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288000" cy="18288000"/>
  <p:notesSz cx="6858000" cy="9144000"/>
  <p:defaultTextStyle>
    <a:defPPr>
      <a:defRPr lang="en-US"/>
    </a:defPPr>
    <a:lvl1pPr marL="0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877780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1755561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2633340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3511120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4388901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5266681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6144461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7022240" algn="l" defTabSz="1755561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8" autoAdjust="0"/>
    <p:restoredTop sz="94660"/>
  </p:normalViewPr>
  <p:slideViewPr>
    <p:cSldViewPr snapToGrid="0">
      <p:cViewPr>
        <p:scale>
          <a:sx n="70" d="100"/>
          <a:sy n="70" d="100"/>
        </p:scale>
        <p:origin x="21" y="-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992968"/>
            <a:ext cx="15544800" cy="6366933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9605435"/>
            <a:ext cx="13716000" cy="4415365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6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973667"/>
            <a:ext cx="3943350" cy="15498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973667"/>
            <a:ext cx="11601450" cy="154982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2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1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4559305"/>
            <a:ext cx="15773400" cy="7607299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12238572"/>
            <a:ext cx="15773400" cy="4000499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3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4868333"/>
            <a:ext cx="7772400" cy="11603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4868333"/>
            <a:ext cx="7772400" cy="11603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9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73671"/>
            <a:ext cx="15773400" cy="3534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4483101"/>
            <a:ext cx="7736680" cy="2197099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6680200"/>
            <a:ext cx="7736680" cy="9825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4483101"/>
            <a:ext cx="7774782" cy="2197099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6680200"/>
            <a:ext cx="7774782" cy="9825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8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1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219200"/>
            <a:ext cx="5898356" cy="42672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2633138"/>
            <a:ext cx="9258300" cy="12996333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5486400"/>
            <a:ext cx="5898356" cy="10164235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7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1219200"/>
            <a:ext cx="5898356" cy="42672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2633138"/>
            <a:ext cx="9258300" cy="12996333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5486400"/>
            <a:ext cx="5898356" cy="10164235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0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973671"/>
            <a:ext cx="1577340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4868333"/>
            <a:ext cx="1577340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6950271"/>
            <a:ext cx="41148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94E29-773E-478C-8297-DEEB98A24C5D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6950271"/>
            <a:ext cx="61722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6950271"/>
            <a:ext cx="41148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5C4B-F74B-46A5-9C7D-DA0FAE79E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3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3785010" y="2832707"/>
            <a:ext cx="1051364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0" name="Rectangle 169"/>
          <p:cNvSpPr/>
          <p:nvPr/>
        </p:nvSpPr>
        <p:spPr>
          <a:xfrm>
            <a:off x="3785009" y="3270410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1" name="TextBox 170"/>
          <p:cNvSpPr txBox="1"/>
          <p:nvPr/>
        </p:nvSpPr>
        <p:spPr>
          <a:xfrm>
            <a:off x="615080" y="2831516"/>
            <a:ext cx="1101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Print Specs</a:t>
            </a:r>
            <a:endParaRPr lang="en-US" sz="1600" dirty="0"/>
          </a:p>
        </p:txBody>
      </p:sp>
      <p:sp>
        <p:nvSpPr>
          <p:cNvPr id="172" name="Rectangle 171"/>
          <p:cNvSpPr/>
          <p:nvPr/>
        </p:nvSpPr>
        <p:spPr>
          <a:xfrm>
            <a:off x="3817419" y="3516761"/>
            <a:ext cx="1051364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3" name="Rectangle 172"/>
          <p:cNvSpPr/>
          <p:nvPr/>
        </p:nvSpPr>
        <p:spPr>
          <a:xfrm>
            <a:off x="3817418" y="3954464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4" name="TextBox 173"/>
          <p:cNvSpPr txBox="1"/>
          <p:nvPr/>
        </p:nvSpPr>
        <p:spPr>
          <a:xfrm>
            <a:off x="644392" y="3536251"/>
            <a:ext cx="1872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Test Sites for Manuf.</a:t>
            </a:r>
            <a:endParaRPr lang="en-US" sz="1600" dirty="0"/>
          </a:p>
        </p:txBody>
      </p:sp>
      <p:sp>
        <p:nvSpPr>
          <p:cNvPr id="175" name="Rectangle 174"/>
          <p:cNvSpPr/>
          <p:nvPr/>
        </p:nvSpPr>
        <p:spPr>
          <a:xfrm>
            <a:off x="4321040" y="4219597"/>
            <a:ext cx="1564724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6" name="TextBox 175"/>
          <p:cNvSpPr txBox="1"/>
          <p:nvPr/>
        </p:nvSpPr>
        <p:spPr>
          <a:xfrm>
            <a:off x="629751" y="4250185"/>
            <a:ext cx="1217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Spec Builder</a:t>
            </a:r>
            <a:endParaRPr lang="en-US" sz="1600" dirty="0"/>
          </a:p>
        </p:txBody>
      </p:sp>
      <p:sp>
        <p:nvSpPr>
          <p:cNvPr id="177" name="TextBox 176"/>
          <p:cNvSpPr txBox="1"/>
          <p:nvPr/>
        </p:nvSpPr>
        <p:spPr>
          <a:xfrm>
            <a:off x="639777" y="5006571"/>
            <a:ext cx="884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Backend</a:t>
            </a:r>
            <a:endParaRPr lang="en-US" sz="1600" dirty="0"/>
          </a:p>
        </p:txBody>
      </p:sp>
      <p:sp>
        <p:nvSpPr>
          <p:cNvPr id="178" name="Rectangle 177"/>
          <p:cNvSpPr/>
          <p:nvPr/>
        </p:nvSpPr>
        <p:spPr>
          <a:xfrm>
            <a:off x="4334408" y="4870212"/>
            <a:ext cx="2094298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9" name="Rectangle 178"/>
          <p:cNvSpPr/>
          <p:nvPr/>
        </p:nvSpPr>
        <p:spPr>
          <a:xfrm>
            <a:off x="4353612" y="5296435"/>
            <a:ext cx="183951" cy="960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0" name="Rectangle 179"/>
          <p:cNvSpPr/>
          <p:nvPr/>
        </p:nvSpPr>
        <p:spPr>
          <a:xfrm>
            <a:off x="3841540" y="6287610"/>
            <a:ext cx="543711" cy="533161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1" name="Rectangle 180"/>
          <p:cNvSpPr/>
          <p:nvPr/>
        </p:nvSpPr>
        <p:spPr>
          <a:xfrm>
            <a:off x="3851615" y="6468523"/>
            <a:ext cx="343263" cy="35386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2" name="TextBox 181"/>
          <p:cNvSpPr txBox="1"/>
          <p:nvPr/>
        </p:nvSpPr>
        <p:spPr>
          <a:xfrm>
            <a:off x="678590" y="6337224"/>
            <a:ext cx="993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Front End</a:t>
            </a:r>
            <a:endParaRPr lang="en-US" sz="1600" dirty="0"/>
          </a:p>
        </p:txBody>
      </p:sp>
      <p:sp>
        <p:nvSpPr>
          <p:cNvPr id="183" name="Rectangle 182"/>
          <p:cNvSpPr/>
          <p:nvPr/>
        </p:nvSpPr>
        <p:spPr>
          <a:xfrm>
            <a:off x="4342727" y="4631890"/>
            <a:ext cx="183951" cy="960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4" name="TextBox 183"/>
          <p:cNvSpPr txBox="1"/>
          <p:nvPr/>
        </p:nvSpPr>
        <p:spPr>
          <a:xfrm>
            <a:off x="645935" y="7888507"/>
            <a:ext cx="1719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“My Project</a:t>
            </a:r>
            <a:r>
              <a:rPr lang="en-US" sz="1600" dirty="0" smtClean="0"/>
              <a:t>” page</a:t>
            </a:r>
            <a:endParaRPr lang="en-US" sz="1600" dirty="0"/>
          </a:p>
        </p:txBody>
      </p:sp>
      <p:sp>
        <p:nvSpPr>
          <p:cNvPr id="185" name="Rectangle 184"/>
          <p:cNvSpPr/>
          <p:nvPr/>
        </p:nvSpPr>
        <p:spPr>
          <a:xfrm>
            <a:off x="4386349" y="7824348"/>
            <a:ext cx="1542698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6" name="Rectangle 185"/>
          <p:cNvSpPr/>
          <p:nvPr/>
        </p:nvSpPr>
        <p:spPr>
          <a:xfrm>
            <a:off x="4386348" y="8262051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7" name="TextBox 186"/>
          <p:cNvSpPr txBox="1"/>
          <p:nvPr/>
        </p:nvSpPr>
        <p:spPr>
          <a:xfrm>
            <a:off x="643100" y="9356505"/>
            <a:ext cx="1595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Search/Database</a:t>
            </a:r>
          </a:p>
          <a:p>
            <a:r>
              <a:rPr lang="en-US" sz="1600" dirty="0" smtClean="0"/>
              <a:t>modification</a:t>
            </a:r>
            <a:endParaRPr lang="en-US" sz="1600" dirty="0"/>
          </a:p>
        </p:txBody>
      </p:sp>
      <p:sp>
        <p:nvSpPr>
          <p:cNvPr id="188" name="Rectangle 187"/>
          <p:cNvSpPr/>
          <p:nvPr/>
        </p:nvSpPr>
        <p:spPr>
          <a:xfrm>
            <a:off x="4387710" y="9290992"/>
            <a:ext cx="2619050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9" name="Rectangle 188"/>
          <p:cNvSpPr/>
          <p:nvPr/>
        </p:nvSpPr>
        <p:spPr>
          <a:xfrm>
            <a:off x="4387709" y="9728695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0" name="TextBox 189"/>
          <p:cNvSpPr txBox="1"/>
          <p:nvPr/>
        </p:nvSpPr>
        <p:spPr>
          <a:xfrm>
            <a:off x="6181775" y="1819017"/>
            <a:ext cx="1803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1             2             3           4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181827" y="1819016"/>
            <a:ext cx="1803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1             2             3           4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0336419" y="1819015"/>
            <a:ext cx="1803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1             2             3           4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98" name="Group 197"/>
          <p:cNvGrpSpPr/>
          <p:nvPr/>
        </p:nvGrpSpPr>
        <p:grpSpPr>
          <a:xfrm>
            <a:off x="407772" y="319935"/>
            <a:ext cx="17095304" cy="16501886"/>
            <a:chOff x="421419" y="294198"/>
            <a:chExt cx="17095304" cy="16501886"/>
          </a:xfrm>
        </p:grpSpPr>
        <p:grpSp>
          <p:nvGrpSpPr>
            <p:cNvPr id="142" name="Group 141"/>
            <p:cNvGrpSpPr/>
            <p:nvPr/>
          </p:nvGrpSpPr>
          <p:grpSpPr>
            <a:xfrm>
              <a:off x="3774401" y="507369"/>
              <a:ext cx="9418713" cy="16288715"/>
              <a:chOff x="742104" y="370072"/>
              <a:chExt cx="9418713" cy="5522727"/>
            </a:xfrm>
          </p:grpSpPr>
          <p:sp>
            <p:nvSpPr>
              <p:cNvPr id="143" name="TextBox 142"/>
              <p:cNvSpPr txBox="1"/>
              <p:nvPr/>
            </p:nvSpPr>
            <p:spPr>
              <a:xfrm>
                <a:off x="1383286" y="501034"/>
                <a:ext cx="8777531" cy="125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/>
                  <a:t>June                                 July                              August                              September               next</a:t>
                </a:r>
                <a:endParaRPr lang="en-US" sz="1800" dirty="0"/>
              </a:p>
            </p:txBody>
          </p:sp>
          <p:grpSp>
            <p:nvGrpSpPr>
              <p:cNvPr id="144" name="Group 143"/>
              <p:cNvGrpSpPr/>
              <p:nvPr/>
            </p:nvGrpSpPr>
            <p:grpSpPr>
              <a:xfrm>
                <a:off x="742104" y="404778"/>
                <a:ext cx="1974381" cy="5488021"/>
                <a:chOff x="742104" y="404778"/>
                <a:chExt cx="1974381" cy="5488021"/>
              </a:xfrm>
            </p:grpSpPr>
            <p:cxnSp>
              <p:nvCxnSpPr>
                <p:cNvPr id="164" name="Straight Connector 163"/>
                <p:cNvCxnSpPr/>
                <p:nvPr/>
              </p:nvCxnSpPr>
              <p:spPr>
                <a:xfrm>
                  <a:off x="742104" y="404778"/>
                  <a:ext cx="43802" cy="548802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>
                  <a:off x="1277753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>
                  <a:off x="1811435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2349051" y="980138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TextBox 167"/>
                <p:cNvSpPr txBox="1"/>
                <p:nvPr/>
              </p:nvSpPr>
              <p:spPr>
                <a:xfrm>
                  <a:off x="912786" y="820729"/>
                  <a:ext cx="1803699" cy="939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1             2             3           4</a:t>
                  </a:r>
                  <a:endParaRPr lang="en-US" sz="1200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  <p:grpSp>
            <p:nvGrpSpPr>
              <p:cNvPr id="145" name="Group 144"/>
              <p:cNvGrpSpPr/>
              <p:nvPr/>
            </p:nvGrpSpPr>
            <p:grpSpPr>
              <a:xfrm>
                <a:off x="2843365" y="404778"/>
                <a:ext cx="1657333" cy="5474503"/>
                <a:chOff x="733553" y="418296"/>
                <a:chExt cx="1657333" cy="5474503"/>
              </a:xfrm>
            </p:grpSpPr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733553" y="418296"/>
                  <a:ext cx="52353" cy="547450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1277753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>
                  <a:off x="1811435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349051" y="980138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4968179" y="370072"/>
                <a:ext cx="1633290" cy="5509208"/>
                <a:chOff x="757596" y="383590"/>
                <a:chExt cx="1633290" cy="5509208"/>
              </a:xfrm>
            </p:grpSpPr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757596" y="383590"/>
                  <a:ext cx="28310" cy="547450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1277753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1811435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2349051" y="980138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7" name="Group 146"/>
              <p:cNvGrpSpPr/>
              <p:nvPr/>
            </p:nvGrpSpPr>
            <p:grpSpPr>
              <a:xfrm>
                <a:off x="7111201" y="418294"/>
                <a:ext cx="1657333" cy="5474503"/>
                <a:chOff x="733553" y="418296"/>
                <a:chExt cx="1657333" cy="5474503"/>
              </a:xfrm>
            </p:grpSpPr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733553" y="418296"/>
                  <a:ext cx="52353" cy="547450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1277753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1811435" y="980139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2349051" y="980138"/>
                  <a:ext cx="41835" cy="491265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Straight Connector 147"/>
              <p:cNvCxnSpPr/>
              <p:nvPr/>
            </p:nvCxnSpPr>
            <p:spPr>
              <a:xfrm>
                <a:off x="9273336" y="404778"/>
                <a:ext cx="52353" cy="54745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7" name="Straight Connector 196"/>
            <p:cNvCxnSpPr/>
            <p:nvPr/>
          </p:nvCxnSpPr>
          <p:spPr>
            <a:xfrm>
              <a:off x="421419" y="294198"/>
              <a:ext cx="17095304" cy="159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9" name="TextBox 198"/>
          <p:cNvSpPr txBox="1"/>
          <p:nvPr/>
        </p:nvSpPr>
        <p:spPr>
          <a:xfrm>
            <a:off x="639088" y="10139549"/>
            <a:ext cx="2920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Mapping Tools per Manufacturer</a:t>
            </a:r>
            <a:endParaRPr lang="en-US" sz="1600" dirty="0"/>
          </a:p>
        </p:txBody>
      </p:sp>
      <p:sp>
        <p:nvSpPr>
          <p:cNvPr id="200" name="Rectangle 199"/>
          <p:cNvSpPr/>
          <p:nvPr/>
        </p:nvSpPr>
        <p:spPr>
          <a:xfrm>
            <a:off x="4383698" y="10098071"/>
            <a:ext cx="8859036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1" name="Rectangle 200"/>
          <p:cNvSpPr/>
          <p:nvPr/>
        </p:nvSpPr>
        <p:spPr>
          <a:xfrm>
            <a:off x="4383697" y="10511739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2" name="TextBox 201"/>
          <p:cNvSpPr txBox="1"/>
          <p:nvPr/>
        </p:nvSpPr>
        <p:spPr>
          <a:xfrm>
            <a:off x="500965" y="11451419"/>
            <a:ext cx="2839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Advertisement control interface</a:t>
            </a:r>
            <a:endParaRPr lang="en-US" sz="1600" dirty="0"/>
          </a:p>
        </p:txBody>
      </p:sp>
      <p:sp>
        <p:nvSpPr>
          <p:cNvPr id="203" name="Rectangle 202"/>
          <p:cNvSpPr/>
          <p:nvPr/>
        </p:nvSpPr>
        <p:spPr>
          <a:xfrm>
            <a:off x="6927608" y="11500708"/>
            <a:ext cx="2158494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4" name="Rectangle 203"/>
          <p:cNvSpPr/>
          <p:nvPr/>
        </p:nvSpPr>
        <p:spPr>
          <a:xfrm>
            <a:off x="6927607" y="11938411"/>
            <a:ext cx="86427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5" name="Rectangle 204"/>
          <p:cNvSpPr/>
          <p:nvPr/>
        </p:nvSpPr>
        <p:spPr>
          <a:xfrm>
            <a:off x="8565401" y="7851970"/>
            <a:ext cx="2098712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6" name="Rectangle 205"/>
          <p:cNvSpPr/>
          <p:nvPr/>
        </p:nvSpPr>
        <p:spPr>
          <a:xfrm>
            <a:off x="8565400" y="8289673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7" name="Rectangle 206"/>
          <p:cNvSpPr/>
          <p:nvPr/>
        </p:nvSpPr>
        <p:spPr>
          <a:xfrm>
            <a:off x="6982321" y="2857592"/>
            <a:ext cx="2069535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8" name="Rectangle 207"/>
          <p:cNvSpPr/>
          <p:nvPr/>
        </p:nvSpPr>
        <p:spPr>
          <a:xfrm>
            <a:off x="6982320" y="3297565"/>
            <a:ext cx="149293" cy="6468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9" name="TextBox 208"/>
          <p:cNvSpPr txBox="1"/>
          <p:nvPr/>
        </p:nvSpPr>
        <p:spPr>
          <a:xfrm>
            <a:off x="475141" y="12249278"/>
            <a:ext cx="2949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Statistics core(for collecting data)</a:t>
            </a:r>
            <a:endParaRPr lang="en-US" sz="1600" dirty="0"/>
          </a:p>
        </p:txBody>
      </p:sp>
      <p:sp>
        <p:nvSpPr>
          <p:cNvPr id="210" name="Rectangle 209"/>
          <p:cNvSpPr/>
          <p:nvPr/>
        </p:nvSpPr>
        <p:spPr>
          <a:xfrm>
            <a:off x="7491560" y="12328415"/>
            <a:ext cx="1586593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1" name="Rectangle 210"/>
          <p:cNvSpPr/>
          <p:nvPr/>
        </p:nvSpPr>
        <p:spPr>
          <a:xfrm>
            <a:off x="7587096" y="12766118"/>
            <a:ext cx="6352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2" name="TextBox 211"/>
          <p:cNvSpPr txBox="1"/>
          <p:nvPr/>
        </p:nvSpPr>
        <p:spPr>
          <a:xfrm>
            <a:off x="483090" y="12978706"/>
            <a:ext cx="1389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Statistics Tools</a:t>
            </a:r>
            <a:endParaRPr lang="en-US" sz="1600" dirty="0"/>
          </a:p>
        </p:txBody>
      </p:sp>
      <p:sp>
        <p:nvSpPr>
          <p:cNvPr id="213" name="Rectangle 212"/>
          <p:cNvSpPr/>
          <p:nvPr/>
        </p:nvSpPr>
        <p:spPr>
          <a:xfrm>
            <a:off x="9111520" y="13043749"/>
            <a:ext cx="368599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4" name="Rectangle 213"/>
          <p:cNvSpPr/>
          <p:nvPr/>
        </p:nvSpPr>
        <p:spPr>
          <a:xfrm>
            <a:off x="9111520" y="13481452"/>
            <a:ext cx="6352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5" name="Rectangle 214"/>
          <p:cNvSpPr/>
          <p:nvPr/>
        </p:nvSpPr>
        <p:spPr>
          <a:xfrm>
            <a:off x="6489580" y="6348301"/>
            <a:ext cx="106833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6" name="Rectangle 215"/>
          <p:cNvSpPr/>
          <p:nvPr/>
        </p:nvSpPr>
        <p:spPr>
          <a:xfrm>
            <a:off x="6472102" y="6766127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9" name="Rectangle 218"/>
          <p:cNvSpPr/>
          <p:nvPr/>
        </p:nvSpPr>
        <p:spPr>
          <a:xfrm>
            <a:off x="9116072" y="6339405"/>
            <a:ext cx="106833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0" name="Rectangle 219"/>
          <p:cNvSpPr/>
          <p:nvPr/>
        </p:nvSpPr>
        <p:spPr>
          <a:xfrm>
            <a:off x="9098594" y="6757231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1" name="Rectangle 220"/>
          <p:cNvSpPr/>
          <p:nvPr/>
        </p:nvSpPr>
        <p:spPr>
          <a:xfrm>
            <a:off x="11797768" y="6339404"/>
            <a:ext cx="106833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2" name="Rectangle 221"/>
          <p:cNvSpPr/>
          <p:nvPr/>
        </p:nvSpPr>
        <p:spPr>
          <a:xfrm>
            <a:off x="11780290" y="6757230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5" name="Rectangle 224"/>
          <p:cNvSpPr/>
          <p:nvPr/>
        </p:nvSpPr>
        <p:spPr>
          <a:xfrm>
            <a:off x="6467383" y="4878117"/>
            <a:ext cx="2094298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26" name="Rectangle 225"/>
          <p:cNvSpPr/>
          <p:nvPr/>
        </p:nvSpPr>
        <p:spPr>
          <a:xfrm>
            <a:off x="6486587" y="5304340"/>
            <a:ext cx="183951" cy="960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0" name="TextBox 229"/>
          <p:cNvSpPr txBox="1"/>
          <p:nvPr/>
        </p:nvSpPr>
        <p:spPr>
          <a:xfrm>
            <a:off x="607013" y="16761631"/>
            <a:ext cx="1895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Communication Tool</a:t>
            </a:r>
            <a:endParaRPr lang="en-US" sz="1600" dirty="0"/>
          </a:p>
        </p:txBody>
      </p:sp>
      <p:sp>
        <p:nvSpPr>
          <p:cNvPr id="231" name="Rectangle 230"/>
          <p:cNvSpPr/>
          <p:nvPr/>
        </p:nvSpPr>
        <p:spPr>
          <a:xfrm>
            <a:off x="4866273" y="16608709"/>
            <a:ext cx="3130475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2" name="Rectangle 231"/>
          <p:cNvSpPr/>
          <p:nvPr/>
        </p:nvSpPr>
        <p:spPr>
          <a:xfrm>
            <a:off x="4885478" y="17034932"/>
            <a:ext cx="183951" cy="960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3" name="TextBox 232"/>
          <p:cNvSpPr txBox="1"/>
          <p:nvPr/>
        </p:nvSpPr>
        <p:spPr>
          <a:xfrm>
            <a:off x="448764" y="14589633"/>
            <a:ext cx="1147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Agent Tools</a:t>
            </a:r>
            <a:endParaRPr lang="en-US" sz="1600" dirty="0"/>
          </a:p>
        </p:txBody>
      </p:sp>
      <p:sp>
        <p:nvSpPr>
          <p:cNvPr id="234" name="Rectangle 233"/>
          <p:cNvSpPr/>
          <p:nvPr/>
        </p:nvSpPr>
        <p:spPr>
          <a:xfrm>
            <a:off x="5911005" y="14546355"/>
            <a:ext cx="368599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5" name="Rectangle 234"/>
          <p:cNvSpPr/>
          <p:nvPr/>
        </p:nvSpPr>
        <p:spPr>
          <a:xfrm>
            <a:off x="5931594" y="14894710"/>
            <a:ext cx="6352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6" name="TextBox 235"/>
          <p:cNvSpPr txBox="1"/>
          <p:nvPr/>
        </p:nvSpPr>
        <p:spPr>
          <a:xfrm>
            <a:off x="545017" y="15934333"/>
            <a:ext cx="819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ECTools</a:t>
            </a:r>
            <a:endParaRPr lang="en-US" sz="1600" dirty="0"/>
          </a:p>
        </p:txBody>
      </p:sp>
      <p:sp>
        <p:nvSpPr>
          <p:cNvPr id="237" name="Rectangle 236"/>
          <p:cNvSpPr/>
          <p:nvPr/>
        </p:nvSpPr>
        <p:spPr>
          <a:xfrm>
            <a:off x="9157567" y="15950819"/>
            <a:ext cx="368599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8" name="Rectangle 237"/>
          <p:cNvSpPr/>
          <p:nvPr/>
        </p:nvSpPr>
        <p:spPr>
          <a:xfrm>
            <a:off x="9157567" y="16388522"/>
            <a:ext cx="6352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9" name="TextBox 238"/>
          <p:cNvSpPr txBox="1"/>
          <p:nvPr/>
        </p:nvSpPr>
        <p:spPr>
          <a:xfrm>
            <a:off x="3897162" y="2261553"/>
            <a:ext cx="11472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       5       -        -       -        -        -        -         -        -        -        -        -         -       -         - </a:t>
            </a: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45017" y="11111262"/>
            <a:ext cx="15156896" cy="4812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4842606" y="8439902"/>
            <a:ext cx="1578771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5" name="Rectangle 94"/>
          <p:cNvSpPr/>
          <p:nvPr/>
        </p:nvSpPr>
        <p:spPr>
          <a:xfrm>
            <a:off x="4842605" y="8877605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6" name="Rectangle 95"/>
          <p:cNvSpPr/>
          <p:nvPr/>
        </p:nvSpPr>
        <p:spPr>
          <a:xfrm>
            <a:off x="8618531" y="8270666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7" name="Rectangle 96"/>
          <p:cNvSpPr/>
          <p:nvPr/>
        </p:nvSpPr>
        <p:spPr>
          <a:xfrm>
            <a:off x="9074789" y="8448517"/>
            <a:ext cx="1578771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8" name="Rectangle 97"/>
          <p:cNvSpPr/>
          <p:nvPr/>
        </p:nvSpPr>
        <p:spPr>
          <a:xfrm>
            <a:off x="9074788" y="8886220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0" name="Rectangle 99"/>
          <p:cNvSpPr/>
          <p:nvPr/>
        </p:nvSpPr>
        <p:spPr>
          <a:xfrm>
            <a:off x="9610530" y="13702150"/>
            <a:ext cx="2151301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1" name="Rectangle 100"/>
          <p:cNvSpPr/>
          <p:nvPr/>
        </p:nvSpPr>
        <p:spPr>
          <a:xfrm>
            <a:off x="9610529" y="14139853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2" name="Rectangle 101"/>
          <p:cNvSpPr/>
          <p:nvPr/>
        </p:nvSpPr>
        <p:spPr>
          <a:xfrm>
            <a:off x="6979692" y="15228500"/>
            <a:ext cx="2617312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3" name="Rectangle 102"/>
          <p:cNvSpPr/>
          <p:nvPr/>
        </p:nvSpPr>
        <p:spPr>
          <a:xfrm>
            <a:off x="6979691" y="15666203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4" name="Rectangle 103"/>
          <p:cNvSpPr/>
          <p:nvPr/>
        </p:nvSpPr>
        <p:spPr>
          <a:xfrm>
            <a:off x="4353475" y="6887606"/>
            <a:ext cx="1069878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5" name="Rectangle 104"/>
          <p:cNvSpPr/>
          <p:nvPr/>
        </p:nvSpPr>
        <p:spPr>
          <a:xfrm>
            <a:off x="4353473" y="7325309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6" name="Rectangle 105"/>
          <p:cNvSpPr/>
          <p:nvPr/>
        </p:nvSpPr>
        <p:spPr>
          <a:xfrm>
            <a:off x="6981493" y="6899055"/>
            <a:ext cx="1578771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7" name="Rectangle 106"/>
          <p:cNvSpPr/>
          <p:nvPr/>
        </p:nvSpPr>
        <p:spPr>
          <a:xfrm>
            <a:off x="6981492" y="7336758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8" name="Rectangle 107"/>
          <p:cNvSpPr/>
          <p:nvPr/>
        </p:nvSpPr>
        <p:spPr>
          <a:xfrm>
            <a:off x="10774262" y="6936135"/>
            <a:ext cx="1578771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9" name="Rectangle 108"/>
          <p:cNvSpPr/>
          <p:nvPr/>
        </p:nvSpPr>
        <p:spPr>
          <a:xfrm>
            <a:off x="10774261" y="7373838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0" name="Rectangle 109"/>
          <p:cNvSpPr/>
          <p:nvPr/>
        </p:nvSpPr>
        <p:spPr>
          <a:xfrm>
            <a:off x="5864361" y="5481538"/>
            <a:ext cx="2681873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1" name="Rectangle 110"/>
          <p:cNvSpPr/>
          <p:nvPr/>
        </p:nvSpPr>
        <p:spPr>
          <a:xfrm>
            <a:off x="5864360" y="5919241"/>
            <a:ext cx="178140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2" name="Rectangle 111"/>
          <p:cNvSpPr/>
          <p:nvPr/>
        </p:nvSpPr>
        <p:spPr>
          <a:xfrm>
            <a:off x="563595" y="515064"/>
            <a:ext cx="1068339" cy="504657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3" name="Rectangle 112"/>
          <p:cNvSpPr/>
          <p:nvPr/>
        </p:nvSpPr>
        <p:spPr>
          <a:xfrm>
            <a:off x="546117" y="932890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4" name="Rectangle 113"/>
          <p:cNvSpPr/>
          <p:nvPr/>
        </p:nvSpPr>
        <p:spPr>
          <a:xfrm>
            <a:off x="563597" y="1167009"/>
            <a:ext cx="1068338" cy="504657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5" name="Rectangle 114"/>
          <p:cNvSpPr/>
          <p:nvPr/>
        </p:nvSpPr>
        <p:spPr>
          <a:xfrm>
            <a:off x="563595" y="1604712"/>
            <a:ext cx="104868" cy="6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16" name="TextBox 115"/>
          <p:cNvSpPr txBox="1"/>
          <p:nvPr/>
        </p:nvSpPr>
        <p:spPr>
          <a:xfrm>
            <a:off x="813542" y="579611"/>
            <a:ext cx="537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Alex</a:t>
            </a:r>
            <a:endParaRPr lang="en-US" sz="1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36985" y="1217990"/>
            <a:ext cx="768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Natalia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382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77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 petruchenko</dc:creator>
  <cp:lastModifiedBy>oleg petruchenko</cp:lastModifiedBy>
  <cp:revision>33</cp:revision>
  <dcterms:created xsi:type="dcterms:W3CDTF">2018-06-02T02:17:36Z</dcterms:created>
  <dcterms:modified xsi:type="dcterms:W3CDTF">2018-06-04T04:31:01Z</dcterms:modified>
</cp:coreProperties>
</file>