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9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9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5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0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6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6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7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F321B-2B00-44FC-AAE6-8F44C10EF78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22483-D801-41A6-AF74-92E2EA1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3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484547" y="5789348"/>
            <a:ext cx="6047573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18984" y="5134423"/>
            <a:ext cx="6047573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170944" y="507968"/>
            <a:ext cx="6859334" cy="3811094"/>
            <a:chOff x="2922015" y="573870"/>
            <a:chExt cx="6859334" cy="3811094"/>
          </a:xfrm>
        </p:grpSpPr>
        <p:sp>
          <p:nvSpPr>
            <p:cNvPr id="5" name="TextBox 4"/>
            <p:cNvSpPr txBox="1"/>
            <p:nvPr/>
          </p:nvSpPr>
          <p:spPr>
            <a:xfrm>
              <a:off x="2922015" y="1604508"/>
              <a:ext cx="45990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F22_</a:t>
              </a:r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T254L_Juno </a:t>
              </a:r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Lighting_manufspecname.pdf</a:t>
              </a:r>
              <a:endParaRPr lang="en-US" dirty="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/>
            <a:srcRect b="27495"/>
            <a:stretch/>
          </p:blipFill>
          <p:spPr>
            <a:xfrm>
              <a:off x="2938462" y="2409825"/>
              <a:ext cx="6772275" cy="1975139"/>
            </a:xfrm>
            <a:prstGeom prst="rect">
              <a:avLst/>
            </a:prstGeom>
          </p:spPr>
        </p:pic>
        <p:cxnSp>
          <p:nvCxnSpPr>
            <p:cNvPr id="8" name="Straight Arrow Connector 7"/>
            <p:cNvCxnSpPr/>
            <p:nvPr/>
          </p:nvCxnSpPr>
          <p:spPr>
            <a:xfrm flipH="1" flipV="1">
              <a:off x="3252380" y="1907187"/>
              <a:ext cx="862421" cy="13659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3772930" y="1907187"/>
              <a:ext cx="1890115" cy="13763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5476657" y="3158836"/>
              <a:ext cx="467591" cy="394855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68190" y="2599665"/>
              <a:ext cx="4513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First group of letters before (“-”, “/”, “ “, “.”, “,”)</a:t>
              </a:r>
              <a:endParaRPr lang="en-US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3393990" y="1199239"/>
              <a:ext cx="156279" cy="589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011610" y="573870"/>
              <a:ext cx="13676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PDF naming:</a:t>
              </a:r>
            </a:p>
            <a:p>
              <a:r>
                <a:rPr lang="en-US" sz="14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underscore</a:t>
              </a:r>
              <a:endPara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550269" y="1199239"/>
              <a:ext cx="461559" cy="589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60865" y="225439"/>
            <a:ext cx="378662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1.Create zip file with “Project Name”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2.Ask user to save in folder (chosen by user)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3.Zip file consist of single pdfs (per each product)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4. Add check box for user to chose if header will be or will not be added (we will use this functionality in a future for different membership levels) 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5. Add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header to each pdf page. Include information as it shown on next pages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6. Add popup screen 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6. Add title 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page(file) just 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show project name in the middle of the page. Design will follow up.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7. Add 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pdf file 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showing list of printed products (see example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8. Progress pop up that can be minimized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9. No restrictions on consequent prints. 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10. If not downloaded, remove temp file from server in 24 hours.</a:t>
            </a: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4178" y="5134423"/>
            <a:ext cx="3617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F22_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T254L_Juno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Lighting_manufspecname.pdf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24178" y="5443342"/>
            <a:ext cx="30580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F23_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ab25L_ERCO_manufspecname.pdf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436414" y="5752261"/>
            <a:ext cx="3109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F24_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789_Amerlux_manufspecname.pdf</a:t>
            </a:r>
            <a:endParaRPr lang="en-US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7203989" y="1259082"/>
            <a:ext cx="521597" cy="402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25586" y="1033472"/>
            <a:ext cx="1761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Manufacturer’s name</a:t>
            </a:r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8633122" y="1290100"/>
            <a:ext cx="1301710" cy="343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934832" y="1102621"/>
            <a:ext cx="1886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Original pdf name by manufacturer</a:t>
            </a:r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99198" y="1133337"/>
            <a:ext cx="1711243" cy="60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50390" y="5134423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OK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6050390" y="5443342"/>
            <a:ext cx="23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6062626" y="5752261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OK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396740" y="4722007"/>
            <a:ext cx="1572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Product spec sheet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5930485" y="4722007"/>
            <a:ext cx="63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Status</a:t>
            </a:r>
            <a:endParaRPr lang="en-US" sz="1400" dirty="0"/>
          </a:p>
        </p:txBody>
      </p:sp>
      <p:sp>
        <p:nvSpPr>
          <p:cNvPr id="53" name="Rectangle 52"/>
          <p:cNvSpPr/>
          <p:nvPr/>
        </p:nvSpPr>
        <p:spPr>
          <a:xfrm>
            <a:off x="238897" y="4481384"/>
            <a:ext cx="6965092" cy="196060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518984" y="5029784"/>
            <a:ext cx="615366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182852" y="2524260"/>
            <a:ext cx="530618" cy="2121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55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20916" y="1295362"/>
            <a:ext cx="2828522" cy="15727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88362" y="1896515"/>
            <a:ext cx="14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Name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20916" y="3126932"/>
            <a:ext cx="2828522" cy="1970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0708" y="3119410"/>
            <a:ext cx="1027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Print Status</a:t>
            </a:r>
            <a:endParaRPr lang="en-US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709" y="3419665"/>
            <a:ext cx="2643309" cy="7944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32138"/>
          <a:stretch/>
        </p:blipFill>
        <p:spPr>
          <a:xfrm>
            <a:off x="3650709" y="4060097"/>
            <a:ext cx="2643309" cy="5391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t="32138"/>
          <a:stretch/>
        </p:blipFill>
        <p:spPr>
          <a:xfrm>
            <a:off x="3650708" y="4465416"/>
            <a:ext cx="2643309" cy="53911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016884" y="1897480"/>
            <a:ext cx="311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Name _11/11/2000.pdf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16884" y="3234999"/>
            <a:ext cx="2976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 Status</a:t>
            </a:r>
            <a:r>
              <a:rPr lang="en-US" dirty="0"/>
              <a:t> _</a:t>
            </a:r>
            <a:r>
              <a:rPr lang="en-US" dirty="0" smtClean="0"/>
              <a:t>11/11/2000.pdf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92994" y="1619516"/>
            <a:ext cx="104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One page</a:t>
            </a: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>
            <a:endCxn id="4" idx="1"/>
          </p:cNvCxnSpPr>
          <p:nvPr/>
        </p:nvCxnSpPr>
        <p:spPr>
          <a:xfrm>
            <a:off x="3101676" y="1814676"/>
            <a:ext cx="519240" cy="267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56860" y="3816883"/>
            <a:ext cx="1044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One or multiple pages</a:t>
            </a: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432127" y="3816883"/>
            <a:ext cx="1033369" cy="189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58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DF7F3806-5854-4E93-9D5E-B84C118C5A3B}"/>
              </a:ext>
            </a:extLst>
          </p:cNvPr>
          <p:cNvSpPr txBox="1"/>
          <p:nvPr/>
        </p:nvSpPr>
        <p:spPr>
          <a:xfrm>
            <a:off x="10105534" y="786593"/>
            <a:ext cx="198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page </a:t>
            </a:r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edges. Same for printer and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D894CA1-56EC-4E2D-92C4-C98308F960C5}"/>
              </a:ext>
            </a:extLst>
          </p:cNvPr>
          <p:cNvSpPr/>
          <p:nvPr/>
        </p:nvSpPr>
        <p:spPr>
          <a:xfrm>
            <a:off x="1322939" y="573140"/>
            <a:ext cx="8643253" cy="628486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xmlns="" id="{2DB4DF4B-B619-45FD-AA30-BEA9C5DF2CCE}"/>
              </a:ext>
            </a:extLst>
          </p:cNvPr>
          <p:cNvCxnSpPr>
            <a:cxnSpLocks/>
          </p:cNvCxnSpPr>
          <p:nvPr/>
        </p:nvCxnSpPr>
        <p:spPr>
          <a:xfrm flipH="1">
            <a:off x="9936839" y="1003056"/>
            <a:ext cx="337390" cy="15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xmlns="" id="{00184E92-9565-47DB-9B46-DAEE05C6FFBC}"/>
              </a:ext>
            </a:extLst>
          </p:cNvPr>
          <p:cNvSpPr txBox="1"/>
          <p:nvPr/>
        </p:nvSpPr>
        <p:spPr>
          <a:xfrm>
            <a:off x="409643" y="815887"/>
            <a:ext cx="20864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 additional white header, by shrinking original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xmlns="" id="{C7ACF035-1391-4EAA-9EA1-867F44E97861}"/>
              </a:ext>
            </a:extLst>
          </p:cNvPr>
          <p:cNvCxnSpPr>
            <a:cxnSpLocks/>
          </p:cNvCxnSpPr>
          <p:nvPr/>
        </p:nvCxnSpPr>
        <p:spPr>
          <a:xfrm flipH="1">
            <a:off x="9256983" y="3251379"/>
            <a:ext cx="805342" cy="92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xmlns="" id="{6A194B69-E4BE-475F-A8A4-F8432DDCCC06}"/>
              </a:ext>
            </a:extLst>
          </p:cNvPr>
          <p:cNvCxnSpPr>
            <a:cxnSpLocks/>
          </p:cNvCxnSpPr>
          <p:nvPr/>
        </p:nvCxnSpPr>
        <p:spPr>
          <a:xfrm>
            <a:off x="1681936" y="1470151"/>
            <a:ext cx="78318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BA708D4-F714-49DD-9225-F4509C68C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937" y="1609777"/>
            <a:ext cx="7977718" cy="4984847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8996464" y="746398"/>
            <a:ext cx="663192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53CFA3FF-141C-4459-A4FE-317B3AFA480E}"/>
              </a:ext>
            </a:extLst>
          </p:cNvPr>
          <p:cNvCxnSpPr/>
          <p:nvPr/>
        </p:nvCxnSpPr>
        <p:spPr>
          <a:xfrm flipH="1">
            <a:off x="2822680" y="1490892"/>
            <a:ext cx="3918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D796DD87-49FB-4D5B-9FFD-97CFC5A09787}"/>
              </a:ext>
            </a:extLst>
          </p:cNvPr>
          <p:cNvCxnSpPr/>
          <p:nvPr/>
        </p:nvCxnSpPr>
        <p:spPr>
          <a:xfrm flipH="1">
            <a:off x="2813349" y="539861"/>
            <a:ext cx="4198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F4F087FE-BD9D-41F1-94D5-142A047BFAA3}"/>
              </a:ext>
            </a:extLst>
          </p:cNvPr>
          <p:cNvCxnSpPr/>
          <p:nvPr/>
        </p:nvCxnSpPr>
        <p:spPr>
          <a:xfrm>
            <a:off x="3018623" y="454391"/>
            <a:ext cx="0" cy="1197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AAB3495-0124-46C3-8CEE-FC37F133B026}"/>
              </a:ext>
            </a:extLst>
          </p:cNvPr>
          <p:cNvSpPr txBox="1"/>
          <p:nvPr/>
        </p:nvSpPr>
        <p:spPr>
          <a:xfrm>
            <a:off x="2496109" y="91454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“H”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DDD9AC50-8F75-4483-8E3D-1E1B724C0654}"/>
              </a:ext>
            </a:extLst>
          </p:cNvPr>
          <p:cNvSpPr txBox="1"/>
          <p:nvPr/>
        </p:nvSpPr>
        <p:spPr>
          <a:xfrm>
            <a:off x="10062325" y="49920"/>
            <a:ext cx="198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Tag (right aligned</a:t>
            </a:r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See next page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BBA06E9E-330F-4F7A-A808-B769EAAB0619}"/>
              </a:ext>
            </a:extLst>
          </p:cNvPr>
          <p:cNvCxnSpPr>
            <a:cxnSpLocks/>
          </p:cNvCxnSpPr>
          <p:nvPr/>
        </p:nvCxnSpPr>
        <p:spPr>
          <a:xfrm flipH="1">
            <a:off x="9513782" y="244583"/>
            <a:ext cx="621105" cy="571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22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643" y="581177"/>
            <a:ext cx="10888455" cy="125756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894CA1-56EC-4E2D-92C4-C98308F960C5}"/>
              </a:ext>
            </a:extLst>
          </p:cNvPr>
          <p:cNvSpPr/>
          <p:nvPr/>
        </p:nvSpPr>
        <p:spPr>
          <a:xfrm>
            <a:off x="1322939" y="3429000"/>
            <a:ext cx="8643253" cy="342900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09F5518-5C30-4583-9E9D-385CB5BF2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404" y="3707450"/>
            <a:ext cx="1015705" cy="5935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94110" y="3632802"/>
            <a:ext cx="1713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Company Name</a:t>
            </a:r>
          </a:p>
          <a:p>
            <a:r>
              <a:rPr lang="en-US" sz="1200" dirty="0" smtClean="0"/>
              <a:t>Address, </a:t>
            </a:r>
          </a:p>
          <a:p>
            <a:r>
              <a:rPr lang="en-US" sz="1200" dirty="0" smtClean="0"/>
              <a:t>City, State, Zip</a:t>
            </a:r>
          </a:p>
          <a:p>
            <a:r>
              <a:rPr lang="en-US" sz="1200" dirty="0" smtClean="0"/>
              <a:t>Phone</a:t>
            </a:r>
          </a:p>
          <a:p>
            <a:r>
              <a:rPr lang="en-US" sz="1200" dirty="0" smtClean="0"/>
              <a:t>email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9082887" y="3632802"/>
            <a:ext cx="663192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F22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4395314" y="3944484"/>
            <a:ext cx="3992547" cy="338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T254L-023-SDC-120V-10DIM-2E-BL-GL2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307340" y="3674559"/>
            <a:ext cx="0" cy="887502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4373638" y="3553222"/>
            <a:ext cx="3992547" cy="338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Project Name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F16A1D0-0C7E-4458-8BD0-B8C9672BDFA7}"/>
              </a:ext>
            </a:extLst>
          </p:cNvPr>
          <p:cNvSpPr txBox="1"/>
          <p:nvPr/>
        </p:nvSpPr>
        <p:spPr>
          <a:xfrm>
            <a:off x="4395313" y="4188013"/>
            <a:ext cx="3994420" cy="30777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ith green glass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8862774" y="3674559"/>
            <a:ext cx="0" cy="887502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4480527" y="3863226"/>
            <a:ext cx="4244009" cy="40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578405" y="4723113"/>
            <a:ext cx="8167674" cy="4102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997765" y="914400"/>
            <a:ext cx="6997148" cy="2718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68148" y="895207"/>
            <a:ext cx="2932043" cy="3285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732868" y="719384"/>
            <a:ext cx="2682145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T254L-023-SDC-120V-10DIM-2E-BL-GL2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327374" y="1209958"/>
            <a:ext cx="168965" cy="3231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874643" y="2431473"/>
            <a:ext cx="703761" cy="1121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1336" y="2171700"/>
            <a:ext cx="2594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User’s company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logo, info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25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259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</dc:creator>
  <cp:lastModifiedBy>work</cp:lastModifiedBy>
  <cp:revision>13</cp:revision>
  <dcterms:created xsi:type="dcterms:W3CDTF">2018-05-22T01:58:53Z</dcterms:created>
  <dcterms:modified xsi:type="dcterms:W3CDTF">2018-06-02T14:53:40Z</dcterms:modified>
</cp:coreProperties>
</file>