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6" r:id="rId4"/>
    <p:sldId id="287" r:id="rId5"/>
    <p:sldId id="286" r:id="rId6"/>
    <p:sldId id="265" r:id="rId7"/>
    <p:sldId id="260" r:id="rId8"/>
    <p:sldId id="259" r:id="rId9"/>
    <p:sldId id="258" r:id="rId10"/>
    <p:sldId id="257" r:id="rId11"/>
    <p:sldId id="267" r:id="rId12"/>
    <p:sldId id="268" r:id="rId13"/>
    <p:sldId id="269" r:id="rId14"/>
    <p:sldId id="270" r:id="rId15"/>
    <p:sldId id="281" r:id="rId16"/>
    <p:sldId id="280" r:id="rId17"/>
    <p:sldId id="282" r:id="rId18"/>
    <p:sldId id="283" r:id="rId19"/>
    <p:sldId id="275" r:id="rId20"/>
    <p:sldId id="285" r:id="rId21"/>
  </p:sldIdLst>
  <p:sldSz cx="137160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>
        <p:scale>
          <a:sx n="80" d="100"/>
          <a:sy n="80" d="100"/>
        </p:scale>
        <p:origin x="1998" y="-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693671"/>
            <a:ext cx="11658600" cy="573024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644891"/>
            <a:ext cx="10287000" cy="3973829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876300"/>
            <a:ext cx="2957513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876300"/>
            <a:ext cx="8701088" cy="139484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103375"/>
            <a:ext cx="11830050" cy="684656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014715"/>
            <a:ext cx="11830050" cy="36004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381500"/>
            <a:ext cx="582930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381500"/>
            <a:ext cx="582930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3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876304"/>
            <a:ext cx="1183005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034791"/>
            <a:ext cx="5802510" cy="197738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012180"/>
            <a:ext cx="5802510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034791"/>
            <a:ext cx="5831087" cy="197738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012180"/>
            <a:ext cx="5831087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4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4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97280"/>
            <a:ext cx="4423767" cy="38404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369824"/>
            <a:ext cx="6943725" cy="116967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37760"/>
            <a:ext cx="4423767" cy="91478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97280"/>
            <a:ext cx="4423767" cy="38404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369824"/>
            <a:ext cx="6943725" cy="1169670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37760"/>
            <a:ext cx="4423767" cy="91478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76304"/>
            <a:ext cx="1183005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381500"/>
            <a:ext cx="1183005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255244"/>
            <a:ext cx="30861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F452-EAEC-4D72-A2F9-10F202B62D2E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255244"/>
            <a:ext cx="462915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255244"/>
            <a:ext cx="30861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0BA5-2DBE-4528-BBAB-59EDC23F2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png"/><Relationship Id="rId7" Type="http://schemas.openxmlformats.org/officeDocument/2006/relationships/image" Target="../media/image17.sv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png"/><Relationship Id="rId7" Type="http://schemas.openxmlformats.org/officeDocument/2006/relationships/image" Target="../media/image17.svg"/><Relationship Id="rId12" Type="http://schemas.openxmlformats.org/officeDocument/2006/relationships/image" Target="../media/image44.png"/><Relationship Id="rId2" Type="http://schemas.openxmlformats.org/officeDocument/2006/relationships/image" Target="../media/image4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50.pn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5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8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39.svg"/><Relationship Id="rId2" Type="http://schemas.openxmlformats.org/officeDocument/2006/relationships/image" Target="../media/image50.png"/><Relationship Id="rId16" Type="http://schemas.openxmlformats.org/officeDocument/2006/relationships/image" Target="../media/image38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21.svg"/><Relationship Id="rId19" Type="http://schemas.openxmlformats.org/officeDocument/2006/relationships/image" Target="../media/image27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6.png"/><Relationship Id="rId18" Type="http://schemas.openxmlformats.org/officeDocument/2006/relationships/image" Target="../media/image56.png"/><Relationship Id="rId3" Type="http://schemas.openxmlformats.org/officeDocument/2006/relationships/image" Target="../media/image14.png"/><Relationship Id="rId21" Type="http://schemas.openxmlformats.org/officeDocument/2006/relationships/image" Target="../media/image27.svg"/><Relationship Id="rId7" Type="http://schemas.openxmlformats.org/officeDocument/2006/relationships/image" Target="../media/image62.png"/><Relationship Id="rId12" Type="http://schemas.openxmlformats.org/officeDocument/2006/relationships/image" Target="../media/image23.svg"/><Relationship Id="rId17" Type="http://schemas.openxmlformats.org/officeDocument/2006/relationships/image" Target="../media/image55.svg"/><Relationship Id="rId2" Type="http://schemas.openxmlformats.org/officeDocument/2006/relationships/image" Target="../media/image50.png"/><Relationship Id="rId16" Type="http://schemas.openxmlformats.org/officeDocument/2006/relationships/image" Target="../media/image5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22.png"/><Relationship Id="rId5" Type="http://schemas.openxmlformats.org/officeDocument/2006/relationships/image" Target="../media/image60.png"/><Relationship Id="rId15" Type="http://schemas.openxmlformats.org/officeDocument/2006/relationships/image" Target="../media/image13.png"/><Relationship Id="rId10" Type="http://schemas.openxmlformats.org/officeDocument/2006/relationships/image" Target="../media/image65.svg"/><Relationship Id="rId19" Type="http://schemas.openxmlformats.org/officeDocument/2006/relationships/image" Target="../media/image57.svg"/><Relationship Id="rId4" Type="http://schemas.openxmlformats.org/officeDocument/2006/relationships/image" Target="../media/image15.svg"/><Relationship Id="rId9" Type="http://schemas.openxmlformats.org/officeDocument/2006/relationships/image" Target="../media/image64.png"/><Relationship Id="rId14" Type="http://schemas.openxmlformats.org/officeDocument/2006/relationships/image" Target="../media/image67.svg"/><Relationship Id="rId2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1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30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6.png"/><Relationship Id="rId18" Type="http://schemas.openxmlformats.org/officeDocument/2006/relationships/image" Target="../media/image43.svg"/><Relationship Id="rId3" Type="http://schemas.openxmlformats.org/officeDocument/2006/relationships/image" Target="../media/image14.png"/><Relationship Id="rId21" Type="http://schemas.openxmlformats.org/officeDocument/2006/relationships/image" Target="../media/image70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42.png"/><Relationship Id="rId2" Type="http://schemas.openxmlformats.org/officeDocument/2006/relationships/image" Target="../media/image50.png"/><Relationship Id="rId16" Type="http://schemas.openxmlformats.org/officeDocument/2006/relationships/image" Target="../media/image57.sv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56.png"/><Relationship Id="rId23" Type="http://schemas.openxmlformats.org/officeDocument/2006/relationships/image" Target="../media/image13.png"/><Relationship Id="rId10" Type="http://schemas.openxmlformats.org/officeDocument/2006/relationships/image" Target="../media/image21.svg"/><Relationship Id="rId19" Type="http://schemas.openxmlformats.org/officeDocument/2006/relationships/image" Target="../media/image68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7.svg"/><Relationship Id="rId22" Type="http://schemas.openxmlformats.org/officeDocument/2006/relationships/image" Target="../media/image7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32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3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23" Type="http://schemas.openxmlformats.org/officeDocument/2006/relationships/image" Target="../media/image30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30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34.png"/><Relationship Id="rId16" Type="http://schemas.openxmlformats.org/officeDocument/2006/relationships/image" Target="../media/image25.sv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C9AC82D-D128-4516-9BBE-982BA80FFA09}"/>
              </a:ext>
            </a:extLst>
          </p:cNvPr>
          <p:cNvSpPr txBox="1"/>
          <p:nvPr/>
        </p:nvSpPr>
        <p:spPr>
          <a:xfrm>
            <a:off x="2539081" y="2314687"/>
            <a:ext cx="104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D9071D8-C2EC-40E3-8A34-8F4AB63E710A}"/>
              </a:ext>
            </a:extLst>
          </p:cNvPr>
          <p:cNvSpPr/>
          <p:nvPr/>
        </p:nvSpPr>
        <p:spPr>
          <a:xfrm rot="10800000">
            <a:off x="4615896" y="240416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32CEC7-511A-449E-BD1B-FE566BE6AD8C}"/>
              </a:ext>
            </a:extLst>
          </p:cNvPr>
          <p:cNvSpPr/>
          <p:nvPr/>
        </p:nvSpPr>
        <p:spPr>
          <a:xfrm>
            <a:off x="2552713" y="2294969"/>
            <a:ext cx="2361591" cy="2909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DFFF6A9-7656-4531-9A71-872CCA225BF3}"/>
              </a:ext>
            </a:extLst>
          </p:cNvPr>
          <p:cNvSpPr txBox="1"/>
          <p:nvPr/>
        </p:nvSpPr>
        <p:spPr>
          <a:xfrm>
            <a:off x="2499553" y="1747335"/>
            <a:ext cx="103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FAMILIES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8316BA-650F-4816-A61C-70D87372503C}"/>
              </a:ext>
            </a:extLst>
          </p:cNvPr>
          <p:cNvSpPr txBox="1"/>
          <p:nvPr/>
        </p:nvSpPr>
        <p:spPr>
          <a:xfrm>
            <a:off x="12015581" y="1143081"/>
            <a:ext cx="10452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SAVE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B64B83-E1CB-4E8F-BC46-E13283C0F4EC}"/>
              </a:ext>
            </a:extLst>
          </p:cNvPr>
          <p:cNvSpPr txBox="1"/>
          <p:nvPr/>
        </p:nvSpPr>
        <p:spPr>
          <a:xfrm>
            <a:off x="115429" y="1816552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View/Edit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9F29E4A-A98D-49B2-A7BD-702D159B3395}"/>
              </a:ext>
            </a:extLst>
          </p:cNvPr>
          <p:cNvSpPr txBox="1"/>
          <p:nvPr/>
        </p:nvSpPr>
        <p:spPr>
          <a:xfrm>
            <a:off x="115429" y="2225142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New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CC46CE-AF26-4C6A-81C2-259AFCCC0B32}"/>
              </a:ext>
            </a:extLst>
          </p:cNvPr>
          <p:cNvSpPr txBox="1"/>
          <p:nvPr/>
        </p:nvSpPr>
        <p:spPr>
          <a:xfrm>
            <a:off x="125212" y="2602428"/>
            <a:ext cx="23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 without Product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C4D15CC6-B497-4F2A-A49C-557FC22D2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54" b="79987"/>
          <a:stretch/>
        </p:blipFill>
        <p:spPr>
          <a:xfrm>
            <a:off x="2385517" y="3191639"/>
            <a:ext cx="2920940" cy="88707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6328C55-A8B7-4529-8FD0-88414AAFB952}"/>
              </a:ext>
            </a:extLst>
          </p:cNvPr>
          <p:cNvSpPr txBox="1"/>
          <p:nvPr/>
        </p:nvSpPr>
        <p:spPr>
          <a:xfrm>
            <a:off x="6855696" y="373669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B33A0F7-A15F-4DC1-9589-229255F11573}"/>
              </a:ext>
            </a:extLst>
          </p:cNvPr>
          <p:cNvSpPr/>
          <p:nvPr/>
        </p:nvSpPr>
        <p:spPr>
          <a:xfrm>
            <a:off x="7060232" y="3471930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9D442E8-4257-4141-A6AE-325D432EEF01}"/>
              </a:ext>
            </a:extLst>
          </p:cNvPr>
          <p:cNvSpPr txBox="1"/>
          <p:nvPr/>
        </p:nvSpPr>
        <p:spPr>
          <a:xfrm>
            <a:off x="8063859" y="373669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D9112F-10AD-48A0-BE0C-5EB306546C87}"/>
              </a:ext>
            </a:extLst>
          </p:cNvPr>
          <p:cNvSpPr/>
          <p:nvPr/>
        </p:nvSpPr>
        <p:spPr>
          <a:xfrm>
            <a:off x="8268395" y="3471930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15F20E0-ED50-4205-BC6F-D099CBC1C539}"/>
              </a:ext>
            </a:extLst>
          </p:cNvPr>
          <p:cNvSpPr txBox="1"/>
          <p:nvPr/>
        </p:nvSpPr>
        <p:spPr>
          <a:xfrm>
            <a:off x="8706934" y="37226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665D2DA-BEE7-4509-919D-2A762DF6A802}"/>
              </a:ext>
            </a:extLst>
          </p:cNvPr>
          <p:cNvSpPr/>
          <p:nvPr/>
        </p:nvSpPr>
        <p:spPr>
          <a:xfrm>
            <a:off x="8911470" y="3457927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EAC221-8152-4040-BD97-796563ABD83E}"/>
              </a:ext>
            </a:extLst>
          </p:cNvPr>
          <p:cNvSpPr txBox="1"/>
          <p:nvPr/>
        </p:nvSpPr>
        <p:spPr>
          <a:xfrm>
            <a:off x="9366051" y="372269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35432A2-2948-485A-9F5F-35493C7CD12C}"/>
              </a:ext>
            </a:extLst>
          </p:cNvPr>
          <p:cNvSpPr/>
          <p:nvPr/>
        </p:nvSpPr>
        <p:spPr>
          <a:xfrm>
            <a:off x="9570587" y="3457927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7751BAA-3149-41B2-912D-C7A27A40BF89}"/>
              </a:ext>
            </a:extLst>
          </p:cNvPr>
          <p:cNvSpPr txBox="1"/>
          <p:nvPr/>
        </p:nvSpPr>
        <p:spPr>
          <a:xfrm>
            <a:off x="6902952" y="2840669"/>
            <a:ext cx="53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Status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A8B813-F4D0-4F5C-A7A7-2E2A6AE1B4F5}"/>
              </a:ext>
            </a:extLst>
          </p:cNvPr>
          <p:cNvSpPr txBox="1"/>
          <p:nvPr/>
        </p:nvSpPr>
        <p:spPr>
          <a:xfrm>
            <a:off x="8072673" y="2840669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Family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F1DC62-EE0A-4FDB-8EE8-298FEF480FCF}"/>
              </a:ext>
            </a:extLst>
          </p:cNvPr>
          <p:cNvSpPr txBox="1"/>
          <p:nvPr/>
        </p:nvSpPr>
        <p:spPr>
          <a:xfrm>
            <a:off x="8813609" y="2823190"/>
            <a:ext cx="412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SKU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934FE0-BA21-46E9-90B9-9B58ADD41C0C}"/>
              </a:ext>
            </a:extLst>
          </p:cNvPr>
          <p:cNvSpPr txBox="1"/>
          <p:nvPr/>
        </p:nvSpPr>
        <p:spPr>
          <a:xfrm>
            <a:off x="9286942" y="2818526"/>
            <a:ext cx="71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Database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07F4A58-AE99-40F8-BA8F-01DA80A88006}"/>
              </a:ext>
            </a:extLst>
          </p:cNvPr>
          <p:cNvSpPr txBox="1"/>
          <p:nvPr/>
        </p:nvSpPr>
        <p:spPr>
          <a:xfrm>
            <a:off x="10714598" y="2818526"/>
            <a:ext cx="575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Posted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29FC50-D226-4B18-97E1-2EC246B3751F}"/>
              </a:ext>
            </a:extLst>
          </p:cNvPr>
          <p:cNvSpPr txBox="1"/>
          <p:nvPr/>
        </p:nvSpPr>
        <p:spPr>
          <a:xfrm>
            <a:off x="12374192" y="2811108"/>
            <a:ext cx="405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Edit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7D4A88C-E4CC-4148-82B8-992D9B87BDE8}"/>
              </a:ext>
            </a:extLst>
          </p:cNvPr>
          <p:cNvSpPr txBox="1"/>
          <p:nvPr/>
        </p:nvSpPr>
        <p:spPr>
          <a:xfrm>
            <a:off x="12994318" y="2795861"/>
            <a:ext cx="61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Archive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BE6DDD1E-8D72-4C59-8359-51D9CF61A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466976" y="3219973"/>
            <a:ext cx="358391" cy="83850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A00BBFA-25B3-45C8-80B0-0E7412A36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1" t="1525" r="1423" b="88018"/>
          <a:stretch/>
        </p:blipFill>
        <p:spPr>
          <a:xfrm>
            <a:off x="13191074" y="3129783"/>
            <a:ext cx="358391" cy="838502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35758A75-A2CE-46A1-B6DE-854765673D94}"/>
              </a:ext>
            </a:extLst>
          </p:cNvPr>
          <p:cNvSpPr txBox="1"/>
          <p:nvPr/>
        </p:nvSpPr>
        <p:spPr>
          <a:xfrm>
            <a:off x="10072079" y="2649997"/>
            <a:ext cx="6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Active </a:t>
            </a:r>
            <a:r>
              <a:rPr lang="en-US" sz="1100" dirty="0" err="1"/>
              <a:t>LightAZ</a:t>
            </a:r>
            <a:endParaRPr lang="en-US" sz="11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70DA73-5C3F-4011-80BB-0FC4563997CB}"/>
              </a:ext>
            </a:extLst>
          </p:cNvPr>
          <p:cNvSpPr/>
          <p:nvPr/>
        </p:nvSpPr>
        <p:spPr>
          <a:xfrm>
            <a:off x="10238669" y="3455848"/>
            <a:ext cx="182880" cy="182880"/>
          </a:xfrm>
          <a:prstGeom prst="rect">
            <a:avLst/>
          </a:prstGeom>
          <a:solidFill>
            <a:srgbClr val="92D050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54D1F09-B5B6-4B3B-8373-85B76A61C3CC}"/>
              </a:ext>
            </a:extLst>
          </p:cNvPr>
          <p:cNvSpPr txBox="1"/>
          <p:nvPr/>
        </p:nvSpPr>
        <p:spPr>
          <a:xfrm>
            <a:off x="10673898" y="371858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778778-1552-431F-9AC4-4E75FF28776C}"/>
              </a:ext>
            </a:extLst>
          </p:cNvPr>
          <p:cNvSpPr txBox="1"/>
          <p:nvPr/>
        </p:nvSpPr>
        <p:spPr>
          <a:xfrm>
            <a:off x="10032883" y="371858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7226E46-9561-45D9-AEC3-BEFB5CEC7704}"/>
              </a:ext>
            </a:extLst>
          </p:cNvPr>
          <p:cNvSpPr txBox="1"/>
          <p:nvPr/>
        </p:nvSpPr>
        <p:spPr>
          <a:xfrm>
            <a:off x="11344727" y="2803497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Featured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2808599-62F9-4C77-A21A-E57B66734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2577" y="3364863"/>
            <a:ext cx="379456" cy="364201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E430EDA3-FB60-47C7-BD99-6C1194A91D2A}"/>
              </a:ext>
            </a:extLst>
          </p:cNvPr>
          <p:cNvSpPr txBox="1"/>
          <p:nvPr/>
        </p:nvSpPr>
        <p:spPr>
          <a:xfrm>
            <a:off x="11345479" y="372457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ADA71D-56ED-4C6D-8C1B-E0531711F2F8}"/>
              </a:ext>
            </a:extLst>
          </p:cNvPr>
          <p:cNvSpPr txBox="1"/>
          <p:nvPr/>
        </p:nvSpPr>
        <p:spPr>
          <a:xfrm>
            <a:off x="12222516" y="373631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4F41CE9-FEA9-4FBD-BD70-C4D320F53F40}"/>
              </a:ext>
            </a:extLst>
          </p:cNvPr>
          <p:cNvCxnSpPr/>
          <p:nvPr/>
        </p:nvCxnSpPr>
        <p:spPr>
          <a:xfrm flipV="1">
            <a:off x="2866248" y="3164308"/>
            <a:ext cx="10200047" cy="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2E9E5F1-FE30-42C3-8BE4-63B98FF48B92}"/>
              </a:ext>
            </a:extLst>
          </p:cNvPr>
          <p:cNvSpPr txBox="1"/>
          <p:nvPr/>
        </p:nvSpPr>
        <p:spPr>
          <a:xfrm>
            <a:off x="8219152" y="38783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9C088D-7307-428A-A411-60B78947B855}"/>
              </a:ext>
            </a:extLst>
          </p:cNvPr>
          <p:cNvSpPr txBox="1"/>
          <p:nvPr/>
        </p:nvSpPr>
        <p:spPr>
          <a:xfrm>
            <a:off x="8868511" y="385286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C9200F7-1E0D-4C16-A42E-95A842FE9B67}"/>
              </a:ext>
            </a:extLst>
          </p:cNvPr>
          <p:cNvSpPr txBox="1"/>
          <p:nvPr/>
        </p:nvSpPr>
        <p:spPr>
          <a:xfrm>
            <a:off x="9517870" y="387832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00DFFC2-EAAA-47BA-9C99-7C38AC9932C4}"/>
              </a:ext>
            </a:extLst>
          </p:cNvPr>
          <p:cNvSpPr txBox="1"/>
          <p:nvPr/>
        </p:nvSpPr>
        <p:spPr>
          <a:xfrm>
            <a:off x="10191569" y="389099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B1E5E3-387D-406C-903C-36BB9F78AF3A}"/>
              </a:ext>
            </a:extLst>
          </p:cNvPr>
          <p:cNvSpPr txBox="1"/>
          <p:nvPr/>
        </p:nvSpPr>
        <p:spPr>
          <a:xfrm>
            <a:off x="10874273" y="389099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FD88B5B-EB56-4203-9DDA-89AFFC4649B2}"/>
              </a:ext>
            </a:extLst>
          </p:cNvPr>
          <p:cNvSpPr txBox="1"/>
          <p:nvPr/>
        </p:nvSpPr>
        <p:spPr>
          <a:xfrm>
            <a:off x="12422865" y="387564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6B7251F-5521-42CB-BB79-8444B3B7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54" b="79987"/>
          <a:stretch/>
        </p:blipFill>
        <p:spPr>
          <a:xfrm>
            <a:off x="2427643" y="4390075"/>
            <a:ext cx="2920940" cy="887071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EE23CDE1-EE5E-4F7D-86C2-411EFB80B0EC}"/>
              </a:ext>
            </a:extLst>
          </p:cNvPr>
          <p:cNvSpPr txBox="1"/>
          <p:nvPr/>
        </p:nvSpPr>
        <p:spPr>
          <a:xfrm>
            <a:off x="6897822" y="493513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D4B619A-232B-4723-8D21-CF1133CD8DC9}"/>
              </a:ext>
            </a:extLst>
          </p:cNvPr>
          <p:cNvSpPr/>
          <p:nvPr/>
        </p:nvSpPr>
        <p:spPr>
          <a:xfrm>
            <a:off x="7102358" y="4670366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E461F77-EE83-4EB7-B9B5-05B9B9CDC895}"/>
              </a:ext>
            </a:extLst>
          </p:cNvPr>
          <p:cNvSpPr txBox="1"/>
          <p:nvPr/>
        </p:nvSpPr>
        <p:spPr>
          <a:xfrm>
            <a:off x="8105985" y="493513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FC107E9-E6A3-4708-9E00-51CDCC703B21}"/>
              </a:ext>
            </a:extLst>
          </p:cNvPr>
          <p:cNvSpPr/>
          <p:nvPr/>
        </p:nvSpPr>
        <p:spPr>
          <a:xfrm>
            <a:off x="8310521" y="4670366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F9B0686-B072-44C4-80B7-FAD2CC86A489}"/>
              </a:ext>
            </a:extLst>
          </p:cNvPr>
          <p:cNvSpPr txBox="1"/>
          <p:nvPr/>
        </p:nvSpPr>
        <p:spPr>
          <a:xfrm>
            <a:off x="8749060" y="49211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CF5EE6-F203-4B81-99BF-0D3B4A610528}"/>
              </a:ext>
            </a:extLst>
          </p:cNvPr>
          <p:cNvSpPr/>
          <p:nvPr/>
        </p:nvSpPr>
        <p:spPr>
          <a:xfrm>
            <a:off x="8953596" y="4656363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7739F50-AB94-40C2-B536-18467EA087D7}"/>
              </a:ext>
            </a:extLst>
          </p:cNvPr>
          <p:cNvSpPr txBox="1"/>
          <p:nvPr/>
        </p:nvSpPr>
        <p:spPr>
          <a:xfrm>
            <a:off x="9408177" y="492113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378AF93-E110-49FB-8230-5D7C7ACC0A64}"/>
              </a:ext>
            </a:extLst>
          </p:cNvPr>
          <p:cNvSpPr/>
          <p:nvPr/>
        </p:nvSpPr>
        <p:spPr>
          <a:xfrm>
            <a:off x="9612713" y="4656363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30F07403-67E6-45D2-8296-31B0ADE44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509102" y="4418409"/>
            <a:ext cx="358391" cy="838502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C20B43F-52EB-410A-9820-EBF941E05244}"/>
              </a:ext>
            </a:extLst>
          </p:cNvPr>
          <p:cNvSpPr/>
          <p:nvPr/>
        </p:nvSpPr>
        <p:spPr>
          <a:xfrm>
            <a:off x="10280795" y="4654284"/>
            <a:ext cx="182880" cy="182880"/>
          </a:xfrm>
          <a:prstGeom prst="rect">
            <a:avLst/>
          </a:prstGeom>
          <a:solidFill>
            <a:srgbClr val="92D050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F1AB1B8-A891-4145-A0B6-B2CA2B94F101}"/>
              </a:ext>
            </a:extLst>
          </p:cNvPr>
          <p:cNvSpPr txBox="1"/>
          <p:nvPr/>
        </p:nvSpPr>
        <p:spPr>
          <a:xfrm>
            <a:off x="10075009" y="491702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A36D0BA-74C7-417A-9B7D-ADA8D31EFF4A}"/>
              </a:ext>
            </a:extLst>
          </p:cNvPr>
          <p:cNvSpPr txBox="1"/>
          <p:nvPr/>
        </p:nvSpPr>
        <p:spPr>
          <a:xfrm>
            <a:off x="11387605" y="492301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7915286-4AEF-4DA5-B2D3-F64BEA921324}"/>
              </a:ext>
            </a:extLst>
          </p:cNvPr>
          <p:cNvSpPr txBox="1"/>
          <p:nvPr/>
        </p:nvSpPr>
        <p:spPr>
          <a:xfrm>
            <a:off x="12264642" y="493475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E1ECFBD-75C1-4D6B-9314-5ADFF58766E2}"/>
              </a:ext>
            </a:extLst>
          </p:cNvPr>
          <p:cNvSpPr txBox="1"/>
          <p:nvPr/>
        </p:nvSpPr>
        <p:spPr>
          <a:xfrm>
            <a:off x="8261278" y="507676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21CBA4A-E888-4B2A-B4DF-90B4158E6D37}"/>
              </a:ext>
            </a:extLst>
          </p:cNvPr>
          <p:cNvSpPr txBox="1"/>
          <p:nvPr/>
        </p:nvSpPr>
        <p:spPr>
          <a:xfrm>
            <a:off x="8910637" y="505130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931606B-872A-45A8-B6F7-052DC05AD84C}"/>
              </a:ext>
            </a:extLst>
          </p:cNvPr>
          <p:cNvSpPr txBox="1"/>
          <p:nvPr/>
        </p:nvSpPr>
        <p:spPr>
          <a:xfrm>
            <a:off x="9559996" y="507676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5780793-D462-4815-A7B5-A926B09969B5}"/>
              </a:ext>
            </a:extLst>
          </p:cNvPr>
          <p:cNvSpPr txBox="1"/>
          <p:nvPr/>
        </p:nvSpPr>
        <p:spPr>
          <a:xfrm>
            <a:off x="10233695" y="508943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6BAF508-394E-4FB9-A5BD-2DEC1E0EE1A9}"/>
              </a:ext>
            </a:extLst>
          </p:cNvPr>
          <p:cNvSpPr txBox="1"/>
          <p:nvPr/>
        </p:nvSpPr>
        <p:spPr>
          <a:xfrm>
            <a:off x="12464991" y="507408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32B6EB9D-8AA7-4C1E-81AF-01BB3661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1" t="1525" r="1423" b="88018"/>
          <a:stretch/>
        </p:blipFill>
        <p:spPr>
          <a:xfrm>
            <a:off x="13200098" y="4307554"/>
            <a:ext cx="358391" cy="838502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F988798C-E88D-4014-8E8D-A2A4E6AE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54" b="79987"/>
          <a:stretch/>
        </p:blipFill>
        <p:spPr>
          <a:xfrm>
            <a:off x="2475316" y="5674595"/>
            <a:ext cx="2920940" cy="887071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D0D11BF9-836B-44BB-AC85-ACF2AD927910}"/>
              </a:ext>
            </a:extLst>
          </p:cNvPr>
          <p:cNvSpPr txBox="1"/>
          <p:nvPr/>
        </p:nvSpPr>
        <p:spPr>
          <a:xfrm>
            <a:off x="6945495" y="621965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Nov29, 2018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4044CC77-5D17-4C8F-BCD5-0C6B33962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556775" y="5702929"/>
            <a:ext cx="358391" cy="838502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797AD21B-5B38-4DB7-AE80-FC69D5409B22}"/>
              </a:ext>
            </a:extLst>
          </p:cNvPr>
          <p:cNvSpPr/>
          <p:nvPr/>
        </p:nvSpPr>
        <p:spPr>
          <a:xfrm>
            <a:off x="10328468" y="5938804"/>
            <a:ext cx="182880" cy="182880"/>
          </a:xfrm>
          <a:prstGeom prst="rect">
            <a:avLst/>
          </a:prstGeom>
          <a:solidFill>
            <a:srgbClr val="FF0000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8AA2E51-8F44-4982-B3AA-D3E25030022C}"/>
              </a:ext>
            </a:extLst>
          </p:cNvPr>
          <p:cNvSpPr txBox="1"/>
          <p:nvPr/>
        </p:nvSpPr>
        <p:spPr>
          <a:xfrm>
            <a:off x="10763697" y="62015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CB0FF19-7823-48FC-A02D-FEA8F15828E0}"/>
              </a:ext>
            </a:extLst>
          </p:cNvPr>
          <p:cNvSpPr txBox="1"/>
          <p:nvPr/>
        </p:nvSpPr>
        <p:spPr>
          <a:xfrm>
            <a:off x="10122682" y="620154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A9262E99-23D4-4806-908F-37F054A23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2376" y="5847819"/>
            <a:ext cx="379456" cy="364201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0BA30267-F0D2-4D78-87A2-9277B37AB556}"/>
              </a:ext>
            </a:extLst>
          </p:cNvPr>
          <p:cNvSpPr txBox="1"/>
          <p:nvPr/>
        </p:nvSpPr>
        <p:spPr>
          <a:xfrm>
            <a:off x="11435278" y="6207530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F8DA788-FF68-4125-953B-AE30AD887766}"/>
              </a:ext>
            </a:extLst>
          </p:cNvPr>
          <p:cNvSpPr txBox="1"/>
          <p:nvPr/>
        </p:nvSpPr>
        <p:spPr>
          <a:xfrm>
            <a:off x="12312315" y="621927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360EA98-97B9-48C1-B8F2-F78C5C5AB0D4}"/>
              </a:ext>
            </a:extLst>
          </p:cNvPr>
          <p:cNvSpPr txBox="1"/>
          <p:nvPr/>
        </p:nvSpPr>
        <p:spPr>
          <a:xfrm>
            <a:off x="10281368" y="637395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0CCEF86-3C84-4709-AADC-ABC7BE07AA3B}"/>
              </a:ext>
            </a:extLst>
          </p:cNvPr>
          <p:cNvSpPr txBox="1"/>
          <p:nvPr/>
        </p:nvSpPr>
        <p:spPr>
          <a:xfrm>
            <a:off x="10964072" y="637395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7D0273B-005E-4744-8273-F211097EEBD1}"/>
              </a:ext>
            </a:extLst>
          </p:cNvPr>
          <p:cNvSpPr txBox="1"/>
          <p:nvPr/>
        </p:nvSpPr>
        <p:spPr>
          <a:xfrm>
            <a:off x="12512664" y="635860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F57C1805-EA47-4CA8-ABF8-7E4EB9996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1" t="1525" r="1423" b="88018"/>
          <a:stretch/>
        </p:blipFill>
        <p:spPr>
          <a:xfrm>
            <a:off x="13247771" y="5592074"/>
            <a:ext cx="358391" cy="838502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0CE37D65-7C73-479C-B91D-356B2CB47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3" t="1022" r="71154" b="79987"/>
          <a:stretch/>
        </p:blipFill>
        <p:spPr>
          <a:xfrm>
            <a:off x="3621326" y="6946465"/>
            <a:ext cx="1800788" cy="841748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EB815019-75BC-46DB-BD1F-252C7E2B176E}"/>
              </a:ext>
            </a:extLst>
          </p:cNvPr>
          <p:cNvSpPr txBox="1"/>
          <p:nvPr/>
        </p:nvSpPr>
        <p:spPr>
          <a:xfrm>
            <a:off x="6950087" y="744620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61809EE-9124-4382-A0CA-4DD8D30FDD3D}"/>
              </a:ext>
            </a:extLst>
          </p:cNvPr>
          <p:cNvSpPr/>
          <p:nvPr/>
        </p:nvSpPr>
        <p:spPr>
          <a:xfrm>
            <a:off x="7143990" y="7181433"/>
            <a:ext cx="182880" cy="18288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82D151C-047E-4FD9-B281-F6CB221BA8FD}"/>
              </a:ext>
            </a:extLst>
          </p:cNvPr>
          <p:cNvSpPr txBox="1"/>
          <p:nvPr/>
        </p:nvSpPr>
        <p:spPr>
          <a:xfrm>
            <a:off x="8179516" y="744620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7DD4178-E5B4-421A-A6AB-01F5FAB9079F}"/>
              </a:ext>
            </a:extLst>
          </p:cNvPr>
          <p:cNvSpPr/>
          <p:nvPr/>
        </p:nvSpPr>
        <p:spPr>
          <a:xfrm>
            <a:off x="8384052" y="7181433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98AC08C-025C-4EDA-BBB0-FB1D3E5888BA}"/>
              </a:ext>
            </a:extLst>
          </p:cNvPr>
          <p:cNvSpPr txBox="1"/>
          <p:nvPr/>
        </p:nvSpPr>
        <p:spPr>
          <a:xfrm>
            <a:off x="8822591" y="743219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5BCA9A2-86CA-4607-BFF8-C39F3D026EC9}"/>
              </a:ext>
            </a:extLst>
          </p:cNvPr>
          <p:cNvSpPr/>
          <p:nvPr/>
        </p:nvSpPr>
        <p:spPr>
          <a:xfrm>
            <a:off x="9027127" y="7167430"/>
            <a:ext cx="182880" cy="18288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1499994-8846-44D4-8CFD-574527D812EF}"/>
              </a:ext>
            </a:extLst>
          </p:cNvPr>
          <p:cNvSpPr/>
          <p:nvPr/>
        </p:nvSpPr>
        <p:spPr>
          <a:xfrm>
            <a:off x="9686244" y="7167430"/>
            <a:ext cx="182880" cy="1828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1D91BECF-5D67-4EFD-A505-1005AA0C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582633" y="6929476"/>
            <a:ext cx="358391" cy="838502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547F653-08E4-4E66-BF6E-909210182AEC}"/>
              </a:ext>
            </a:extLst>
          </p:cNvPr>
          <p:cNvSpPr/>
          <p:nvPr/>
        </p:nvSpPr>
        <p:spPr>
          <a:xfrm>
            <a:off x="10354326" y="7165351"/>
            <a:ext cx="182880" cy="182880"/>
          </a:xfrm>
          <a:prstGeom prst="rect">
            <a:avLst/>
          </a:prstGeom>
          <a:noFill/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33642414-7BE5-444F-880C-D68299A12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8234" y="7074366"/>
            <a:ext cx="379456" cy="364201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23751B16-7F6C-41FD-BCD8-6DC425DCE62E}"/>
              </a:ext>
            </a:extLst>
          </p:cNvPr>
          <p:cNvSpPr txBox="1"/>
          <p:nvPr/>
        </p:nvSpPr>
        <p:spPr>
          <a:xfrm>
            <a:off x="11461136" y="7434077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CB69A38-E4BF-4979-886C-CB7D1D5486F4}"/>
              </a:ext>
            </a:extLst>
          </p:cNvPr>
          <p:cNvSpPr txBox="1"/>
          <p:nvPr/>
        </p:nvSpPr>
        <p:spPr>
          <a:xfrm>
            <a:off x="12338173" y="7445821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C1B31FC3-638C-4F79-9209-BFB96027B7C6}"/>
              </a:ext>
            </a:extLst>
          </p:cNvPr>
          <p:cNvSpPr txBox="1"/>
          <p:nvPr/>
        </p:nvSpPr>
        <p:spPr>
          <a:xfrm>
            <a:off x="8334809" y="758782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9ED7823E-B5A4-4CAC-8A96-172030C34FB8}"/>
              </a:ext>
            </a:extLst>
          </p:cNvPr>
          <p:cNvSpPr txBox="1"/>
          <p:nvPr/>
        </p:nvSpPr>
        <p:spPr>
          <a:xfrm>
            <a:off x="8984168" y="756237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10D83C3-1DDF-44DA-BE02-A2A284F350F7}"/>
              </a:ext>
            </a:extLst>
          </p:cNvPr>
          <p:cNvSpPr txBox="1"/>
          <p:nvPr/>
        </p:nvSpPr>
        <p:spPr>
          <a:xfrm>
            <a:off x="12538522" y="758515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9CA33B06-4961-4A1F-A09A-4DA9EFF11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1" t="1525" r="1423" b="88018"/>
          <a:stretch/>
        </p:blipFill>
        <p:spPr>
          <a:xfrm>
            <a:off x="13273629" y="6818621"/>
            <a:ext cx="358391" cy="838502"/>
          </a:xfrm>
          <a:prstGeom prst="rect">
            <a:avLst/>
          </a:prstGeom>
        </p:spPr>
      </p:pic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881C675-8928-481C-84D4-D3F87BB8E36E}"/>
              </a:ext>
            </a:extLst>
          </p:cNvPr>
          <p:cNvCxnSpPr/>
          <p:nvPr/>
        </p:nvCxnSpPr>
        <p:spPr>
          <a:xfrm flipV="1">
            <a:off x="2685773" y="8525089"/>
            <a:ext cx="10200047" cy="56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B0426A93-F191-47F9-984A-74DE4DE693B9}"/>
              </a:ext>
            </a:extLst>
          </p:cNvPr>
          <p:cNvSpPr txBox="1"/>
          <p:nvPr/>
        </p:nvSpPr>
        <p:spPr>
          <a:xfrm>
            <a:off x="2610073" y="8204973"/>
            <a:ext cx="650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Archive</a:t>
            </a:r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60EAA4EB-A00D-4078-B14E-0A5709594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54" b="79987"/>
          <a:stretch/>
        </p:blipFill>
        <p:spPr>
          <a:xfrm>
            <a:off x="2484447" y="8822179"/>
            <a:ext cx="2920940" cy="887071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E9AE4802-6AA4-4F7D-99C9-A321FF9915C7}"/>
              </a:ext>
            </a:extLst>
          </p:cNvPr>
          <p:cNvSpPr txBox="1"/>
          <p:nvPr/>
        </p:nvSpPr>
        <p:spPr>
          <a:xfrm>
            <a:off x="6954626" y="9367239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Dec 09, 2018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6D427059-D9C0-42FE-9A7B-95D4BBEC96A7}"/>
              </a:ext>
            </a:extLst>
          </p:cNvPr>
          <p:cNvSpPr txBox="1"/>
          <p:nvPr/>
        </p:nvSpPr>
        <p:spPr>
          <a:xfrm>
            <a:off x="8037843" y="9367239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554E85F-53EA-46DF-8D83-FA5BCFB30500}"/>
              </a:ext>
            </a:extLst>
          </p:cNvPr>
          <p:cNvSpPr txBox="1"/>
          <p:nvPr/>
        </p:nvSpPr>
        <p:spPr>
          <a:xfrm>
            <a:off x="8778568" y="935323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375FFAD-9DE4-4C4F-9DB4-0A0192DDCCFA}"/>
              </a:ext>
            </a:extLst>
          </p:cNvPr>
          <p:cNvSpPr txBox="1"/>
          <p:nvPr/>
        </p:nvSpPr>
        <p:spPr>
          <a:xfrm>
            <a:off x="9437685" y="9353236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DB0A7E2B-1E5B-44A0-BA7F-850611FA1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36" t="2375" r="3808" b="87168"/>
          <a:stretch/>
        </p:blipFill>
        <p:spPr>
          <a:xfrm>
            <a:off x="12551991" y="8875739"/>
            <a:ext cx="358391" cy="838502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AFE1C528-88B0-4EF1-9151-4B99359D585E}"/>
              </a:ext>
            </a:extLst>
          </p:cNvPr>
          <p:cNvSpPr txBox="1"/>
          <p:nvPr/>
        </p:nvSpPr>
        <p:spPr>
          <a:xfrm>
            <a:off x="10745532" y="9349124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Dec 09, 2018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7E77307-46BE-469F-907A-3949D7D47123}"/>
              </a:ext>
            </a:extLst>
          </p:cNvPr>
          <p:cNvSpPr txBox="1"/>
          <p:nvPr/>
        </p:nvSpPr>
        <p:spPr>
          <a:xfrm>
            <a:off x="10104517" y="9349124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Dec 09, 2018</a:t>
            </a:r>
          </a:p>
        </p:txBody>
      </p:sp>
      <p:pic>
        <p:nvPicPr>
          <p:cNvPr id="253" name="Picture 252">
            <a:extLst>
              <a:ext uri="{FF2B5EF4-FFF2-40B4-BE49-F238E27FC236}">
                <a16:creationId xmlns:a16="http://schemas.microsoft.com/office/drawing/2014/main" id="{F3302DE7-4863-4326-9C57-B6ED0F26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4211" y="8995403"/>
            <a:ext cx="379456" cy="364201"/>
          </a:xfrm>
          <a:prstGeom prst="rect">
            <a:avLst/>
          </a:prstGeom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C21B7510-B358-4C1F-A029-2FDA11845CD7}"/>
              </a:ext>
            </a:extLst>
          </p:cNvPr>
          <p:cNvSpPr txBox="1"/>
          <p:nvPr/>
        </p:nvSpPr>
        <p:spPr>
          <a:xfrm>
            <a:off x="11417113" y="935511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BE074270-DAAD-464A-A8CA-EA4077491AED}"/>
              </a:ext>
            </a:extLst>
          </p:cNvPr>
          <p:cNvSpPr txBox="1"/>
          <p:nvPr/>
        </p:nvSpPr>
        <p:spPr>
          <a:xfrm>
            <a:off x="12498694" y="936685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9042044-A88C-4A2A-B15B-4235C5C198D2}"/>
              </a:ext>
            </a:extLst>
          </p:cNvPr>
          <p:cNvSpPr txBox="1"/>
          <p:nvPr/>
        </p:nvSpPr>
        <p:spPr>
          <a:xfrm>
            <a:off x="7094449" y="9499130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mj</a:t>
            </a:r>
            <a:endParaRPr lang="en-US" sz="9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E42E82E8-F161-4E70-81D7-81C0507E9EE4}"/>
              </a:ext>
            </a:extLst>
          </p:cNvPr>
          <p:cNvSpPr txBox="1"/>
          <p:nvPr/>
        </p:nvSpPr>
        <p:spPr>
          <a:xfrm>
            <a:off x="8290786" y="950886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42505BC3-A74A-4127-BA32-FA04F1FD1CB4}"/>
              </a:ext>
            </a:extLst>
          </p:cNvPr>
          <p:cNvSpPr txBox="1"/>
          <p:nvPr/>
        </p:nvSpPr>
        <p:spPr>
          <a:xfrm>
            <a:off x="8940145" y="948340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CC329DA8-0FF5-492E-977F-F2ACCEE70133}"/>
              </a:ext>
            </a:extLst>
          </p:cNvPr>
          <p:cNvSpPr txBox="1"/>
          <p:nvPr/>
        </p:nvSpPr>
        <p:spPr>
          <a:xfrm>
            <a:off x="9589504" y="950886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4F61ADA-447A-4CC9-AAFB-40B2A8636859}"/>
              </a:ext>
            </a:extLst>
          </p:cNvPr>
          <p:cNvSpPr txBox="1"/>
          <p:nvPr/>
        </p:nvSpPr>
        <p:spPr>
          <a:xfrm>
            <a:off x="10263203" y="9521535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mj</a:t>
            </a:r>
            <a:endParaRPr lang="en-US" sz="9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A451711-73FB-4DA6-8DA5-2EAF3F21ADA2}"/>
              </a:ext>
            </a:extLst>
          </p:cNvPr>
          <p:cNvSpPr txBox="1"/>
          <p:nvPr/>
        </p:nvSpPr>
        <p:spPr>
          <a:xfrm>
            <a:off x="10945907" y="9521535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mj</a:t>
            </a:r>
            <a:endParaRPr lang="en-US" sz="9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5E61AB5E-36F8-4C59-B1AE-EE3411490C21}"/>
              </a:ext>
            </a:extLst>
          </p:cNvPr>
          <p:cNvSpPr txBox="1"/>
          <p:nvPr/>
        </p:nvSpPr>
        <p:spPr>
          <a:xfrm>
            <a:off x="12602787" y="950618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2CC11814-28AD-497E-90C7-45CDA9B4A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8161" y="4575789"/>
            <a:ext cx="312769" cy="314442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AB13E8B4-A69B-432C-9137-05F728C013B5}"/>
              </a:ext>
            </a:extLst>
          </p:cNvPr>
          <p:cNvSpPr txBox="1"/>
          <p:nvPr/>
        </p:nvSpPr>
        <p:spPr>
          <a:xfrm>
            <a:off x="11579529" y="505900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A7988DC1-019D-476D-AB27-E3DB26CDD648}"/>
              </a:ext>
            </a:extLst>
          </p:cNvPr>
          <p:cNvSpPr/>
          <p:nvPr/>
        </p:nvSpPr>
        <p:spPr>
          <a:xfrm>
            <a:off x="10907919" y="3457873"/>
            <a:ext cx="182880" cy="182880"/>
          </a:xfrm>
          <a:prstGeom prst="rect">
            <a:avLst/>
          </a:prstGeom>
          <a:solidFill>
            <a:srgbClr val="92D050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8D30CE7-A1CE-45C7-B52F-C60393E9F80C}"/>
              </a:ext>
            </a:extLst>
          </p:cNvPr>
          <p:cNvSpPr/>
          <p:nvPr/>
        </p:nvSpPr>
        <p:spPr>
          <a:xfrm>
            <a:off x="10950045" y="4656309"/>
            <a:ext cx="182880" cy="182880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F325075-1EFD-4B2D-BFCA-D3E5A4CC95A1}"/>
              </a:ext>
            </a:extLst>
          </p:cNvPr>
          <p:cNvSpPr/>
          <p:nvPr/>
        </p:nvSpPr>
        <p:spPr>
          <a:xfrm>
            <a:off x="10997718" y="5940829"/>
            <a:ext cx="182880" cy="182880"/>
          </a:xfrm>
          <a:prstGeom prst="rect">
            <a:avLst/>
          </a:prstGeom>
          <a:solidFill>
            <a:srgbClr val="92D050"/>
          </a:solidFill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369D2E8-4253-4EDF-9510-7DA81D334A6A}"/>
              </a:ext>
            </a:extLst>
          </p:cNvPr>
          <p:cNvSpPr/>
          <p:nvPr/>
        </p:nvSpPr>
        <p:spPr>
          <a:xfrm>
            <a:off x="11023576" y="7167376"/>
            <a:ext cx="182880" cy="182880"/>
          </a:xfrm>
          <a:prstGeom prst="rect">
            <a:avLst/>
          </a:prstGeom>
          <a:noFill/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27C58D7E-8D69-4C48-80E2-8FDE3A8A6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9890" y="9054523"/>
            <a:ext cx="232036" cy="230827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:a16="http://schemas.microsoft.com/office/drawing/2014/main" id="{18C07B2B-4D2F-4A3B-A57C-ECEBD970A736}"/>
              </a:ext>
            </a:extLst>
          </p:cNvPr>
          <p:cNvSpPr/>
          <p:nvPr/>
        </p:nvSpPr>
        <p:spPr>
          <a:xfrm>
            <a:off x="5021458" y="2291286"/>
            <a:ext cx="2367637" cy="2909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FB51040-BFDF-4414-B51B-C6ED323A2AE1}"/>
              </a:ext>
            </a:extLst>
          </p:cNvPr>
          <p:cNvSpPr txBox="1"/>
          <p:nvPr/>
        </p:nvSpPr>
        <p:spPr>
          <a:xfrm>
            <a:off x="5012788" y="2285909"/>
            <a:ext cx="1040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Family Search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A5E7AB17-DE08-40DD-B782-BCB53850543D}"/>
              </a:ext>
            </a:extLst>
          </p:cNvPr>
          <p:cNvSpPr txBox="1"/>
          <p:nvPr/>
        </p:nvSpPr>
        <p:spPr>
          <a:xfrm>
            <a:off x="13145789" y="9365801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Dec 09, 2018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6F9E875-7419-4072-A9E2-AAE2C6D27AAF}"/>
              </a:ext>
            </a:extLst>
          </p:cNvPr>
          <p:cNvSpPr txBox="1"/>
          <p:nvPr/>
        </p:nvSpPr>
        <p:spPr>
          <a:xfrm>
            <a:off x="13298513" y="9505130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mj</a:t>
            </a:r>
            <a:endParaRPr lang="en-US" sz="900" dirty="0"/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A98E7CEE-B520-4500-97D6-1C89F3FD5A3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6233" y="2925295"/>
            <a:ext cx="151896" cy="110385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736662F-2E1F-4DC8-AD75-B177CEC9937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5256" y="2925295"/>
            <a:ext cx="151896" cy="110385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5D27D69F-A9BC-436B-A8E4-53FCBDFC8E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7407" y="2914220"/>
            <a:ext cx="151896" cy="110385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B67E03C7-34A3-46F2-9492-874CA3A8493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58181" y="2892618"/>
            <a:ext cx="151896" cy="110385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0EC2F21E-10E6-43B7-B925-0BDB7CD4110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2643" y="2908362"/>
            <a:ext cx="151896" cy="110385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3884F6DA-D0C1-4C6E-97BC-0CDC2EE222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0814" y="2914692"/>
            <a:ext cx="151896" cy="110385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BDB27A8-2F24-4340-85B5-5406849CA4F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0358" y="2908361"/>
            <a:ext cx="151896" cy="110385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98A3B687-8E26-4A12-B8EC-ADA4A4C627F9}"/>
              </a:ext>
            </a:extLst>
          </p:cNvPr>
          <p:cNvSpPr/>
          <p:nvPr/>
        </p:nvSpPr>
        <p:spPr>
          <a:xfrm>
            <a:off x="7161547" y="9060375"/>
            <a:ext cx="182880" cy="1828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C8239BB9-C13D-4F14-BDA9-394419E4E198}"/>
              </a:ext>
            </a:extLst>
          </p:cNvPr>
          <p:cNvSpPr/>
          <p:nvPr/>
        </p:nvSpPr>
        <p:spPr>
          <a:xfrm>
            <a:off x="8342414" y="9060375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05C798A-8C0F-4843-A150-6C3CCA83EE5C}"/>
              </a:ext>
            </a:extLst>
          </p:cNvPr>
          <p:cNvSpPr/>
          <p:nvPr/>
        </p:nvSpPr>
        <p:spPr>
          <a:xfrm>
            <a:off x="8985489" y="9046372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8F5A6517-6370-414C-870B-692F61749039}"/>
              </a:ext>
            </a:extLst>
          </p:cNvPr>
          <p:cNvSpPr/>
          <p:nvPr/>
        </p:nvSpPr>
        <p:spPr>
          <a:xfrm>
            <a:off x="9644606" y="9046372"/>
            <a:ext cx="182880" cy="182880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831263F-F93D-4975-913E-7BB5556F0F3C}"/>
              </a:ext>
            </a:extLst>
          </p:cNvPr>
          <p:cNvSpPr/>
          <p:nvPr/>
        </p:nvSpPr>
        <p:spPr>
          <a:xfrm>
            <a:off x="10338742" y="9058366"/>
            <a:ext cx="182880" cy="182880"/>
          </a:xfrm>
          <a:prstGeom prst="rect">
            <a:avLst/>
          </a:prstGeom>
          <a:noFill/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BFE2A695-20EA-4E4A-8141-34D3BEE2A30F}"/>
              </a:ext>
            </a:extLst>
          </p:cNvPr>
          <p:cNvSpPr/>
          <p:nvPr/>
        </p:nvSpPr>
        <p:spPr>
          <a:xfrm>
            <a:off x="11007992" y="9060391"/>
            <a:ext cx="182880" cy="182880"/>
          </a:xfrm>
          <a:prstGeom prst="rect">
            <a:avLst/>
          </a:prstGeom>
          <a:noFill/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57D68635-F6D2-4EB5-B858-E9B05E09ACDF}"/>
              </a:ext>
            </a:extLst>
          </p:cNvPr>
          <p:cNvCxnSpPr>
            <a:cxnSpLocks/>
          </p:cNvCxnSpPr>
          <p:nvPr/>
        </p:nvCxnSpPr>
        <p:spPr>
          <a:xfrm flipH="1" flipV="1">
            <a:off x="11395974" y="9660905"/>
            <a:ext cx="83783" cy="483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281C66F1-A395-4BF4-BE8D-EDF63F302A30}"/>
              </a:ext>
            </a:extLst>
          </p:cNvPr>
          <p:cNvSpPr txBox="1"/>
          <p:nvPr/>
        </p:nvSpPr>
        <p:spPr>
          <a:xfrm>
            <a:off x="10594332" y="10253428"/>
            <a:ext cx="278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update when archived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B7C8B83A-DAA7-4975-8B08-D4D645B8CD8D}"/>
              </a:ext>
            </a:extLst>
          </p:cNvPr>
          <p:cNvCxnSpPr/>
          <p:nvPr/>
        </p:nvCxnSpPr>
        <p:spPr>
          <a:xfrm flipH="1" flipV="1">
            <a:off x="10596356" y="9603839"/>
            <a:ext cx="883401" cy="54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80BF1A5E-F4E7-4551-9911-22C19FA5157A}"/>
              </a:ext>
            </a:extLst>
          </p:cNvPr>
          <p:cNvCxnSpPr>
            <a:cxnSpLocks/>
          </p:cNvCxnSpPr>
          <p:nvPr/>
        </p:nvCxnSpPr>
        <p:spPr>
          <a:xfrm flipH="1" flipV="1">
            <a:off x="7437630" y="9284620"/>
            <a:ext cx="3533715" cy="85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F25A37D1-E457-4A11-A7FC-9B1F0FDE7358}"/>
              </a:ext>
            </a:extLst>
          </p:cNvPr>
          <p:cNvCxnSpPr>
            <a:cxnSpLocks/>
            <a:endCxn id="257" idx="1"/>
          </p:cNvCxnSpPr>
          <p:nvPr/>
        </p:nvCxnSpPr>
        <p:spPr>
          <a:xfrm flipV="1">
            <a:off x="6709434" y="9624281"/>
            <a:ext cx="1581352" cy="62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68C7F0B1-8254-4CFF-AD60-6E2983D84AB2}"/>
              </a:ext>
            </a:extLst>
          </p:cNvPr>
          <p:cNvSpPr txBox="1"/>
          <p:nvPr/>
        </p:nvSpPr>
        <p:spPr>
          <a:xfrm>
            <a:off x="4393199" y="10263258"/>
            <a:ext cx="201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Date and employee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FBEC0474-3631-480C-B54C-C87CD6A2C6EC}"/>
              </a:ext>
            </a:extLst>
          </p:cNvPr>
          <p:cNvCxnSpPr>
            <a:cxnSpLocks/>
          </p:cNvCxnSpPr>
          <p:nvPr/>
        </p:nvCxnSpPr>
        <p:spPr>
          <a:xfrm flipV="1">
            <a:off x="3734056" y="6509929"/>
            <a:ext cx="3422148" cy="3379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4C5C2DB8-1967-4DAD-8F03-E5DA1A15E60D}"/>
              </a:ext>
            </a:extLst>
          </p:cNvPr>
          <p:cNvSpPr txBox="1"/>
          <p:nvPr/>
        </p:nvSpPr>
        <p:spPr>
          <a:xfrm>
            <a:off x="2681899" y="9889605"/>
            <a:ext cx="14646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Shows warning if either manufacturer or QA comments added. Show Date of most recent update.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Add note to the Family page on main website: “</a:t>
            </a:r>
            <a:r>
              <a:rPr lang="en-US" dirty="0">
                <a:solidFill>
                  <a:srgbClr val="FF0000"/>
                </a:solidFill>
              </a:rPr>
              <a:t>Product is being updated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96420B74-A4E1-4204-B447-219C1A6CFFD2}"/>
              </a:ext>
            </a:extLst>
          </p:cNvPr>
          <p:cNvSpPr txBox="1"/>
          <p:nvPr/>
        </p:nvSpPr>
        <p:spPr>
          <a:xfrm>
            <a:off x="9769477" y="7940755"/>
            <a:ext cx="1337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 boxes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368DC088-38F2-40E9-A7B5-725AAA978BC8}"/>
              </a:ext>
            </a:extLst>
          </p:cNvPr>
          <p:cNvCxnSpPr>
            <a:endCxn id="268" idx="2"/>
          </p:cNvCxnSpPr>
          <p:nvPr/>
        </p:nvCxnSpPr>
        <p:spPr>
          <a:xfrm flipV="1">
            <a:off x="10973203" y="7350256"/>
            <a:ext cx="141813" cy="59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8192898C-D47A-4987-B4DF-35CEEA9CB216}"/>
              </a:ext>
            </a:extLst>
          </p:cNvPr>
          <p:cNvCxnSpPr>
            <a:endCxn id="221" idx="2"/>
          </p:cNvCxnSpPr>
          <p:nvPr/>
        </p:nvCxnSpPr>
        <p:spPr>
          <a:xfrm flipH="1" flipV="1">
            <a:off x="10445766" y="7348231"/>
            <a:ext cx="518306" cy="58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3E1FD116-2A45-4880-882A-3BED3AEED89B}"/>
              </a:ext>
            </a:extLst>
          </p:cNvPr>
          <p:cNvSpPr txBox="1"/>
          <p:nvPr/>
        </p:nvSpPr>
        <p:spPr>
          <a:xfrm>
            <a:off x="8158338" y="8074542"/>
            <a:ext cx="135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Icons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2351960A-6389-4FC4-AD53-95213EC541E2}"/>
              </a:ext>
            </a:extLst>
          </p:cNvPr>
          <p:cNvCxnSpPr/>
          <p:nvPr/>
        </p:nvCxnSpPr>
        <p:spPr>
          <a:xfrm flipV="1">
            <a:off x="8566932" y="7445821"/>
            <a:ext cx="386664" cy="62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D6B8DFAC-5C62-491F-9D03-71A8816CC4C0}"/>
              </a:ext>
            </a:extLst>
          </p:cNvPr>
          <p:cNvCxnSpPr/>
          <p:nvPr/>
        </p:nvCxnSpPr>
        <p:spPr>
          <a:xfrm flipH="1" flipV="1">
            <a:off x="8334809" y="7477176"/>
            <a:ext cx="48469" cy="55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>
            <a:extLst>
              <a:ext uri="{FF2B5EF4-FFF2-40B4-BE49-F238E27FC236}">
                <a16:creationId xmlns:a16="http://schemas.microsoft.com/office/drawing/2014/main" id="{72A528D0-0743-4F55-A7AC-ADD0407A71EC}"/>
              </a:ext>
            </a:extLst>
          </p:cNvPr>
          <p:cNvSpPr txBox="1"/>
          <p:nvPr/>
        </p:nvSpPr>
        <p:spPr>
          <a:xfrm>
            <a:off x="11079174" y="5321284"/>
            <a:ext cx="113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Check box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FE3B52B-696B-4D85-AC1D-95829856AAF8}"/>
              </a:ext>
            </a:extLst>
          </p:cNvPr>
          <p:cNvCxnSpPr>
            <a:cxnSpLocks/>
          </p:cNvCxnSpPr>
          <p:nvPr/>
        </p:nvCxnSpPr>
        <p:spPr>
          <a:xfrm>
            <a:off x="11519298" y="5609938"/>
            <a:ext cx="300136" cy="39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E99A33DD-A0C0-4AE1-BE01-871741669BA3}"/>
              </a:ext>
            </a:extLst>
          </p:cNvPr>
          <p:cNvCxnSpPr>
            <a:cxnSpLocks/>
            <a:endCxn id="263" idx="2"/>
          </p:cNvCxnSpPr>
          <p:nvPr/>
        </p:nvCxnSpPr>
        <p:spPr>
          <a:xfrm flipV="1">
            <a:off x="11551302" y="4890231"/>
            <a:ext cx="173244" cy="50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E22336CE-7EA4-4F6C-AD5B-7D4FF149CA7E}"/>
              </a:ext>
            </a:extLst>
          </p:cNvPr>
          <p:cNvCxnSpPr>
            <a:cxnSpLocks/>
            <a:endCxn id="198" idx="0"/>
          </p:cNvCxnSpPr>
          <p:nvPr/>
        </p:nvCxnSpPr>
        <p:spPr>
          <a:xfrm flipH="1" flipV="1">
            <a:off x="10476305" y="6201540"/>
            <a:ext cx="463236" cy="166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6C866285-E9D1-4731-BAF5-45BEC08BACEB}"/>
              </a:ext>
            </a:extLst>
          </p:cNvPr>
          <p:cNvCxnSpPr>
            <a:cxnSpLocks/>
            <a:endCxn id="197" idx="0"/>
          </p:cNvCxnSpPr>
          <p:nvPr/>
        </p:nvCxnSpPr>
        <p:spPr>
          <a:xfrm flipV="1">
            <a:off x="10955067" y="6201540"/>
            <a:ext cx="162253" cy="166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EF9E231F-FFB1-4760-8DBA-3D82CB61E691}"/>
              </a:ext>
            </a:extLst>
          </p:cNvPr>
          <p:cNvSpPr txBox="1"/>
          <p:nvPr/>
        </p:nvSpPr>
        <p:spPr>
          <a:xfrm>
            <a:off x="9489187" y="231180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Sort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A85BD9C8-666F-4E52-A9AA-3A918917B972}"/>
              </a:ext>
            </a:extLst>
          </p:cNvPr>
          <p:cNvCxnSpPr>
            <a:cxnSpLocks/>
            <a:stCxn id="331" idx="1"/>
          </p:cNvCxnSpPr>
          <p:nvPr/>
        </p:nvCxnSpPr>
        <p:spPr>
          <a:xfrm flipH="1">
            <a:off x="9411817" y="2634973"/>
            <a:ext cx="77370" cy="18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3A65E22-6176-4C3B-A838-143196C2FD11}"/>
              </a:ext>
            </a:extLst>
          </p:cNvPr>
          <p:cNvSpPr txBox="1"/>
          <p:nvPr/>
        </p:nvSpPr>
        <p:spPr>
          <a:xfrm>
            <a:off x="125212" y="1101004"/>
            <a:ext cx="173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Search by typing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C0394127-FBB7-408F-A13A-9832B1BAFF72}"/>
              </a:ext>
            </a:extLst>
          </p:cNvPr>
          <p:cNvCxnSpPr>
            <a:cxnSpLocks/>
            <a:stCxn id="334" idx="3"/>
          </p:cNvCxnSpPr>
          <p:nvPr/>
        </p:nvCxnSpPr>
        <p:spPr>
          <a:xfrm>
            <a:off x="1855429" y="1424170"/>
            <a:ext cx="3351486" cy="91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9FDE9E3-7FDF-4A66-8BB1-E39D0FA9C772}"/>
              </a:ext>
            </a:extLst>
          </p:cNvPr>
          <p:cNvSpPr txBox="1"/>
          <p:nvPr/>
        </p:nvSpPr>
        <p:spPr>
          <a:xfrm>
            <a:off x="2207220" y="1144143"/>
            <a:ext cx="316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Search by typing and dropdown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0ED32C70-ECBA-4FCD-9353-1D4ADDB8EC4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3733509" y="1550428"/>
            <a:ext cx="540594" cy="744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0" name="Picture 339">
            <a:extLst>
              <a:ext uri="{FF2B5EF4-FFF2-40B4-BE49-F238E27FC236}">
                <a16:creationId xmlns:a16="http://schemas.microsoft.com/office/drawing/2014/main" id="{BE053B7B-1358-4A3D-B5DA-6B8CD0BE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" t="4728" r="90689" b="84131"/>
          <a:stretch/>
        </p:blipFill>
        <p:spPr>
          <a:xfrm>
            <a:off x="2991393" y="3966057"/>
            <a:ext cx="349166" cy="243803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156BF287-01EB-4B14-BED8-D66FF2A27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" t="4728" r="90689" b="84131"/>
          <a:stretch/>
        </p:blipFill>
        <p:spPr>
          <a:xfrm>
            <a:off x="2598116" y="3964853"/>
            <a:ext cx="349166" cy="243803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B9236841-AB25-459F-A38A-161D75CB3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" t="4728" r="90689" b="84131"/>
          <a:stretch/>
        </p:blipFill>
        <p:spPr>
          <a:xfrm>
            <a:off x="2651106" y="5127472"/>
            <a:ext cx="349166" cy="243803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id="{774BD1CC-223E-437E-A01D-BCCFE7AE4130}"/>
              </a:ext>
            </a:extLst>
          </p:cNvPr>
          <p:cNvSpPr txBox="1"/>
          <p:nvPr/>
        </p:nvSpPr>
        <p:spPr>
          <a:xfrm>
            <a:off x="3516377" y="4104118"/>
            <a:ext cx="1680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Show all images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3C034DD7-0A78-46F3-8CB3-A70FC6796152}"/>
              </a:ext>
            </a:extLst>
          </p:cNvPr>
          <p:cNvCxnSpPr>
            <a:cxnSpLocks/>
          </p:cNvCxnSpPr>
          <p:nvPr/>
        </p:nvCxnSpPr>
        <p:spPr>
          <a:xfrm flipH="1" flipV="1">
            <a:off x="3296090" y="4216398"/>
            <a:ext cx="238756" cy="112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1D24C4A4-88E6-4775-9CA9-B5DD294AD1E9}"/>
              </a:ext>
            </a:extLst>
          </p:cNvPr>
          <p:cNvCxnSpPr>
            <a:stCxn id="345" idx="1"/>
          </p:cNvCxnSpPr>
          <p:nvPr/>
        </p:nvCxnSpPr>
        <p:spPr>
          <a:xfrm flipH="1">
            <a:off x="2969692" y="4427284"/>
            <a:ext cx="546685" cy="66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F740E02-A88A-462C-8DA5-5C67DFDA31DC}"/>
              </a:ext>
            </a:extLst>
          </p:cNvPr>
          <p:cNvGrpSpPr/>
          <p:nvPr/>
        </p:nvGrpSpPr>
        <p:grpSpPr>
          <a:xfrm>
            <a:off x="6258358" y="3432526"/>
            <a:ext cx="265347" cy="261687"/>
            <a:chOff x="1265640" y="1094812"/>
            <a:chExt cx="380241" cy="369332"/>
          </a:xfrm>
        </p:grpSpPr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24D1BDD-A6D2-4EF4-AAEC-50C866F2F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C18EA7A-BC08-4AF9-A9B6-39D3A610FDD8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3" name="Picture 372">
            <a:extLst>
              <a:ext uri="{FF2B5EF4-FFF2-40B4-BE49-F238E27FC236}">
                <a16:creationId xmlns:a16="http://schemas.microsoft.com/office/drawing/2014/main" id="{A7940E1F-9549-4057-AEB8-4C9E6C1F41B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7661" y="3461398"/>
            <a:ext cx="207429" cy="267571"/>
          </a:xfrm>
          <a:prstGeom prst="rect">
            <a:avLst/>
          </a:prstGeom>
        </p:spPr>
      </p:pic>
      <p:sp>
        <p:nvSpPr>
          <p:cNvPr id="374" name="TextBox 373">
            <a:extLst>
              <a:ext uri="{FF2B5EF4-FFF2-40B4-BE49-F238E27FC236}">
                <a16:creationId xmlns:a16="http://schemas.microsoft.com/office/drawing/2014/main" id="{E84369FD-16A4-4524-9E83-9823F170640B}"/>
              </a:ext>
            </a:extLst>
          </p:cNvPr>
          <p:cNvSpPr txBox="1"/>
          <p:nvPr/>
        </p:nvSpPr>
        <p:spPr>
          <a:xfrm>
            <a:off x="4930371" y="376157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CF1311BC-F134-4AE8-A47B-BD408CD348D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1744" y="3509333"/>
            <a:ext cx="174974" cy="169672"/>
          </a:xfrm>
          <a:prstGeom prst="rect">
            <a:avLst/>
          </a:prstGeom>
        </p:spPr>
      </p:pic>
      <p:sp>
        <p:nvSpPr>
          <p:cNvPr id="376" name="TextBox 375">
            <a:extLst>
              <a:ext uri="{FF2B5EF4-FFF2-40B4-BE49-F238E27FC236}">
                <a16:creationId xmlns:a16="http://schemas.microsoft.com/office/drawing/2014/main" id="{09DA6CD1-CE64-47FC-90BB-CBC1B2031D48}"/>
              </a:ext>
            </a:extLst>
          </p:cNvPr>
          <p:cNvSpPr txBox="1"/>
          <p:nvPr/>
        </p:nvSpPr>
        <p:spPr>
          <a:xfrm>
            <a:off x="5518768" y="3761578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AA89C9A-3F67-4301-A067-EDBC09AE224F}"/>
              </a:ext>
            </a:extLst>
          </p:cNvPr>
          <p:cNvSpPr txBox="1"/>
          <p:nvPr/>
        </p:nvSpPr>
        <p:spPr>
          <a:xfrm>
            <a:off x="5160385" y="391300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D78ED9B-60AC-4C62-9642-26AB6E2077C4}"/>
              </a:ext>
            </a:extLst>
          </p:cNvPr>
          <p:cNvSpPr txBox="1"/>
          <p:nvPr/>
        </p:nvSpPr>
        <p:spPr>
          <a:xfrm>
            <a:off x="5673581" y="393652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84" name="Picture 383">
            <a:extLst>
              <a:ext uri="{FF2B5EF4-FFF2-40B4-BE49-F238E27FC236}">
                <a16:creationId xmlns:a16="http://schemas.microsoft.com/office/drawing/2014/main" id="{EFF0801F-A7DB-45AB-814E-90F7654C1D2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3140" y="4646288"/>
            <a:ext cx="207429" cy="267571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56D742C3-6341-464A-95E0-9066CCC11120}"/>
              </a:ext>
            </a:extLst>
          </p:cNvPr>
          <p:cNvSpPr txBox="1"/>
          <p:nvPr/>
        </p:nvSpPr>
        <p:spPr>
          <a:xfrm>
            <a:off x="4985850" y="49464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86" name="Picture 385">
            <a:extLst>
              <a:ext uri="{FF2B5EF4-FFF2-40B4-BE49-F238E27FC236}">
                <a16:creationId xmlns:a16="http://schemas.microsoft.com/office/drawing/2014/main" id="{96510DE6-10AA-45A8-9093-67BB8F68BED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7223" y="4694223"/>
            <a:ext cx="174974" cy="169672"/>
          </a:xfrm>
          <a:prstGeom prst="rect">
            <a:avLst/>
          </a:prstGeom>
        </p:spPr>
      </p:pic>
      <p:sp>
        <p:nvSpPr>
          <p:cNvPr id="387" name="TextBox 386">
            <a:extLst>
              <a:ext uri="{FF2B5EF4-FFF2-40B4-BE49-F238E27FC236}">
                <a16:creationId xmlns:a16="http://schemas.microsoft.com/office/drawing/2014/main" id="{14CBCED0-4900-4C42-98DF-156C984E9996}"/>
              </a:ext>
            </a:extLst>
          </p:cNvPr>
          <p:cNvSpPr txBox="1"/>
          <p:nvPr/>
        </p:nvSpPr>
        <p:spPr>
          <a:xfrm>
            <a:off x="5574247" y="494646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546963C8-36AA-48C2-8DDB-C0F4E23F33E0}"/>
              </a:ext>
            </a:extLst>
          </p:cNvPr>
          <p:cNvSpPr txBox="1"/>
          <p:nvPr/>
        </p:nvSpPr>
        <p:spPr>
          <a:xfrm>
            <a:off x="5215864" y="5097897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31AAA736-3A16-431A-AC92-95C26266139B}"/>
              </a:ext>
            </a:extLst>
          </p:cNvPr>
          <p:cNvSpPr txBox="1"/>
          <p:nvPr/>
        </p:nvSpPr>
        <p:spPr>
          <a:xfrm>
            <a:off x="5729060" y="512141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31808D52-CB18-475C-9FED-9D94D5FE3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135" y="5952707"/>
            <a:ext cx="207429" cy="267571"/>
          </a:xfrm>
          <a:prstGeom prst="rect">
            <a:avLst/>
          </a:prstGeom>
        </p:spPr>
      </p:pic>
      <p:sp>
        <p:nvSpPr>
          <p:cNvPr id="391" name="TextBox 390">
            <a:extLst>
              <a:ext uri="{FF2B5EF4-FFF2-40B4-BE49-F238E27FC236}">
                <a16:creationId xmlns:a16="http://schemas.microsoft.com/office/drawing/2014/main" id="{1A70635B-11BC-4DD1-8055-9F87B90C942E}"/>
              </a:ext>
            </a:extLst>
          </p:cNvPr>
          <p:cNvSpPr txBox="1"/>
          <p:nvPr/>
        </p:nvSpPr>
        <p:spPr>
          <a:xfrm>
            <a:off x="5030845" y="62528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pic>
        <p:nvPicPr>
          <p:cNvPr id="392" name="Picture 391">
            <a:extLst>
              <a:ext uri="{FF2B5EF4-FFF2-40B4-BE49-F238E27FC236}">
                <a16:creationId xmlns:a16="http://schemas.microsoft.com/office/drawing/2014/main" id="{9BB0EC27-AAB8-4D4B-A244-8620128C7F7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2218" y="6000642"/>
            <a:ext cx="174974" cy="169672"/>
          </a:xfrm>
          <a:prstGeom prst="rect">
            <a:avLst/>
          </a:prstGeom>
        </p:spPr>
      </p:pic>
      <p:sp>
        <p:nvSpPr>
          <p:cNvPr id="393" name="TextBox 392">
            <a:extLst>
              <a:ext uri="{FF2B5EF4-FFF2-40B4-BE49-F238E27FC236}">
                <a16:creationId xmlns:a16="http://schemas.microsoft.com/office/drawing/2014/main" id="{3A7B13C0-CBF8-43D2-B149-479F586BD97B}"/>
              </a:ext>
            </a:extLst>
          </p:cNvPr>
          <p:cNvSpPr txBox="1"/>
          <p:nvPr/>
        </p:nvSpPr>
        <p:spPr>
          <a:xfrm>
            <a:off x="5619242" y="6252887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F3E64687-2E7C-4F44-9E10-68CEB1FC8E35}"/>
              </a:ext>
            </a:extLst>
          </p:cNvPr>
          <p:cNvSpPr txBox="1"/>
          <p:nvPr/>
        </p:nvSpPr>
        <p:spPr>
          <a:xfrm>
            <a:off x="5260859" y="6404316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030676A1-B3A9-4AEB-89A0-0F98CF93FA1D}"/>
              </a:ext>
            </a:extLst>
          </p:cNvPr>
          <p:cNvSpPr txBox="1"/>
          <p:nvPr/>
        </p:nvSpPr>
        <p:spPr>
          <a:xfrm>
            <a:off x="5774055" y="642783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pic>
        <p:nvPicPr>
          <p:cNvPr id="398" name="Picture 397">
            <a:extLst>
              <a:ext uri="{FF2B5EF4-FFF2-40B4-BE49-F238E27FC236}">
                <a16:creationId xmlns:a16="http://schemas.microsoft.com/office/drawing/2014/main" id="{00BEA57B-27B8-4C63-8D75-F447ABC24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1964" y="7234074"/>
            <a:ext cx="174974" cy="169672"/>
          </a:xfrm>
          <a:prstGeom prst="rect">
            <a:avLst/>
          </a:prstGeom>
        </p:spPr>
      </p:pic>
      <p:sp>
        <p:nvSpPr>
          <p:cNvPr id="399" name="TextBox 398">
            <a:extLst>
              <a:ext uri="{FF2B5EF4-FFF2-40B4-BE49-F238E27FC236}">
                <a16:creationId xmlns:a16="http://schemas.microsoft.com/office/drawing/2014/main" id="{09F65B22-903F-474A-84E8-6F0B8363102B}"/>
              </a:ext>
            </a:extLst>
          </p:cNvPr>
          <p:cNvSpPr txBox="1"/>
          <p:nvPr/>
        </p:nvSpPr>
        <p:spPr>
          <a:xfrm>
            <a:off x="5585823" y="7486319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AE3244C5-8C0B-465D-9670-098BEDAAC056}"/>
              </a:ext>
            </a:extLst>
          </p:cNvPr>
          <p:cNvSpPr txBox="1"/>
          <p:nvPr/>
        </p:nvSpPr>
        <p:spPr>
          <a:xfrm>
            <a:off x="5740636" y="766126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E48CD5F7-EBF6-44B1-91F6-6BF4CFF6BE46}"/>
              </a:ext>
            </a:extLst>
          </p:cNvPr>
          <p:cNvGrpSpPr/>
          <p:nvPr/>
        </p:nvGrpSpPr>
        <p:grpSpPr>
          <a:xfrm>
            <a:off x="6357635" y="7176880"/>
            <a:ext cx="265347" cy="261687"/>
            <a:chOff x="1265640" y="1094812"/>
            <a:chExt cx="380241" cy="369332"/>
          </a:xfrm>
        </p:grpSpPr>
        <p:pic>
          <p:nvPicPr>
            <p:cNvPr id="403" name="Picture 402">
              <a:extLst>
                <a:ext uri="{FF2B5EF4-FFF2-40B4-BE49-F238E27FC236}">
                  <a16:creationId xmlns:a16="http://schemas.microsoft.com/office/drawing/2014/main" id="{3AFB5CD1-85A4-4596-972A-62DFAE8E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4034" y="1128456"/>
              <a:ext cx="281233" cy="292745"/>
            </a:xfrm>
            <a:prstGeom prst="rect">
              <a:avLst/>
            </a:prstGeom>
          </p:spPr>
        </p:pic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A33DC812-7588-466E-A172-0DC3AA3B32CC}"/>
                </a:ext>
              </a:extLst>
            </p:cNvPr>
            <p:cNvSpPr/>
            <p:nvPr/>
          </p:nvSpPr>
          <p:spPr>
            <a:xfrm>
              <a:off x="1265640" y="1094812"/>
              <a:ext cx="380241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5" name="TextBox 404">
            <a:extLst>
              <a:ext uri="{FF2B5EF4-FFF2-40B4-BE49-F238E27FC236}">
                <a16:creationId xmlns:a16="http://schemas.microsoft.com/office/drawing/2014/main" id="{CE06E2CB-D34F-428B-A128-E07D430DEDC5}"/>
              </a:ext>
            </a:extLst>
          </p:cNvPr>
          <p:cNvSpPr txBox="1"/>
          <p:nvPr/>
        </p:nvSpPr>
        <p:spPr>
          <a:xfrm>
            <a:off x="6085057" y="3754597"/>
            <a:ext cx="708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sep</a:t>
            </a:r>
            <a:r>
              <a:rPr lang="en-US" sz="800" dirty="0"/>
              <a:t> 02, 2018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DE2E6862-D8A0-4363-9A1B-4ED8D467E419}"/>
              </a:ext>
            </a:extLst>
          </p:cNvPr>
          <p:cNvSpPr txBox="1"/>
          <p:nvPr/>
        </p:nvSpPr>
        <p:spPr>
          <a:xfrm>
            <a:off x="6239870" y="392954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FF4A7F4F-3014-4FE6-8EA7-34933CCA6EDE}"/>
              </a:ext>
            </a:extLst>
          </p:cNvPr>
          <p:cNvSpPr txBox="1"/>
          <p:nvPr/>
        </p:nvSpPr>
        <p:spPr>
          <a:xfrm>
            <a:off x="6205277" y="7479338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Apr 02, 2017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4947F0B0-7780-4CF6-A47F-481E7E02EF2D}"/>
              </a:ext>
            </a:extLst>
          </p:cNvPr>
          <p:cNvSpPr txBox="1"/>
          <p:nvPr/>
        </p:nvSpPr>
        <p:spPr>
          <a:xfrm>
            <a:off x="6360090" y="765428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1287FCC6-D1F8-43DB-B815-8B9F970450AF}"/>
              </a:ext>
            </a:extLst>
          </p:cNvPr>
          <p:cNvSpPr txBox="1"/>
          <p:nvPr/>
        </p:nvSpPr>
        <p:spPr>
          <a:xfrm>
            <a:off x="5143071" y="282969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PDF</a:t>
            </a: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BD938E67-53E9-42E4-8EF0-7F3331F4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6525" y="2897553"/>
            <a:ext cx="151896" cy="110385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E9EECBC-2480-4842-A6B3-A61C754A639B}"/>
              </a:ext>
            </a:extLst>
          </p:cNvPr>
          <p:cNvSpPr txBox="1"/>
          <p:nvPr/>
        </p:nvSpPr>
        <p:spPr>
          <a:xfrm>
            <a:off x="5599193" y="2838568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URL</a:t>
            </a:r>
          </a:p>
        </p:txBody>
      </p:sp>
      <p:pic>
        <p:nvPicPr>
          <p:cNvPr id="416" name="Picture 415">
            <a:extLst>
              <a:ext uri="{FF2B5EF4-FFF2-40B4-BE49-F238E27FC236}">
                <a16:creationId xmlns:a16="http://schemas.microsoft.com/office/drawing/2014/main" id="{9A450A53-C7B7-4090-A87F-EB2557F2ECF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2647" y="2927689"/>
            <a:ext cx="151896" cy="110385"/>
          </a:xfrm>
          <a:prstGeom prst="rect">
            <a:avLst/>
          </a:prstGeom>
        </p:spPr>
      </p:pic>
      <p:sp>
        <p:nvSpPr>
          <p:cNvPr id="417" name="TextBox 416">
            <a:extLst>
              <a:ext uri="{FF2B5EF4-FFF2-40B4-BE49-F238E27FC236}">
                <a16:creationId xmlns:a16="http://schemas.microsoft.com/office/drawing/2014/main" id="{3B6FAF7F-CD13-460F-A595-F6097ABBC8F0}"/>
              </a:ext>
            </a:extLst>
          </p:cNvPr>
          <p:cNvSpPr txBox="1"/>
          <p:nvPr/>
        </p:nvSpPr>
        <p:spPr>
          <a:xfrm>
            <a:off x="6140854" y="2838319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5A75924B-C3F3-4168-8D76-73486E523F4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4308" y="2927440"/>
            <a:ext cx="151896" cy="110385"/>
          </a:xfrm>
          <a:prstGeom prst="rect">
            <a:avLst/>
          </a:prstGeom>
        </p:spPr>
      </p:pic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FF1F3731-B0A1-4341-BCBD-3C54D4311B80}"/>
              </a:ext>
            </a:extLst>
          </p:cNvPr>
          <p:cNvCxnSpPr>
            <a:cxnSpLocks/>
          </p:cNvCxnSpPr>
          <p:nvPr/>
        </p:nvCxnSpPr>
        <p:spPr>
          <a:xfrm>
            <a:off x="6829282" y="3427311"/>
            <a:ext cx="18850" cy="4640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Box 425">
            <a:extLst>
              <a:ext uri="{FF2B5EF4-FFF2-40B4-BE49-F238E27FC236}">
                <a16:creationId xmlns:a16="http://schemas.microsoft.com/office/drawing/2014/main" id="{5436F46A-B30F-4140-917C-6D3E6AE4EA16}"/>
              </a:ext>
            </a:extLst>
          </p:cNvPr>
          <p:cNvSpPr txBox="1"/>
          <p:nvPr/>
        </p:nvSpPr>
        <p:spPr>
          <a:xfrm>
            <a:off x="5645967" y="1148997"/>
            <a:ext cx="102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PDF date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E63EFB05-0E8C-4493-A9EC-335F5788FCCC}"/>
              </a:ext>
            </a:extLst>
          </p:cNvPr>
          <p:cNvSpPr txBox="1"/>
          <p:nvPr/>
        </p:nvSpPr>
        <p:spPr>
          <a:xfrm>
            <a:off x="6667347" y="1122912"/>
            <a:ext cx="102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URL date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8CE93721-7C89-4DBB-BE07-C2AEF3D6E3DB}"/>
              </a:ext>
            </a:extLst>
          </p:cNvPr>
          <p:cNvSpPr txBox="1"/>
          <p:nvPr/>
        </p:nvSpPr>
        <p:spPr>
          <a:xfrm>
            <a:off x="7690158" y="1150091"/>
            <a:ext cx="2054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Catalog/Media date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5F4133EA-E876-43DF-944C-5F666BADC710}"/>
              </a:ext>
            </a:extLst>
          </p:cNvPr>
          <p:cNvCxnSpPr/>
          <p:nvPr/>
        </p:nvCxnSpPr>
        <p:spPr>
          <a:xfrm flipH="1">
            <a:off x="5348583" y="1522872"/>
            <a:ext cx="653614" cy="184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73CD1FC9-3AB1-443E-9B0C-A8A050A91429}"/>
              </a:ext>
            </a:extLst>
          </p:cNvPr>
          <p:cNvCxnSpPr>
            <a:endCxn id="375" idx="3"/>
          </p:cNvCxnSpPr>
          <p:nvPr/>
        </p:nvCxnSpPr>
        <p:spPr>
          <a:xfrm flipH="1">
            <a:off x="5946718" y="1447874"/>
            <a:ext cx="1039691" cy="214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858A2EE6-D847-4D19-BCD7-B64D514685D6}"/>
              </a:ext>
            </a:extLst>
          </p:cNvPr>
          <p:cNvCxnSpPr/>
          <p:nvPr/>
        </p:nvCxnSpPr>
        <p:spPr>
          <a:xfrm flipH="1">
            <a:off x="6646935" y="1416729"/>
            <a:ext cx="1506472" cy="2197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Isosceles Triangle 434">
            <a:extLst>
              <a:ext uri="{FF2B5EF4-FFF2-40B4-BE49-F238E27FC236}">
                <a16:creationId xmlns:a16="http://schemas.microsoft.com/office/drawing/2014/main" id="{A11E30D9-2895-4F12-B952-293C60791877}"/>
              </a:ext>
            </a:extLst>
          </p:cNvPr>
          <p:cNvSpPr/>
          <p:nvPr/>
        </p:nvSpPr>
        <p:spPr>
          <a:xfrm>
            <a:off x="3298028" y="8329329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F3DFBD6-6C43-4E18-98F0-EBCDAE107250}"/>
              </a:ext>
            </a:extLst>
          </p:cNvPr>
          <p:cNvGrpSpPr/>
          <p:nvPr/>
        </p:nvGrpSpPr>
        <p:grpSpPr>
          <a:xfrm>
            <a:off x="7073463" y="5874771"/>
            <a:ext cx="292068" cy="369332"/>
            <a:chOff x="497305" y="2598822"/>
            <a:chExt cx="292068" cy="369332"/>
          </a:xfrm>
        </p:grpSpPr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457BE700-3B4A-4873-ADC2-FF419B364069}"/>
                </a:ext>
              </a:extLst>
            </p:cNvPr>
            <p:cNvSpPr/>
            <p:nvPr/>
          </p:nvSpPr>
          <p:spPr>
            <a:xfrm>
              <a:off x="497305" y="2622885"/>
              <a:ext cx="292068" cy="26487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F0A558F-D113-40E4-85E8-79EFD4CE4563}"/>
                </a:ext>
              </a:extLst>
            </p:cNvPr>
            <p:cNvSpPr txBox="1"/>
            <p:nvPr/>
          </p:nvSpPr>
          <p:spPr>
            <a:xfrm>
              <a:off x="513335" y="2598822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871A8CF-8448-4AD1-95C2-B97730CE7DCF}"/>
              </a:ext>
            </a:extLst>
          </p:cNvPr>
          <p:cNvSpPr/>
          <p:nvPr/>
        </p:nvSpPr>
        <p:spPr>
          <a:xfrm>
            <a:off x="7770692" y="7158189"/>
            <a:ext cx="264695" cy="272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B50988A8-6B20-476B-BC80-A86CF630203D}"/>
              </a:ext>
            </a:extLst>
          </p:cNvPr>
          <p:cNvSpPr txBox="1"/>
          <p:nvPr/>
        </p:nvSpPr>
        <p:spPr>
          <a:xfrm>
            <a:off x="7751340" y="710596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A115904A-9C69-4FE2-A84A-5B29CD6E5AA3}"/>
              </a:ext>
            </a:extLst>
          </p:cNvPr>
          <p:cNvSpPr txBox="1"/>
          <p:nvPr/>
        </p:nvSpPr>
        <p:spPr>
          <a:xfrm>
            <a:off x="4393199" y="9509876"/>
            <a:ext cx="184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Questions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mnf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3A1174-A249-4B3E-BF03-0882BE1BF0B0}"/>
              </a:ext>
            </a:extLst>
          </p:cNvPr>
          <p:cNvCxnSpPr>
            <a:endCxn id="276" idx="2"/>
          </p:cNvCxnSpPr>
          <p:nvPr/>
        </p:nvCxnSpPr>
        <p:spPr>
          <a:xfrm flipV="1">
            <a:off x="6021478" y="7475293"/>
            <a:ext cx="1875896" cy="198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4EB3B1EA-C6AB-4DE6-8C4E-1F9D97007131}"/>
              </a:ext>
            </a:extLst>
          </p:cNvPr>
          <p:cNvSpPr txBox="1"/>
          <p:nvPr/>
        </p:nvSpPr>
        <p:spPr>
          <a:xfrm>
            <a:off x="7559277" y="7449008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9C724D1C-C067-4558-8DE9-862E9ABA7F39}"/>
              </a:ext>
            </a:extLst>
          </p:cNvPr>
          <p:cNvSpPr txBox="1"/>
          <p:nvPr/>
        </p:nvSpPr>
        <p:spPr>
          <a:xfrm>
            <a:off x="7491236" y="2833926"/>
            <a:ext cx="55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Qstns</a:t>
            </a:r>
            <a:endParaRPr lang="en-US" sz="1100" dirty="0"/>
          </a:p>
        </p:txBody>
      </p:sp>
      <p:pic>
        <p:nvPicPr>
          <p:cNvPr id="296" name="Picture 295">
            <a:extLst>
              <a:ext uri="{FF2B5EF4-FFF2-40B4-BE49-F238E27FC236}">
                <a16:creationId xmlns:a16="http://schemas.microsoft.com/office/drawing/2014/main" id="{235D9D52-85D2-4351-B07B-665016CE699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3819" y="2918552"/>
            <a:ext cx="151896" cy="110385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3CACDCC4-59D1-4CC3-8C2D-6926FF80CD35}"/>
              </a:ext>
            </a:extLst>
          </p:cNvPr>
          <p:cNvSpPr txBox="1"/>
          <p:nvPr/>
        </p:nvSpPr>
        <p:spPr>
          <a:xfrm>
            <a:off x="2624981" y="2826070"/>
            <a:ext cx="73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</a:t>
            </a: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9074B18A-D595-4827-B9C0-D77DCB3913B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8435" y="2893925"/>
            <a:ext cx="151896" cy="110385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0E962B7D-CA68-45BA-917F-5F6727CA51D3}"/>
              </a:ext>
            </a:extLst>
          </p:cNvPr>
          <p:cNvSpPr txBox="1"/>
          <p:nvPr/>
        </p:nvSpPr>
        <p:spPr>
          <a:xfrm>
            <a:off x="468704" y="7000209"/>
            <a:ext cx="173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Show missing image, if no actual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274B7-A762-4E7C-8DA1-615809E11C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7888" y="7008620"/>
            <a:ext cx="800897" cy="55820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9915A4-76FE-47BD-B78C-3C9640E696F3}"/>
              </a:ext>
            </a:extLst>
          </p:cNvPr>
          <p:cNvCxnSpPr>
            <a:endCxn id="4" idx="1"/>
          </p:cNvCxnSpPr>
          <p:nvPr/>
        </p:nvCxnSpPr>
        <p:spPr>
          <a:xfrm>
            <a:off x="1855429" y="7234074"/>
            <a:ext cx="752459" cy="5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9EDA86D2-E544-4A08-9841-57A41B751DD8}"/>
              </a:ext>
            </a:extLst>
          </p:cNvPr>
          <p:cNvSpPr txBox="1"/>
          <p:nvPr/>
        </p:nvSpPr>
        <p:spPr>
          <a:xfrm>
            <a:off x="549305" y="5480848"/>
            <a:ext cx="173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Link to open Family page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E2B104-F5C6-4411-8E09-F0D74C4DCD0F}"/>
              </a:ext>
            </a:extLst>
          </p:cNvPr>
          <p:cNvCxnSpPr/>
          <p:nvPr/>
        </p:nvCxnSpPr>
        <p:spPr>
          <a:xfrm flipV="1">
            <a:off x="2013676" y="4853246"/>
            <a:ext cx="713451" cy="894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760848-ED92-4D2C-BA59-7A6DC0E7FB50}"/>
              </a:ext>
            </a:extLst>
          </p:cNvPr>
          <p:cNvCxnSpPr/>
          <p:nvPr/>
        </p:nvCxnSpPr>
        <p:spPr>
          <a:xfrm>
            <a:off x="2108389" y="5803423"/>
            <a:ext cx="685757" cy="141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Rectangle 299">
            <a:extLst>
              <a:ext uri="{FF2B5EF4-FFF2-40B4-BE49-F238E27FC236}">
                <a16:creationId xmlns:a16="http://schemas.microsoft.com/office/drawing/2014/main" id="{5C4998A4-9804-4F1C-B7E7-30DA698E6046}"/>
              </a:ext>
            </a:extLst>
          </p:cNvPr>
          <p:cNvSpPr/>
          <p:nvPr/>
        </p:nvSpPr>
        <p:spPr>
          <a:xfrm>
            <a:off x="7768113" y="5914046"/>
            <a:ext cx="264695" cy="272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6C06891B-FB9D-4903-A655-02A84F2D9EB8}"/>
              </a:ext>
            </a:extLst>
          </p:cNvPr>
          <p:cNvSpPr txBox="1"/>
          <p:nvPr/>
        </p:nvSpPr>
        <p:spPr>
          <a:xfrm>
            <a:off x="7748761" y="586181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ED3AB2A9-5DE1-4BA4-B46E-1BB2BC577A67}"/>
              </a:ext>
            </a:extLst>
          </p:cNvPr>
          <p:cNvSpPr txBox="1"/>
          <p:nvPr/>
        </p:nvSpPr>
        <p:spPr>
          <a:xfrm>
            <a:off x="7556698" y="620486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Nov09, 2018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E92C68E-EAF0-4B20-B38B-45C35CD4032A}"/>
              </a:ext>
            </a:extLst>
          </p:cNvPr>
          <p:cNvSpPr txBox="1"/>
          <p:nvPr/>
        </p:nvSpPr>
        <p:spPr>
          <a:xfrm>
            <a:off x="7741305" y="634549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98BB6D7-3DDF-4489-925C-1E6C8CEC6276}"/>
              </a:ext>
            </a:extLst>
          </p:cNvPr>
          <p:cNvSpPr txBox="1"/>
          <p:nvPr/>
        </p:nvSpPr>
        <p:spPr>
          <a:xfrm>
            <a:off x="7741698" y="7582085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82054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683EE5-8054-47D5-A3C3-D182579880F8}"/>
              </a:ext>
            </a:extLst>
          </p:cNvPr>
          <p:cNvSpPr txBox="1"/>
          <p:nvPr/>
        </p:nvSpPr>
        <p:spPr>
          <a:xfrm>
            <a:off x="2810859" y="1741239"/>
            <a:ext cx="8563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Copy and Paste image from websites or snapshots.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White &amp; Black background choices, Zoom command , and Preset Frames 1: 800 x 500, 2: 800 x 800 3: 500 x 800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create thumbnail and first large image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Thumbnail: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-resize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name: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name_01.jpg”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alternative text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“Manufacturer. Family name”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Large images: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-auto generate name: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name_01.jpg”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name_02.jpg”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“Manufacturer-Family name_03.jpg”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 -auto generate alternative text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       “Manufacturer. Family name”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B71550-8CEA-4D0A-9D80-1996A073E840}"/>
              </a:ext>
            </a:extLst>
          </p:cNvPr>
          <p:cNvSpPr txBox="1"/>
          <p:nvPr/>
        </p:nvSpPr>
        <p:spPr>
          <a:xfrm>
            <a:off x="2917701" y="6831752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Image SEO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ADF9-0A91-414B-AF04-A49B401F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01" y="7591659"/>
            <a:ext cx="5810250" cy="46101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8B316DD-9BE4-44C6-A874-77A97D36A67D}"/>
              </a:ext>
            </a:extLst>
          </p:cNvPr>
          <p:cNvSpPr/>
          <p:nvPr/>
        </p:nvSpPr>
        <p:spPr>
          <a:xfrm>
            <a:off x="11570227" y="3044224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8ACA891-002E-4C87-92AD-859B020FED5D}"/>
              </a:ext>
            </a:extLst>
          </p:cNvPr>
          <p:cNvSpPr txBox="1"/>
          <p:nvPr/>
        </p:nvSpPr>
        <p:spPr>
          <a:xfrm>
            <a:off x="11462553" y="2780284"/>
            <a:ext cx="1669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Thumbnail/First Image*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CF89058-2A70-4632-B878-433FAB0C7033}"/>
              </a:ext>
            </a:extLst>
          </p:cNvPr>
          <p:cNvSpPr/>
          <p:nvPr/>
        </p:nvSpPr>
        <p:spPr>
          <a:xfrm>
            <a:off x="11574428" y="4677008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4B710B-6D2D-4816-8920-B48BDDB89817}"/>
              </a:ext>
            </a:extLst>
          </p:cNvPr>
          <p:cNvSpPr txBox="1"/>
          <p:nvPr/>
        </p:nvSpPr>
        <p:spPr>
          <a:xfrm>
            <a:off x="11450603" y="4400008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9446661-3635-46A0-BA38-45050E91EE64}"/>
              </a:ext>
            </a:extLst>
          </p:cNvPr>
          <p:cNvSpPr/>
          <p:nvPr/>
        </p:nvSpPr>
        <p:spPr>
          <a:xfrm>
            <a:off x="11574428" y="6381984"/>
            <a:ext cx="1428750" cy="135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F4D18A-10B4-48B1-8C35-18FC9217D092}"/>
              </a:ext>
            </a:extLst>
          </p:cNvPr>
          <p:cNvSpPr txBox="1"/>
          <p:nvPr/>
        </p:nvSpPr>
        <p:spPr>
          <a:xfrm>
            <a:off x="11450603" y="6104984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B2854A4-77E4-482E-A523-6540E9E2FF71}"/>
              </a:ext>
            </a:extLst>
          </p:cNvPr>
          <p:cNvSpPr txBox="1"/>
          <p:nvPr/>
        </p:nvSpPr>
        <p:spPr>
          <a:xfrm>
            <a:off x="12034375" y="8008721"/>
            <a:ext cx="888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Revit Files*</a:t>
            </a: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5EC84678-3261-4C3C-9F05-FD2E1F8611AD}"/>
              </a:ext>
            </a:extLst>
          </p:cNvPr>
          <p:cNvSpPr/>
          <p:nvPr/>
        </p:nvSpPr>
        <p:spPr>
          <a:xfrm rot="10800000">
            <a:off x="11873959" y="810098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2B5D0-408E-4585-A482-9548CECB0488}"/>
              </a:ext>
            </a:extLst>
          </p:cNvPr>
          <p:cNvSpPr/>
          <p:nvPr/>
        </p:nvSpPr>
        <p:spPr>
          <a:xfrm>
            <a:off x="11585895" y="8004487"/>
            <a:ext cx="488030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9835C7C-DD2D-4413-9067-3777ADCEA807}"/>
              </a:ext>
            </a:extLst>
          </p:cNvPr>
          <p:cNvSpPr/>
          <p:nvPr/>
        </p:nvSpPr>
        <p:spPr>
          <a:xfrm>
            <a:off x="11511769" y="2602428"/>
            <a:ext cx="1562988" cy="64844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B743BE-EE72-45E0-8397-1560916F4C1A}"/>
              </a:ext>
            </a:extLst>
          </p:cNvPr>
          <p:cNvCxnSpPr/>
          <p:nvPr/>
        </p:nvCxnSpPr>
        <p:spPr>
          <a:xfrm flipV="1">
            <a:off x="10609582" y="8270074"/>
            <a:ext cx="1058543" cy="1616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B57396E-6BDD-413C-ADAA-41742E7988D8}"/>
              </a:ext>
            </a:extLst>
          </p:cNvPr>
          <p:cNvSpPr txBox="1"/>
          <p:nvPr/>
        </p:nvSpPr>
        <p:spPr>
          <a:xfrm>
            <a:off x="10699486" y="9712043"/>
            <a:ext cx="23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Yes/No  (required field)</a:t>
            </a:r>
          </a:p>
        </p:txBody>
      </p:sp>
    </p:spTree>
    <p:extLst>
      <p:ext uri="{BB962C8B-B14F-4D97-AF65-F5344CB8AC3E}">
        <p14:creationId xmlns:p14="http://schemas.microsoft.com/office/powerpoint/2010/main" val="61971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E52E7-8E66-40C0-8F81-0073F54C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"/>
          <a:stretch/>
        </p:blipFill>
        <p:spPr>
          <a:xfrm>
            <a:off x="0" y="5409699"/>
            <a:ext cx="13716000" cy="5730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3E23F0-408F-4118-B601-9879DD21F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88020" y="10474777"/>
            <a:ext cx="2382252" cy="344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7ABFF-F644-4F95-A7C8-80A3FB7B5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031960" y="10474775"/>
            <a:ext cx="2382252" cy="344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7F076-F90C-46E7-AD0F-F240DD08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5657852" y="10452535"/>
            <a:ext cx="2382252" cy="344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0BB52-0354-452B-B2F5-1AE56246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8301793" y="10452535"/>
            <a:ext cx="2382252" cy="344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442739-DA8B-451A-94CE-0FF5DBE6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10945734" y="10452534"/>
            <a:ext cx="2382252" cy="344942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C5A745AA-8CBD-4ECB-87DF-68E92DC94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9071" y="7431862"/>
            <a:ext cx="273519" cy="2735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444BF9-59CC-452B-84E5-0C2E76201F7B}"/>
              </a:ext>
            </a:extLst>
          </p:cNvPr>
          <p:cNvSpPr/>
          <p:nvPr/>
        </p:nvSpPr>
        <p:spPr>
          <a:xfrm>
            <a:off x="5119892" y="7369082"/>
            <a:ext cx="390781" cy="394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4FDA8F-8F69-430D-BA4B-7F826C6729AF}"/>
              </a:ext>
            </a:extLst>
          </p:cNvPr>
          <p:cNvSpPr txBox="1"/>
          <p:nvPr/>
        </p:nvSpPr>
        <p:spPr>
          <a:xfrm>
            <a:off x="5106428" y="7345405"/>
            <a:ext cx="55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E20766-5EE2-4675-A23A-D4871BDFE4CF}"/>
              </a:ext>
            </a:extLst>
          </p:cNvPr>
          <p:cNvSpPr/>
          <p:nvPr/>
        </p:nvSpPr>
        <p:spPr>
          <a:xfrm>
            <a:off x="10018463" y="7392759"/>
            <a:ext cx="390781" cy="394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8D2F90-CE3A-43D8-8299-BB93EE8D501B}"/>
              </a:ext>
            </a:extLst>
          </p:cNvPr>
          <p:cNvSpPr txBox="1"/>
          <p:nvPr/>
        </p:nvSpPr>
        <p:spPr>
          <a:xfrm>
            <a:off x="10004999" y="7369082"/>
            <a:ext cx="55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1?</a:t>
            </a:r>
          </a:p>
        </p:txBody>
      </p:sp>
      <p:pic>
        <p:nvPicPr>
          <p:cNvPr id="29" name="Graphic 28" descr="Warning">
            <a:extLst>
              <a:ext uri="{FF2B5EF4-FFF2-40B4-BE49-F238E27FC236}">
                <a16:creationId xmlns:a16="http://schemas.microsoft.com/office/drawing/2014/main" id="{1F01C5FB-A51E-499F-81AC-284534082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102" y="7356023"/>
            <a:ext cx="335280" cy="33528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C1668BD8-0B87-4762-AB31-F0CAAE449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4279" y="7453332"/>
            <a:ext cx="273519" cy="2735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62C978-47AA-44BC-BC26-436DD55F43C2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B81AF-5DF2-45BF-939E-602B0528602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AC277EAD-0762-4FE8-8A38-047EEC873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5126" y="5895054"/>
            <a:ext cx="273519" cy="273519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6BB95301-7D5A-462E-A93A-E58AF02E0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3758" y="5864173"/>
            <a:ext cx="335280" cy="335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E61D0AB-8FC8-4DD2-96FF-93479656A608}"/>
              </a:ext>
            </a:extLst>
          </p:cNvPr>
          <p:cNvSpPr txBox="1"/>
          <p:nvPr/>
        </p:nvSpPr>
        <p:spPr>
          <a:xfrm>
            <a:off x="6522214" y="583175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36" name="Graphic 35" descr="Warning">
            <a:extLst>
              <a:ext uri="{FF2B5EF4-FFF2-40B4-BE49-F238E27FC236}">
                <a16:creationId xmlns:a16="http://schemas.microsoft.com/office/drawing/2014/main" id="{EBD3B08A-5376-4650-AD38-DB6A8CBAE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8544" y="5857342"/>
            <a:ext cx="335280" cy="3352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F5AC44-BEA3-438D-A136-7E991DB5B65F}"/>
              </a:ext>
            </a:extLst>
          </p:cNvPr>
          <p:cNvSpPr txBox="1"/>
          <p:nvPr/>
        </p:nvSpPr>
        <p:spPr>
          <a:xfrm>
            <a:off x="4671307" y="554471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9EE39-2343-4F0A-8E74-028D722065DE}"/>
              </a:ext>
            </a:extLst>
          </p:cNvPr>
          <p:cNvSpPr txBox="1"/>
          <p:nvPr/>
        </p:nvSpPr>
        <p:spPr>
          <a:xfrm>
            <a:off x="5209498" y="5551264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5CF4B0-DD11-4B89-9D70-DC400F044251}"/>
              </a:ext>
            </a:extLst>
          </p:cNvPr>
          <p:cNvSpPr txBox="1"/>
          <p:nvPr/>
        </p:nvSpPr>
        <p:spPr>
          <a:xfrm>
            <a:off x="5892580" y="5553761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566CA2-235E-4CA6-B0F7-45FC9DFF503F}"/>
              </a:ext>
            </a:extLst>
          </p:cNvPr>
          <p:cNvSpPr txBox="1"/>
          <p:nvPr/>
        </p:nvSpPr>
        <p:spPr>
          <a:xfrm>
            <a:off x="6349920" y="5543337"/>
            <a:ext cx="7200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54F28A-D85A-4BA8-AD78-E9862D3E7CA2}"/>
              </a:ext>
            </a:extLst>
          </p:cNvPr>
          <p:cNvSpPr txBox="1"/>
          <p:nvPr/>
        </p:nvSpPr>
        <p:spPr>
          <a:xfrm>
            <a:off x="2420472" y="5885840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E8AD52-B31A-4ABE-99C7-FC38AB2AE696}"/>
              </a:ext>
            </a:extLst>
          </p:cNvPr>
          <p:cNvCxnSpPr/>
          <p:nvPr/>
        </p:nvCxnSpPr>
        <p:spPr>
          <a:xfrm>
            <a:off x="4671307" y="5831758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84C099-C9BA-4A12-9695-781A8DA12384}"/>
              </a:ext>
            </a:extLst>
          </p:cNvPr>
          <p:cNvCxnSpPr/>
          <p:nvPr/>
        </p:nvCxnSpPr>
        <p:spPr>
          <a:xfrm>
            <a:off x="5245503" y="585263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244690-7EE1-4349-8B1A-1D6C37585943}"/>
              </a:ext>
            </a:extLst>
          </p:cNvPr>
          <p:cNvCxnSpPr/>
          <p:nvPr/>
        </p:nvCxnSpPr>
        <p:spPr>
          <a:xfrm>
            <a:off x="5852653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9447EE-8EFB-46FD-AAC4-DD7E3ACAFC2F}"/>
              </a:ext>
            </a:extLst>
          </p:cNvPr>
          <p:cNvCxnSpPr/>
          <p:nvPr/>
        </p:nvCxnSpPr>
        <p:spPr>
          <a:xfrm>
            <a:off x="6425958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A66EFC8-60D7-4BAE-B737-24FF480DCBE7}"/>
              </a:ext>
            </a:extLst>
          </p:cNvPr>
          <p:cNvSpPr/>
          <p:nvPr/>
        </p:nvSpPr>
        <p:spPr>
          <a:xfrm>
            <a:off x="11877796" y="4732901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38C36-E503-4E71-B507-3D3163F713EB}"/>
              </a:ext>
            </a:extLst>
          </p:cNvPr>
          <p:cNvSpPr txBox="1"/>
          <p:nvPr/>
        </p:nvSpPr>
        <p:spPr>
          <a:xfrm>
            <a:off x="662961" y="4722716"/>
            <a:ext cx="14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Product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B67EA7-5481-42B0-99A6-6CE65C2EF9D9}"/>
              </a:ext>
            </a:extLst>
          </p:cNvPr>
          <p:cNvSpPr/>
          <p:nvPr/>
        </p:nvSpPr>
        <p:spPr>
          <a:xfrm>
            <a:off x="84221" y="4331368"/>
            <a:ext cx="13571621" cy="9625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Image result for new product icon">
            <a:extLst>
              <a:ext uri="{FF2B5EF4-FFF2-40B4-BE49-F238E27FC236}">
                <a16:creationId xmlns:a16="http://schemas.microsoft.com/office/drawing/2014/main" id="{AC6F1A2E-7AC3-4689-BFD5-E014864B0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211963" y="4589557"/>
            <a:ext cx="487341" cy="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5E9CF7-5EEF-4F74-9DDB-B0E659CD54D1}"/>
              </a:ext>
            </a:extLst>
          </p:cNvPr>
          <p:cNvCxnSpPr>
            <a:cxnSpLocks/>
          </p:cNvCxnSpPr>
          <p:nvPr/>
        </p:nvCxnSpPr>
        <p:spPr>
          <a:xfrm>
            <a:off x="2266950" y="5099989"/>
            <a:ext cx="9286875" cy="137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43301F1-9616-4A14-AADA-36CC6C4E0439}"/>
              </a:ext>
            </a:extLst>
          </p:cNvPr>
          <p:cNvSpPr txBox="1"/>
          <p:nvPr/>
        </p:nvSpPr>
        <p:spPr>
          <a:xfrm>
            <a:off x="12266696" y="4738766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</a:p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47AB70-E531-4DEE-9F4F-5F97E4283028}"/>
              </a:ext>
            </a:extLst>
          </p:cNvPr>
          <p:cNvSpPr txBox="1"/>
          <p:nvPr/>
        </p:nvSpPr>
        <p:spPr>
          <a:xfrm>
            <a:off x="2326517" y="4722716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Link to new product on your website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61581F9-A884-4410-B9C3-DD02F9A8AE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21" y="774331"/>
            <a:ext cx="13115925" cy="3238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3170F0-9BA8-43FB-AAE9-FC62D7249B3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834" r="4337"/>
          <a:stretch/>
        </p:blipFill>
        <p:spPr>
          <a:xfrm>
            <a:off x="2920609" y="5790814"/>
            <a:ext cx="1685700" cy="4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9A920-A99A-4232-BD42-C7DF685D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8" y="5306220"/>
            <a:ext cx="13716000" cy="4792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86908A-CB06-4E84-B740-1FBD3678A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388019" y="9351676"/>
            <a:ext cx="2535656" cy="367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C8A11-A4A0-4CFB-97E7-A83CEB6CA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86042" r="78224" b="5920"/>
          <a:stretch/>
        </p:blipFill>
        <p:spPr>
          <a:xfrm>
            <a:off x="7047498" y="9302367"/>
            <a:ext cx="2535656" cy="3671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9D2FA2-6A81-467A-B7DD-3F075CA1AB55}"/>
              </a:ext>
            </a:extLst>
          </p:cNvPr>
          <p:cNvSpPr txBox="1"/>
          <p:nvPr/>
        </p:nvSpPr>
        <p:spPr>
          <a:xfrm>
            <a:off x="4374660" y="7044263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09F1E589-223B-4276-9583-AB6717141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202" y="7343406"/>
            <a:ext cx="273519" cy="273519"/>
          </a:xfrm>
          <a:prstGeom prst="rect">
            <a:avLst/>
          </a:prstGeom>
        </p:spPr>
      </p:pic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23F88EA-4555-4AFB-8050-FDE20744E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9543" y="7312525"/>
            <a:ext cx="335280" cy="3352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C2CFD82-C113-46EF-8EC2-689A871018D4}"/>
              </a:ext>
            </a:extLst>
          </p:cNvPr>
          <p:cNvSpPr/>
          <p:nvPr/>
        </p:nvSpPr>
        <p:spPr>
          <a:xfrm>
            <a:off x="5668532" y="7367083"/>
            <a:ext cx="390781" cy="394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A17FEB-A9C5-4670-94F8-6BED3D3A6A07}"/>
              </a:ext>
            </a:extLst>
          </p:cNvPr>
          <p:cNvSpPr txBox="1"/>
          <p:nvPr/>
        </p:nvSpPr>
        <p:spPr>
          <a:xfrm>
            <a:off x="5655068" y="7343406"/>
            <a:ext cx="55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2AFC3F-D2B3-45B0-BC92-361FF7D5F835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86FB5E-041F-4EF0-A4C1-D1C8C1F25DE2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23E7CC34-57C5-4C80-93A0-B23DCCBD5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5126" y="5895054"/>
            <a:ext cx="273519" cy="273519"/>
          </a:xfrm>
          <a:prstGeom prst="rect">
            <a:avLst/>
          </a:prstGeom>
        </p:spPr>
      </p:pic>
      <p:pic>
        <p:nvPicPr>
          <p:cNvPr id="24" name="Graphic 23" descr="Warning">
            <a:extLst>
              <a:ext uri="{FF2B5EF4-FFF2-40B4-BE49-F238E27FC236}">
                <a16:creationId xmlns:a16="http://schemas.microsoft.com/office/drawing/2014/main" id="{58C0A069-1F6F-47C3-AD6E-12410CE62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3758" y="5864173"/>
            <a:ext cx="335280" cy="3352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35CC5B-1369-42E7-BCAE-81B99C4FCB20}"/>
              </a:ext>
            </a:extLst>
          </p:cNvPr>
          <p:cNvSpPr txBox="1"/>
          <p:nvPr/>
        </p:nvSpPr>
        <p:spPr>
          <a:xfrm>
            <a:off x="6522214" y="583175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26" name="Graphic 25" descr="Warning">
            <a:extLst>
              <a:ext uri="{FF2B5EF4-FFF2-40B4-BE49-F238E27FC236}">
                <a16:creationId xmlns:a16="http://schemas.microsoft.com/office/drawing/2014/main" id="{DFA38E5D-1424-402C-ACEB-B4820F711C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78544" y="5857342"/>
            <a:ext cx="335280" cy="3352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E4C319-7BDC-475A-B328-B0796DEE0C35}"/>
              </a:ext>
            </a:extLst>
          </p:cNvPr>
          <p:cNvSpPr txBox="1"/>
          <p:nvPr/>
        </p:nvSpPr>
        <p:spPr>
          <a:xfrm>
            <a:off x="4671307" y="554471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705294-2221-475F-87D9-3A79200FD583}"/>
              </a:ext>
            </a:extLst>
          </p:cNvPr>
          <p:cNvSpPr txBox="1"/>
          <p:nvPr/>
        </p:nvSpPr>
        <p:spPr>
          <a:xfrm>
            <a:off x="5209498" y="5551264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145157-AF09-4F4C-800E-69940C3616CE}"/>
              </a:ext>
            </a:extLst>
          </p:cNvPr>
          <p:cNvSpPr txBox="1"/>
          <p:nvPr/>
        </p:nvSpPr>
        <p:spPr>
          <a:xfrm>
            <a:off x="5892580" y="5553761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C9E9F5-60BE-44C7-B227-BED9F3FC2D47}"/>
              </a:ext>
            </a:extLst>
          </p:cNvPr>
          <p:cNvSpPr txBox="1"/>
          <p:nvPr/>
        </p:nvSpPr>
        <p:spPr>
          <a:xfrm>
            <a:off x="6349920" y="5543337"/>
            <a:ext cx="7200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2DE9C6-0DEA-45A5-9769-BBC16C83BECC}"/>
              </a:ext>
            </a:extLst>
          </p:cNvPr>
          <p:cNvSpPr txBox="1"/>
          <p:nvPr/>
        </p:nvSpPr>
        <p:spPr>
          <a:xfrm>
            <a:off x="2420472" y="5885840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41CD3B-92FF-44FB-9D88-DDD2A8C2614C}"/>
              </a:ext>
            </a:extLst>
          </p:cNvPr>
          <p:cNvCxnSpPr/>
          <p:nvPr/>
        </p:nvCxnSpPr>
        <p:spPr>
          <a:xfrm>
            <a:off x="4671307" y="5831758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7C7874-0B65-4B60-9215-158BA652FE73}"/>
              </a:ext>
            </a:extLst>
          </p:cNvPr>
          <p:cNvCxnSpPr/>
          <p:nvPr/>
        </p:nvCxnSpPr>
        <p:spPr>
          <a:xfrm>
            <a:off x="5245503" y="585263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B6D521-9559-4404-A24E-D54B3E520002}"/>
              </a:ext>
            </a:extLst>
          </p:cNvPr>
          <p:cNvCxnSpPr/>
          <p:nvPr/>
        </p:nvCxnSpPr>
        <p:spPr>
          <a:xfrm>
            <a:off x="5852653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769159-931F-4AB2-9998-6474625E4FD5}"/>
              </a:ext>
            </a:extLst>
          </p:cNvPr>
          <p:cNvCxnSpPr/>
          <p:nvPr/>
        </p:nvCxnSpPr>
        <p:spPr>
          <a:xfrm>
            <a:off x="6425958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987A2EB-073A-4699-8FB0-6BAE71E0094B}"/>
              </a:ext>
            </a:extLst>
          </p:cNvPr>
          <p:cNvSpPr/>
          <p:nvPr/>
        </p:nvSpPr>
        <p:spPr>
          <a:xfrm>
            <a:off x="11877796" y="4732901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F0F2A6-9EDF-479E-98A9-611B4749A31F}"/>
              </a:ext>
            </a:extLst>
          </p:cNvPr>
          <p:cNvSpPr txBox="1"/>
          <p:nvPr/>
        </p:nvSpPr>
        <p:spPr>
          <a:xfrm>
            <a:off x="662961" y="4722716"/>
            <a:ext cx="14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Product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8AF728-00E4-4376-8566-58964FD04EC8}"/>
              </a:ext>
            </a:extLst>
          </p:cNvPr>
          <p:cNvSpPr/>
          <p:nvPr/>
        </p:nvSpPr>
        <p:spPr>
          <a:xfrm>
            <a:off x="84221" y="4331368"/>
            <a:ext cx="13571621" cy="9625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Image result for new product icon">
            <a:extLst>
              <a:ext uri="{FF2B5EF4-FFF2-40B4-BE49-F238E27FC236}">
                <a16:creationId xmlns:a16="http://schemas.microsoft.com/office/drawing/2014/main" id="{8EDE36D0-5C3F-4AC9-94A2-7FDD56F61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211963" y="4589557"/>
            <a:ext cx="487341" cy="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4E77259-D07A-48BD-9264-6662A46A6C7A}"/>
              </a:ext>
            </a:extLst>
          </p:cNvPr>
          <p:cNvCxnSpPr>
            <a:cxnSpLocks/>
          </p:cNvCxnSpPr>
          <p:nvPr/>
        </p:nvCxnSpPr>
        <p:spPr>
          <a:xfrm>
            <a:off x="2266950" y="5099989"/>
            <a:ext cx="9286875" cy="137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1CE6DEE-2538-4B6F-8F7B-1CA62F17084B}"/>
              </a:ext>
            </a:extLst>
          </p:cNvPr>
          <p:cNvSpPr txBox="1"/>
          <p:nvPr/>
        </p:nvSpPr>
        <p:spPr>
          <a:xfrm>
            <a:off x="12266696" y="4738766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835370-5F77-43BD-AAA4-86416B90BE48}"/>
              </a:ext>
            </a:extLst>
          </p:cNvPr>
          <p:cNvSpPr txBox="1"/>
          <p:nvPr/>
        </p:nvSpPr>
        <p:spPr>
          <a:xfrm>
            <a:off x="2326517" y="4722716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Link to new product on your website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154C475-711E-48AA-B4DF-BBA6C457A2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21" y="774331"/>
            <a:ext cx="13115925" cy="3238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2915B44-D82F-413A-95AB-C5B3920A1B5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834" r="4337"/>
          <a:stretch/>
        </p:blipFill>
        <p:spPr>
          <a:xfrm>
            <a:off x="2920609" y="5790814"/>
            <a:ext cx="1685700" cy="4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F5BC7-1112-4CFD-9338-3832328A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116"/>
            <a:ext cx="13716000" cy="51689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122691-C3DC-4524-93B8-17C383122D9A}"/>
              </a:ext>
            </a:extLst>
          </p:cNvPr>
          <p:cNvSpPr/>
          <p:nvPr/>
        </p:nvSpPr>
        <p:spPr>
          <a:xfrm>
            <a:off x="0" y="-643227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F7618-FCA0-477F-B930-C9737C80B88A}"/>
              </a:ext>
            </a:extLst>
          </p:cNvPr>
          <p:cNvSpPr txBox="1"/>
          <p:nvPr/>
        </p:nvSpPr>
        <p:spPr>
          <a:xfrm>
            <a:off x="1842178" y="-42456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A1FBCC7-5B99-4A31-89B4-97EE687B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202" y="7273734"/>
            <a:ext cx="273519" cy="273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1A0956-00FF-46E5-B8F8-5E14088E85E1}"/>
              </a:ext>
            </a:extLst>
          </p:cNvPr>
          <p:cNvSpPr txBox="1"/>
          <p:nvPr/>
        </p:nvSpPr>
        <p:spPr>
          <a:xfrm>
            <a:off x="11390584" y="7104630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DE82F1-8082-4513-B8DF-6B21B688182E}"/>
              </a:ext>
            </a:extLst>
          </p:cNvPr>
          <p:cNvSpPr/>
          <p:nvPr/>
        </p:nvSpPr>
        <p:spPr>
          <a:xfrm>
            <a:off x="12869917" y="7396303"/>
            <a:ext cx="390781" cy="394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AA654-E594-454A-9E5B-B1F62646F544}"/>
              </a:ext>
            </a:extLst>
          </p:cNvPr>
          <p:cNvSpPr txBox="1"/>
          <p:nvPr/>
        </p:nvSpPr>
        <p:spPr>
          <a:xfrm>
            <a:off x="12856453" y="7372626"/>
            <a:ext cx="55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3?</a:t>
            </a:r>
          </a:p>
        </p:txBody>
      </p:sp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83DF5396-0629-4B8B-BAD4-5CF1087A7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5126" y="5895054"/>
            <a:ext cx="273519" cy="273519"/>
          </a:xfrm>
          <a:prstGeom prst="rect">
            <a:avLst/>
          </a:prstGeom>
        </p:spPr>
      </p:pic>
      <p:pic>
        <p:nvPicPr>
          <p:cNvPr id="31" name="Graphic 30" descr="Warning">
            <a:extLst>
              <a:ext uri="{FF2B5EF4-FFF2-40B4-BE49-F238E27FC236}">
                <a16:creationId xmlns:a16="http://schemas.microsoft.com/office/drawing/2014/main" id="{18A4F9CD-766F-4648-B264-F6BE59468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3758" y="5864173"/>
            <a:ext cx="335280" cy="335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D54447D-FC46-4D96-A4CA-32D1EAC11C83}"/>
              </a:ext>
            </a:extLst>
          </p:cNvPr>
          <p:cNvSpPr txBox="1"/>
          <p:nvPr/>
        </p:nvSpPr>
        <p:spPr>
          <a:xfrm>
            <a:off x="6522214" y="583175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36" name="Graphic 35" descr="Warning">
            <a:extLst>
              <a:ext uri="{FF2B5EF4-FFF2-40B4-BE49-F238E27FC236}">
                <a16:creationId xmlns:a16="http://schemas.microsoft.com/office/drawing/2014/main" id="{162B8A2F-B305-42A7-B172-20F3500E3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8544" y="5857342"/>
            <a:ext cx="335280" cy="335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98F609-48A3-4792-9621-EFC49A7B3D49}"/>
              </a:ext>
            </a:extLst>
          </p:cNvPr>
          <p:cNvSpPr txBox="1"/>
          <p:nvPr/>
        </p:nvSpPr>
        <p:spPr>
          <a:xfrm>
            <a:off x="4671307" y="554471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75E04-3485-4276-A2B0-AF47E231DED8}"/>
              </a:ext>
            </a:extLst>
          </p:cNvPr>
          <p:cNvSpPr txBox="1"/>
          <p:nvPr/>
        </p:nvSpPr>
        <p:spPr>
          <a:xfrm>
            <a:off x="5209498" y="5551264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1393D-B701-4980-A22A-8C13756AF9CE}"/>
              </a:ext>
            </a:extLst>
          </p:cNvPr>
          <p:cNvSpPr txBox="1"/>
          <p:nvPr/>
        </p:nvSpPr>
        <p:spPr>
          <a:xfrm>
            <a:off x="5892580" y="5553761"/>
            <a:ext cx="4635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CE638-003B-417C-8E87-04951C464592}"/>
              </a:ext>
            </a:extLst>
          </p:cNvPr>
          <p:cNvSpPr txBox="1"/>
          <p:nvPr/>
        </p:nvSpPr>
        <p:spPr>
          <a:xfrm>
            <a:off x="6349920" y="5543337"/>
            <a:ext cx="7200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B6551-A4C7-4015-8C77-367483F20BDD}"/>
              </a:ext>
            </a:extLst>
          </p:cNvPr>
          <p:cNvSpPr txBox="1"/>
          <p:nvPr/>
        </p:nvSpPr>
        <p:spPr>
          <a:xfrm>
            <a:off x="2420472" y="5885840"/>
            <a:ext cx="5597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By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4ED73A-4D85-4913-9408-F6A5A6111B1A}"/>
              </a:ext>
            </a:extLst>
          </p:cNvPr>
          <p:cNvCxnSpPr/>
          <p:nvPr/>
        </p:nvCxnSpPr>
        <p:spPr>
          <a:xfrm>
            <a:off x="4671307" y="5831758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623136-3E90-44F2-8F0D-AAC9913D38DC}"/>
              </a:ext>
            </a:extLst>
          </p:cNvPr>
          <p:cNvCxnSpPr/>
          <p:nvPr/>
        </p:nvCxnSpPr>
        <p:spPr>
          <a:xfrm>
            <a:off x="5245503" y="5852634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A8F5AA-3BF7-4324-ADDE-5A349C5ABD21}"/>
              </a:ext>
            </a:extLst>
          </p:cNvPr>
          <p:cNvCxnSpPr/>
          <p:nvPr/>
        </p:nvCxnSpPr>
        <p:spPr>
          <a:xfrm>
            <a:off x="5852653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57F34-943E-4C7E-907A-5C6FDC3CF365}"/>
              </a:ext>
            </a:extLst>
          </p:cNvPr>
          <p:cNvCxnSpPr/>
          <p:nvPr/>
        </p:nvCxnSpPr>
        <p:spPr>
          <a:xfrm>
            <a:off x="6425958" y="5876683"/>
            <a:ext cx="0" cy="31593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D02382F-1C6E-488C-B101-0BB7A7757BDD}"/>
              </a:ext>
            </a:extLst>
          </p:cNvPr>
          <p:cNvSpPr/>
          <p:nvPr/>
        </p:nvSpPr>
        <p:spPr>
          <a:xfrm>
            <a:off x="11877796" y="4732901"/>
            <a:ext cx="1601455" cy="3077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7B8C7E-41FC-4513-8E54-FB127E061847}"/>
              </a:ext>
            </a:extLst>
          </p:cNvPr>
          <p:cNvSpPr txBox="1"/>
          <p:nvPr/>
        </p:nvSpPr>
        <p:spPr>
          <a:xfrm>
            <a:off x="662961" y="4722716"/>
            <a:ext cx="14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59E36B-1EBC-4923-971B-6D4FB7AD2CC8}"/>
              </a:ext>
            </a:extLst>
          </p:cNvPr>
          <p:cNvSpPr/>
          <p:nvPr/>
        </p:nvSpPr>
        <p:spPr>
          <a:xfrm>
            <a:off x="84221" y="4331368"/>
            <a:ext cx="13571621" cy="9625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new product icon">
            <a:extLst>
              <a:ext uri="{FF2B5EF4-FFF2-40B4-BE49-F238E27FC236}">
                <a16:creationId xmlns:a16="http://schemas.microsoft.com/office/drawing/2014/main" id="{5560DA5E-086C-4B19-AC47-E3D465651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-8017" b="13659"/>
          <a:stretch/>
        </p:blipFill>
        <p:spPr bwMode="auto">
          <a:xfrm>
            <a:off x="211963" y="4589557"/>
            <a:ext cx="487341" cy="5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91EC57-1590-4AD6-BD10-C9CAEF3BDE8D}"/>
              </a:ext>
            </a:extLst>
          </p:cNvPr>
          <p:cNvCxnSpPr>
            <a:cxnSpLocks/>
          </p:cNvCxnSpPr>
          <p:nvPr/>
        </p:nvCxnSpPr>
        <p:spPr>
          <a:xfrm>
            <a:off x="2266950" y="5099989"/>
            <a:ext cx="9286875" cy="137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C99259-572A-4953-A8B1-23314789D16A}"/>
              </a:ext>
            </a:extLst>
          </p:cNvPr>
          <p:cNvSpPr txBox="1"/>
          <p:nvPr/>
        </p:nvSpPr>
        <p:spPr>
          <a:xfrm>
            <a:off x="12266696" y="4738766"/>
            <a:ext cx="14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B05F79-7612-4BE7-9E65-7F394C2287E7}"/>
              </a:ext>
            </a:extLst>
          </p:cNvPr>
          <p:cNvSpPr txBox="1"/>
          <p:nvPr/>
        </p:nvSpPr>
        <p:spPr>
          <a:xfrm>
            <a:off x="2326517" y="4722716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Link to new product on your website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44E056-DD25-4A63-99BE-1C877FE3AB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21" y="774331"/>
            <a:ext cx="13115925" cy="323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EDEF9-6DD8-4C98-A307-E88294A02CD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834" r="4337"/>
          <a:stretch/>
        </p:blipFill>
        <p:spPr>
          <a:xfrm>
            <a:off x="2920609" y="5790814"/>
            <a:ext cx="1685700" cy="4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25508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9105-3842-499B-9477-E523D87139E0}"/>
              </a:ext>
            </a:extLst>
          </p:cNvPr>
          <p:cNvSpPr txBox="1"/>
          <p:nvPr/>
        </p:nvSpPr>
        <p:spPr>
          <a:xfrm>
            <a:off x="781201" y="5094042"/>
            <a:ext cx="3554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 Please select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87612" y="576531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81201" y="549480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512" y="5837388"/>
            <a:ext cx="273519" cy="27351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F3196B-045F-4CBA-A323-6A9C6B988B1C}"/>
              </a:ext>
            </a:extLst>
          </p:cNvPr>
          <p:cNvSpPr/>
          <p:nvPr/>
        </p:nvSpPr>
        <p:spPr>
          <a:xfrm>
            <a:off x="1623732" y="5774940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DA7A76-FA9A-4A2E-BDC8-86AE38EAADB3}"/>
              </a:ext>
            </a:extLst>
          </p:cNvPr>
          <p:cNvSpPr txBox="1"/>
          <p:nvPr/>
        </p:nvSpPr>
        <p:spPr>
          <a:xfrm>
            <a:off x="1487840" y="5501356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600EF5-8AE1-49C2-B5A5-CA5AE9B7A9DB}"/>
              </a:ext>
            </a:extLst>
          </p:cNvPr>
          <p:cNvGrpSpPr/>
          <p:nvPr/>
        </p:nvGrpSpPr>
        <p:grpSpPr>
          <a:xfrm>
            <a:off x="1658003" y="5778709"/>
            <a:ext cx="328577" cy="403957"/>
            <a:chOff x="745957" y="1111196"/>
            <a:chExt cx="292068" cy="359073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274F79A-EDB1-4DB9-A974-8AEF1DA1F521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2F2307-E9D0-4B0A-AB19-3A9F5D14C7AD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5F3F80-4D58-4788-A949-A4E072D7585B}"/>
              </a:ext>
            </a:extLst>
          </p:cNvPr>
          <p:cNvCxnSpPr/>
          <p:nvPr/>
        </p:nvCxnSpPr>
        <p:spPr>
          <a:xfrm>
            <a:off x="409303" y="491164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A78AA3-E76B-4552-A47B-08E6FCEBABC2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504739-C03F-441C-A962-372EB8EDC4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1299" b="55573"/>
          <a:stretch/>
        </p:blipFill>
        <p:spPr>
          <a:xfrm>
            <a:off x="295099" y="3697277"/>
            <a:ext cx="12973781" cy="9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08090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9105-3842-499B-9477-E523D87139E0}"/>
              </a:ext>
            </a:extLst>
          </p:cNvPr>
          <p:cNvSpPr txBox="1"/>
          <p:nvPr/>
        </p:nvSpPr>
        <p:spPr>
          <a:xfrm>
            <a:off x="730919" y="5993511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33291" y="556170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26880" y="5291193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191" y="5633779"/>
            <a:ext cx="273519" cy="2735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07C245-0FF1-4619-BC0A-35659EE0CC93}"/>
              </a:ext>
            </a:extLst>
          </p:cNvPr>
          <p:cNvSpPr/>
          <p:nvPr/>
        </p:nvSpPr>
        <p:spPr>
          <a:xfrm>
            <a:off x="12565255" y="5504611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AB78DE-2416-44C6-B939-1F97F6653EE8}"/>
              </a:ext>
            </a:extLst>
          </p:cNvPr>
          <p:cNvSpPr txBox="1"/>
          <p:nvPr/>
        </p:nvSpPr>
        <p:spPr>
          <a:xfrm>
            <a:off x="12551791" y="548093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EEB5-BCC1-4A74-8E5C-82A6E18061D8}"/>
              </a:ext>
            </a:extLst>
          </p:cNvPr>
          <p:cNvSpPr txBox="1"/>
          <p:nvPr/>
        </p:nvSpPr>
        <p:spPr>
          <a:xfrm>
            <a:off x="11077075" y="5257630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BA985C-629E-4E99-B248-80646876EA2D}"/>
              </a:ext>
            </a:extLst>
          </p:cNvPr>
          <p:cNvCxnSpPr/>
          <p:nvPr/>
        </p:nvCxnSpPr>
        <p:spPr>
          <a:xfrm>
            <a:off x="409303" y="491164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DE0427-C075-4CB2-BC98-56FB07AAD0A6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49C055-C7DF-4A32-AF43-5D96AEC4166D}"/>
              </a:ext>
            </a:extLst>
          </p:cNvPr>
          <p:cNvSpPr txBox="1"/>
          <p:nvPr/>
        </p:nvSpPr>
        <p:spPr>
          <a:xfrm>
            <a:off x="1147993" y="4129122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When selected, activates options (next page)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CBE199-4FF5-4052-9A9F-10D061A7C568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1034553" y="4417129"/>
            <a:ext cx="722427" cy="111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C744473-49AA-4D9E-B64C-03EC8C8332D9}"/>
              </a:ext>
            </a:extLst>
          </p:cNvPr>
          <p:cNvSpPr/>
          <p:nvPr/>
        </p:nvSpPr>
        <p:spPr>
          <a:xfrm>
            <a:off x="1562493" y="5559697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F8AF6B-86A5-4783-A815-29C2372695D9}"/>
              </a:ext>
            </a:extLst>
          </p:cNvPr>
          <p:cNvSpPr txBox="1"/>
          <p:nvPr/>
        </p:nvSpPr>
        <p:spPr>
          <a:xfrm>
            <a:off x="1426601" y="5286113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E749EE-9287-455F-9738-169ED83E7E1D}"/>
              </a:ext>
            </a:extLst>
          </p:cNvPr>
          <p:cNvGrpSpPr/>
          <p:nvPr/>
        </p:nvGrpSpPr>
        <p:grpSpPr>
          <a:xfrm>
            <a:off x="1596764" y="5563466"/>
            <a:ext cx="328577" cy="403957"/>
            <a:chOff x="745957" y="1111196"/>
            <a:chExt cx="292068" cy="359073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1CFA90-5F7E-4AD3-82A3-CCB0F956D496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681426-807A-4A49-B0EE-2DDF1AAF1F25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9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60342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15964" y="55802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09553" y="530971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329423" y="530385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64" y="5652303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484531" y="5584157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2841" y="5591398"/>
            <a:ext cx="335280" cy="335280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7076" y="5583498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2632" y="5611120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96345" y="5603041"/>
            <a:ext cx="370265" cy="370265"/>
          </a:xfrm>
          <a:prstGeom prst="rect">
            <a:avLst/>
          </a:prstGeom>
        </p:spPr>
      </p:pic>
      <p:pic>
        <p:nvPicPr>
          <p:cNvPr id="32" name="Graphic 31" descr="Lightbulb">
            <a:extLst>
              <a:ext uri="{FF2B5EF4-FFF2-40B4-BE49-F238E27FC236}">
                <a16:creationId xmlns:a16="http://schemas.microsoft.com/office/drawing/2014/main" id="{DEEA7AB1-82D3-42FF-8C8E-9DC12AC3F6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23508" y="5620512"/>
            <a:ext cx="299515" cy="2995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2976185" y="55813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3496276" y="55709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998176" y="556596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BB011-8CE9-4FA8-B51A-3103E88C9B53}"/>
              </a:ext>
            </a:extLst>
          </p:cNvPr>
          <p:cNvSpPr/>
          <p:nvPr/>
        </p:nvSpPr>
        <p:spPr>
          <a:xfrm>
            <a:off x="2478550" y="557259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2901300" y="5294852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3409773" y="5311588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961621" y="5309051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4485818" y="5547516"/>
            <a:ext cx="2641765" cy="8366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4588960" y="5293661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4F0165-898C-4A93-8BA0-68F6B8580132}"/>
              </a:ext>
            </a:extLst>
          </p:cNvPr>
          <p:cNvSpPr txBox="1"/>
          <p:nvPr/>
        </p:nvSpPr>
        <p:spPr>
          <a:xfrm>
            <a:off x="730919" y="5993511"/>
            <a:ext cx="228460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to select incorrect category.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3C0889-04D1-4067-A6F0-5D33744DEA4B}"/>
              </a:ext>
            </a:extLst>
          </p:cNvPr>
          <p:cNvSpPr/>
          <p:nvPr/>
        </p:nvSpPr>
        <p:spPr>
          <a:xfrm>
            <a:off x="7291161" y="5565119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raphic 47" descr="Forbidden">
            <a:extLst>
              <a:ext uri="{FF2B5EF4-FFF2-40B4-BE49-F238E27FC236}">
                <a16:creationId xmlns:a16="http://schemas.microsoft.com/office/drawing/2014/main" id="{D6CEA0DB-DFEE-4C42-94FF-A69D70265A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36119" y="5598015"/>
            <a:ext cx="314778" cy="314778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68B960-99EF-4A5C-88C4-B081C791D301}"/>
              </a:ext>
            </a:extLst>
          </p:cNvPr>
          <p:cNvCxnSpPr/>
          <p:nvPr/>
        </p:nvCxnSpPr>
        <p:spPr>
          <a:xfrm>
            <a:off x="409303" y="491164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D6584A-6D75-45BB-8203-73D0794F2DA2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E9CFA2F-DA63-4F1D-88D4-E8F1323DD03D}"/>
              </a:ext>
            </a:extLst>
          </p:cNvPr>
          <p:cNvSpPr txBox="1"/>
          <p:nvPr/>
        </p:nvSpPr>
        <p:spPr>
          <a:xfrm>
            <a:off x="1912934" y="5290777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6B863D-F9B4-4295-B214-26329826188B}"/>
              </a:ext>
            </a:extLst>
          </p:cNvPr>
          <p:cNvSpPr/>
          <p:nvPr/>
        </p:nvSpPr>
        <p:spPr>
          <a:xfrm>
            <a:off x="1977107" y="556380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" descr="Image result for trash icon">
            <a:extLst>
              <a:ext uri="{FF2B5EF4-FFF2-40B4-BE49-F238E27FC236}">
                <a16:creationId xmlns:a16="http://schemas.microsoft.com/office/drawing/2014/main" id="{EA3CC691-0042-4EDF-BF20-03D39000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5" y="5582504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8205C-F663-47CB-8F27-DD904E7ADEDB}"/>
              </a:ext>
            </a:extLst>
          </p:cNvPr>
          <p:cNvSpPr txBox="1"/>
          <p:nvPr/>
        </p:nvSpPr>
        <p:spPr>
          <a:xfrm>
            <a:off x="2350786" y="5300522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9190E-77B2-4C16-A100-B96646CC05E6}"/>
              </a:ext>
            </a:extLst>
          </p:cNvPr>
          <p:cNvSpPr txBox="1"/>
          <p:nvPr/>
        </p:nvSpPr>
        <p:spPr>
          <a:xfrm>
            <a:off x="6316303" y="5290777"/>
            <a:ext cx="16225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Deactivate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103885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9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15964" y="55802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09553" y="530971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404023" y="5309717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64" y="5652303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522174" y="5590514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0484" y="5597755"/>
            <a:ext cx="335280" cy="335280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9438" y="5583101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994" y="5610723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8707" y="5602644"/>
            <a:ext cx="370265" cy="37026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3018547" y="55809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3538638" y="557053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4040538" y="556557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2929042" y="5312650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3452135" y="5311191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4003983" y="5308654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4534925" y="5556863"/>
            <a:ext cx="2641765" cy="7807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4543240" y="5301081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3C0889-04D1-4067-A6F0-5D33744DEA4B}"/>
              </a:ext>
            </a:extLst>
          </p:cNvPr>
          <p:cNvSpPr/>
          <p:nvPr/>
        </p:nvSpPr>
        <p:spPr>
          <a:xfrm>
            <a:off x="7292140" y="5574466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raphic 47" descr="Forbidden">
            <a:extLst>
              <a:ext uri="{FF2B5EF4-FFF2-40B4-BE49-F238E27FC236}">
                <a16:creationId xmlns:a16="http://schemas.microsoft.com/office/drawing/2014/main" id="{D6CEA0DB-DFEE-4C42-94FF-A69D70265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37098" y="5607362"/>
            <a:ext cx="314778" cy="3147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1BE0152-8A11-4489-8DC2-1DA2D0E61024}"/>
              </a:ext>
            </a:extLst>
          </p:cNvPr>
          <p:cNvSpPr/>
          <p:nvPr/>
        </p:nvSpPr>
        <p:spPr>
          <a:xfrm>
            <a:off x="12565255" y="5556865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AD2373-8621-42F9-AA3F-BDAC17AE4969}"/>
              </a:ext>
            </a:extLst>
          </p:cNvPr>
          <p:cNvSpPr txBox="1"/>
          <p:nvPr/>
        </p:nvSpPr>
        <p:spPr>
          <a:xfrm>
            <a:off x="12551791" y="5533188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26B26A-52D5-4BF7-B606-A53BF432965C}"/>
              </a:ext>
            </a:extLst>
          </p:cNvPr>
          <p:cNvSpPr txBox="1"/>
          <p:nvPr/>
        </p:nvSpPr>
        <p:spPr>
          <a:xfrm>
            <a:off x="11077075" y="5309884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58D1AA-1A27-486B-95F9-48C4639ADB8F}"/>
              </a:ext>
            </a:extLst>
          </p:cNvPr>
          <p:cNvSpPr/>
          <p:nvPr/>
        </p:nvSpPr>
        <p:spPr>
          <a:xfrm>
            <a:off x="8895816" y="5545789"/>
            <a:ext cx="291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A5B27B-1B07-4300-8161-8FA5C92C46DA}"/>
              </a:ext>
            </a:extLst>
          </p:cNvPr>
          <p:cNvSpPr txBox="1"/>
          <p:nvPr/>
        </p:nvSpPr>
        <p:spPr>
          <a:xfrm>
            <a:off x="8961697" y="5995391"/>
            <a:ext cx="3090966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08AFA-68CB-4F9F-92BB-3E0CCAA3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3432" y="5605554"/>
            <a:ext cx="257175" cy="2762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736646-B3D8-44C7-B180-9F96703AE0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658183" y="5597755"/>
            <a:ext cx="265984" cy="27622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A2FF203-8CB9-4187-9402-D2A81C5F0F3C}"/>
              </a:ext>
            </a:extLst>
          </p:cNvPr>
          <p:cNvSpPr/>
          <p:nvPr/>
        </p:nvSpPr>
        <p:spPr>
          <a:xfrm>
            <a:off x="8895816" y="2976342"/>
            <a:ext cx="199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3.Is this downlight?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4FB344-63B4-4D01-86BA-4EF258FD3486}"/>
              </a:ext>
            </a:extLst>
          </p:cNvPr>
          <p:cNvSpPr txBox="1"/>
          <p:nvPr/>
        </p:nvSpPr>
        <p:spPr>
          <a:xfrm>
            <a:off x="8961697" y="3425944"/>
            <a:ext cx="3090966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/>
              <a:t>Yes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82CAF97-7A92-4D9E-AD2B-DC01BA2BB1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440036" y="3028308"/>
            <a:ext cx="265984" cy="27622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8A08B23-8756-41AE-B00A-A58D0B5EA9CB}"/>
              </a:ext>
            </a:extLst>
          </p:cNvPr>
          <p:cNvSpPr/>
          <p:nvPr/>
        </p:nvSpPr>
        <p:spPr>
          <a:xfrm>
            <a:off x="12494355" y="30316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phic 64" descr="Checkmark">
            <a:extLst>
              <a:ext uri="{FF2B5EF4-FFF2-40B4-BE49-F238E27FC236}">
                <a16:creationId xmlns:a16="http://schemas.microsoft.com/office/drawing/2014/main" id="{A9605016-560A-48BD-B5AC-1EE0299771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565255" y="3103751"/>
            <a:ext cx="273519" cy="27351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DE28A08-DA52-4043-88D5-ACE1C6430492}"/>
              </a:ext>
            </a:extLst>
          </p:cNvPr>
          <p:cNvSpPr txBox="1"/>
          <p:nvPr/>
        </p:nvSpPr>
        <p:spPr>
          <a:xfrm>
            <a:off x="12296708" y="2768617"/>
            <a:ext cx="72808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Answers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AD67B2-6D25-4968-98CA-D654487A8FBB}"/>
              </a:ext>
            </a:extLst>
          </p:cNvPr>
          <p:cNvCxnSpPr/>
          <p:nvPr/>
        </p:nvCxnSpPr>
        <p:spPr>
          <a:xfrm>
            <a:off x="409303" y="491164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DD33533-B567-4FA2-B656-51266F9A23A8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57DCA4-EEF8-452B-A221-982B817F0E79}"/>
              </a:ext>
            </a:extLst>
          </p:cNvPr>
          <p:cNvCxnSpPr>
            <a:cxnSpLocks/>
          </p:cNvCxnSpPr>
          <p:nvPr/>
        </p:nvCxnSpPr>
        <p:spPr>
          <a:xfrm>
            <a:off x="6432790" y="4047219"/>
            <a:ext cx="521306" cy="139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022FE58-8A03-472E-9948-F46FFE26C957}"/>
              </a:ext>
            </a:extLst>
          </p:cNvPr>
          <p:cNvSpPr txBox="1"/>
          <p:nvPr/>
        </p:nvSpPr>
        <p:spPr>
          <a:xfrm>
            <a:off x="3633673" y="3588350"/>
            <a:ext cx="46048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When selected, automatically deactivate from </a:t>
            </a:r>
            <a:r>
              <a:rPr lang="en-US" sz="1575" i="1" dirty="0" err="1">
                <a:solidFill>
                  <a:schemeClr val="accent4">
                    <a:lumMod val="75000"/>
                  </a:schemeClr>
                </a:solidFill>
              </a:rPr>
              <a:t>LightAZ</a:t>
            </a:r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. Keep active on Data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3BBF1F-408A-44AD-B38E-D32984E829E0}"/>
              </a:ext>
            </a:extLst>
          </p:cNvPr>
          <p:cNvSpPr txBox="1"/>
          <p:nvPr/>
        </p:nvSpPr>
        <p:spPr>
          <a:xfrm>
            <a:off x="730919" y="5993511"/>
            <a:ext cx="228460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to select incorrect category.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55BE11-4393-4BFA-B8D2-A49E6C9C8746}"/>
              </a:ext>
            </a:extLst>
          </p:cNvPr>
          <p:cNvSpPr txBox="1"/>
          <p:nvPr/>
        </p:nvSpPr>
        <p:spPr>
          <a:xfrm>
            <a:off x="4651650" y="2312722"/>
            <a:ext cx="460489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Display one question at the time, with “answer field” below. Change numbers as answers are entered (switch to another question or “lost focus”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C0F79D-572B-48FC-B379-A76A3912D7B7}"/>
              </a:ext>
            </a:extLst>
          </p:cNvPr>
          <p:cNvCxnSpPr>
            <a:endCxn id="50" idx="1"/>
          </p:cNvCxnSpPr>
          <p:nvPr/>
        </p:nvCxnSpPr>
        <p:spPr>
          <a:xfrm>
            <a:off x="6622569" y="2761739"/>
            <a:ext cx="5929222" cy="300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323372E-B62A-4135-A104-B2529503E827}"/>
              </a:ext>
            </a:extLst>
          </p:cNvPr>
          <p:cNvSpPr txBox="1"/>
          <p:nvPr/>
        </p:nvSpPr>
        <p:spPr>
          <a:xfrm>
            <a:off x="121933" y="2195291"/>
            <a:ext cx="460489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Keep record of selections and comments. Records to be “Saved” when LZ team activates all “greens”. When it occurred, change red to green (see next page)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B5B2B-9F62-495E-88D7-2150DE8EBF2C}"/>
              </a:ext>
            </a:extLst>
          </p:cNvPr>
          <p:cNvCxnSpPr/>
          <p:nvPr/>
        </p:nvCxnSpPr>
        <p:spPr>
          <a:xfrm>
            <a:off x="2692123" y="3112784"/>
            <a:ext cx="67214" cy="201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C2A90EC-C297-4FB5-BC5A-9F0C003A516B}"/>
              </a:ext>
            </a:extLst>
          </p:cNvPr>
          <p:cNvSpPr txBox="1"/>
          <p:nvPr/>
        </p:nvSpPr>
        <p:spPr>
          <a:xfrm>
            <a:off x="6571044" y="5123123"/>
            <a:ext cx="1285598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activate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3" name="Graphic 52" descr="Lightbulb">
            <a:extLst>
              <a:ext uri="{FF2B5EF4-FFF2-40B4-BE49-F238E27FC236}">
                <a16:creationId xmlns:a16="http://schemas.microsoft.com/office/drawing/2014/main" id="{56942ED6-D7C4-4683-B668-B465D77030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47913" y="5629786"/>
            <a:ext cx="299515" cy="29951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72BA53B-FD35-4396-9364-E4252D8AD276}"/>
              </a:ext>
            </a:extLst>
          </p:cNvPr>
          <p:cNvSpPr/>
          <p:nvPr/>
        </p:nvSpPr>
        <p:spPr>
          <a:xfrm>
            <a:off x="2502955" y="558187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06E7FF-4C33-447C-8014-463A34ADB519}"/>
              </a:ext>
            </a:extLst>
          </p:cNvPr>
          <p:cNvSpPr txBox="1"/>
          <p:nvPr/>
        </p:nvSpPr>
        <p:spPr>
          <a:xfrm>
            <a:off x="1925307" y="530005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1AE82B-D898-48B6-884C-974E07C61904}"/>
              </a:ext>
            </a:extLst>
          </p:cNvPr>
          <p:cNvSpPr/>
          <p:nvPr/>
        </p:nvSpPr>
        <p:spPr>
          <a:xfrm>
            <a:off x="2001512" y="55730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4" descr="Image result for trash icon">
            <a:extLst>
              <a:ext uri="{FF2B5EF4-FFF2-40B4-BE49-F238E27FC236}">
                <a16:creationId xmlns:a16="http://schemas.microsoft.com/office/drawing/2014/main" id="{7A1218ED-D05F-4A17-BE06-E902BE84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70" y="559177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BB9D6C1-D9BC-4251-A25B-C924EDE4DA84}"/>
              </a:ext>
            </a:extLst>
          </p:cNvPr>
          <p:cNvSpPr txBox="1"/>
          <p:nvPr/>
        </p:nvSpPr>
        <p:spPr>
          <a:xfrm>
            <a:off x="2375191" y="5309796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285922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103885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9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9BE89-4BEA-451A-9323-0181033EF3D8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B2518-B9CD-43E0-9210-6F875A2D5DD9}"/>
              </a:ext>
            </a:extLst>
          </p:cNvPr>
          <p:cNvSpPr txBox="1"/>
          <p:nvPr/>
        </p:nvSpPr>
        <p:spPr>
          <a:xfrm>
            <a:off x="1842178" y="735496"/>
            <a:ext cx="3216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MNF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26FF-833A-4E2B-BE70-5B936F2C555B}"/>
              </a:ext>
            </a:extLst>
          </p:cNvPr>
          <p:cNvSpPr/>
          <p:nvPr/>
        </p:nvSpPr>
        <p:spPr>
          <a:xfrm>
            <a:off x="815964" y="558023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709553" y="5309717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791A4-E2A4-46B7-BCDF-FF86612D361F}"/>
              </a:ext>
            </a:extLst>
          </p:cNvPr>
          <p:cNvSpPr txBox="1"/>
          <p:nvPr/>
        </p:nvSpPr>
        <p:spPr>
          <a:xfrm>
            <a:off x="1404023" y="5309717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D1652151-6748-4533-AA89-10570683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64" y="5652303"/>
            <a:ext cx="273519" cy="2735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55C8A0-F567-44B2-919C-6C52828B5226}"/>
              </a:ext>
            </a:extLst>
          </p:cNvPr>
          <p:cNvSpPr/>
          <p:nvPr/>
        </p:nvSpPr>
        <p:spPr>
          <a:xfrm>
            <a:off x="1522174" y="5590514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arning">
            <a:extLst>
              <a:ext uri="{FF2B5EF4-FFF2-40B4-BE49-F238E27FC236}">
                <a16:creationId xmlns:a16="http://schemas.microsoft.com/office/drawing/2014/main" id="{2B8D403A-469C-4116-8493-8D7078C5A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0484" y="5597755"/>
            <a:ext cx="335280" cy="335280"/>
          </a:xfrm>
          <a:prstGeom prst="rect">
            <a:avLst/>
          </a:prstGeom>
        </p:spPr>
      </p:pic>
      <p:pic>
        <p:nvPicPr>
          <p:cNvPr id="9" name="Graphic 8" descr="Link">
            <a:extLst>
              <a:ext uri="{FF2B5EF4-FFF2-40B4-BE49-F238E27FC236}">
                <a16:creationId xmlns:a16="http://schemas.microsoft.com/office/drawing/2014/main" id="{9AED8723-6AD2-4020-B139-FB3CC757B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3315" y="5583102"/>
            <a:ext cx="370265" cy="370265"/>
          </a:xfrm>
          <a:prstGeom prst="rect">
            <a:avLst/>
          </a:prstGeom>
        </p:spPr>
      </p:pic>
      <p:pic>
        <p:nvPicPr>
          <p:cNvPr id="18" name="Graphic 17" descr="List">
            <a:extLst>
              <a:ext uri="{FF2B5EF4-FFF2-40B4-BE49-F238E27FC236}">
                <a16:creationId xmlns:a16="http://schemas.microsoft.com/office/drawing/2014/main" id="{9A3C0397-EA70-4253-85E9-4188348F90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8871" y="5610724"/>
            <a:ext cx="301673" cy="301673"/>
          </a:xfrm>
          <a:prstGeom prst="rect">
            <a:avLst/>
          </a:prstGeom>
        </p:spPr>
      </p:pic>
      <p:pic>
        <p:nvPicPr>
          <p:cNvPr id="26" name="Graphic 25" descr="Eye">
            <a:extLst>
              <a:ext uri="{FF2B5EF4-FFF2-40B4-BE49-F238E27FC236}">
                <a16:creationId xmlns:a16="http://schemas.microsoft.com/office/drawing/2014/main" id="{4CC29B79-321B-491F-9CAA-D38C3CB7B2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92584" y="5602645"/>
            <a:ext cx="370265" cy="37026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2E3F9A-05E2-43CE-A7F0-5478F7F0D12C}"/>
              </a:ext>
            </a:extLst>
          </p:cNvPr>
          <p:cNvSpPr/>
          <p:nvPr/>
        </p:nvSpPr>
        <p:spPr>
          <a:xfrm>
            <a:off x="2972424" y="558093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9EF483-76DD-41DD-86C9-912187727F53}"/>
              </a:ext>
            </a:extLst>
          </p:cNvPr>
          <p:cNvSpPr/>
          <p:nvPr/>
        </p:nvSpPr>
        <p:spPr>
          <a:xfrm>
            <a:off x="3492515" y="557053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58B44-81C2-4CD6-B188-7E9B2662AC08}"/>
              </a:ext>
            </a:extLst>
          </p:cNvPr>
          <p:cNvSpPr/>
          <p:nvPr/>
        </p:nvSpPr>
        <p:spPr>
          <a:xfrm>
            <a:off x="3994415" y="5565573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160A2-EDAA-4736-9236-2F9DC84FB521}"/>
              </a:ext>
            </a:extLst>
          </p:cNvPr>
          <p:cNvSpPr txBox="1"/>
          <p:nvPr/>
        </p:nvSpPr>
        <p:spPr>
          <a:xfrm>
            <a:off x="2943006" y="5311009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2F929-C8FF-4013-9E5B-4EF49B23E713}"/>
              </a:ext>
            </a:extLst>
          </p:cNvPr>
          <p:cNvSpPr txBox="1"/>
          <p:nvPr/>
        </p:nvSpPr>
        <p:spPr>
          <a:xfrm>
            <a:off x="3406012" y="5311192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7045C-8C1A-4EE0-BA84-FD63F8110259}"/>
              </a:ext>
            </a:extLst>
          </p:cNvPr>
          <p:cNvSpPr txBox="1"/>
          <p:nvPr/>
        </p:nvSpPr>
        <p:spPr>
          <a:xfrm>
            <a:off x="3957860" y="5308655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23CAB-DA94-4DC6-A4A9-3462A8109BC1}"/>
              </a:ext>
            </a:extLst>
          </p:cNvPr>
          <p:cNvSpPr/>
          <p:nvPr/>
        </p:nvSpPr>
        <p:spPr>
          <a:xfrm>
            <a:off x="4500837" y="5556864"/>
            <a:ext cx="2641765" cy="7386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E04847-CAB7-46B9-BE14-E039F2E2962F}"/>
              </a:ext>
            </a:extLst>
          </p:cNvPr>
          <p:cNvSpPr txBox="1"/>
          <p:nvPr/>
        </p:nvSpPr>
        <p:spPr>
          <a:xfrm>
            <a:off x="4639921" y="5289612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3C0889-04D1-4067-A6F0-5D33744DEA4B}"/>
              </a:ext>
            </a:extLst>
          </p:cNvPr>
          <p:cNvSpPr/>
          <p:nvPr/>
        </p:nvSpPr>
        <p:spPr>
          <a:xfrm>
            <a:off x="7306180" y="5574467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279B6E-810B-4D21-A017-5F4517ACC57C}"/>
              </a:ext>
            </a:extLst>
          </p:cNvPr>
          <p:cNvSpPr txBox="1"/>
          <p:nvPr/>
        </p:nvSpPr>
        <p:spPr>
          <a:xfrm>
            <a:off x="6821977" y="5243809"/>
            <a:ext cx="128559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" name="Graphic 47" descr="Forbidden">
            <a:extLst>
              <a:ext uri="{FF2B5EF4-FFF2-40B4-BE49-F238E27FC236}">
                <a16:creationId xmlns:a16="http://schemas.microsoft.com/office/drawing/2014/main" id="{D6CEA0DB-DFEE-4C42-94FF-A69D70265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51138" y="5607363"/>
            <a:ext cx="314778" cy="3147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1BE0152-8A11-4489-8DC2-1DA2D0E61024}"/>
              </a:ext>
            </a:extLst>
          </p:cNvPr>
          <p:cNvSpPr/>
          <p:nvPr/>
        </p:nvSpPr>
        <p:spPr>
          <a:xfrm>
            <a:off x="12565255" y="5556865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AD2373-8621-42F9-AA3F-BDAC17AE4969}"/>
              </a:ext>
            </a:extLst>
          </p:cNvPr>
          <p:cNvSpPr txBox="1"/>
          <p:nvPr/>
        </p:nvSpPr>
        <p:spPr>
          <a:xfrm>
            <a:off x="12551791" y="5533188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26B26A-52D5-4BF7-B606-A53BF432965C}"/>
              </a:ext>
            </a:extLst>
          </p:cNvPr>
          <p:cNvSpPr txBox="1"/>
          <p:nvPr/>
        </p:nvSpPr>
        <p:spPr>
          <a:xfrm>
            <a:off x="11077075" y="5309884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58D1AA-1A27-486B-95F9-48C4639ADB8F}"/>
              </a:ext>
            </a:extLst>
          </p:cNvPr>
          <p:cNvSpPr/>
          <p:nvPr/>
        </p:nvSpPr>
        <p:spPr>
          <a:xfrm>
            <a:off x="8895816" y="5545789"/>
            <a:ext cx="291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A5B27B-1B07-4300-8161-8FA5C92C46DA}"/>
              </a:ext>
            </a:extLst>
          </p:cNvPr>
          <p:cNvSpPr txBox="1"/>
          <p:nvPr/>
        </p:nvSpPr>
        <p:spPr>
          <a:xfrm>
            <a:off x="8961697" y="5995391"/>
            <a:ext cx="3090966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08AFA-68CB-4F9F-92BB-3E0CCAA3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99544" y="5629365"/>
            <a:ext cx="257175" cy="2762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736646-B3D8-44C7-B180-9F96703AE0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608483" y="5597755"/>
            <a:ext cx="265984" cy="2762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AD67B2-6D25-4968-98CA-D654487A8FBB}"/>
              </a:ext>
            </a:extLst>
          </p:cNvPr>
          <p:cNvCxnSpPr/>
          <p:nvPr/>
        </p:nvCxnSpPr>
        <p:spPr>
          <a:xfrm>
            <a:off x="409303" y="4911640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DD33533-B567-4FA2-B656-51266F9A23A8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57DCA4-EEF8-452B-A221-982B817F0E79}"/>
              </a:ext>
            </a:extLst>
          </p:cNvPr>
          <p:cNvCxnSpPr>
            <a:cxnSpLocks/>
          </p:cNvCxnSpPr>
          <p:nvPr/>
        </p:nvCxnSpPr>
        <p:spPr>
          <a:xfrm>
            <a:off x="6432790" y="4047219"/>
            <a:ext cx="521306" cy="139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022FE58-8A03-472E-9948-F46FFE26C957}"/>
              </a:ext>
            </a:extLst>
          </p:cNvPr>
          <p:cNvSpPr txBox="1"/>
          <p:nvPr/>
        </p:nvSpPr>
        <p:spPr>
          <a:xfrm>
            <a:off x="5201216" y="3684974"/>
            <a:ext cx="27061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 err="1">
                <a:solidFill>
                  <a:schemeClr val="accent4">
                    <a:lumMod val="75000"/>
                  </a:schemeClr>
                </a:solidFill>
              </a:rPr>
              <a:t>Mnfr</a:t>
            </a:r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 to activate manually (will change to grey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3BBF1F-408A-44AD-B38E-D32984E829E0}"/>
              </a:ext>
            </a:extLst>
          </p:cNvPr>
          <p:cNvSpPr txBox="1"/>
          <p:nvPr/>
        </p:nvSpPr>
        <p:spPr>
          <a:xfrm>
            <a:off x="730919" y="5993511"/>
            <a:ext cx="228460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to select incorrect category.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23372E-B62A-4135-A104-B2529503E827}"/>
              </a:ext>
            </a:extLst>
          </p:cNvPr>
          <p:cNvSpPr txBox="1"/>
          <p:nvPr/>
        </p:nvSpPr>
        <p:spPr>
          <a:xfrm>
            <a:off x="282399" y="4468008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 err="1">
                <a:solidFill>
                  <a:schemeClr val="accent4">
                    <a:lumMod val="75000"/>
                  </a:schemeClr>
                </a:solidFill>
              </a:rPr>
              <a:t>Mnfr</a:t>
            </a:r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 can click on grey or green to make it red again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B5B2B-9F62-495E-88D7-2150DE8EBF2C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2584845" y="4802715"/>
            <a:ext cx="174492" cy="32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0CF5474-280C-4920-B961-15B54473752A}"/>
              </a:ext>
            </a:extLst>
          </p:cNvPr>
          <p:cNvSpPr txBox="1"/>
          <p:nvPr/>
        </p:nvSpPr>
        <p:spPr>
          <a:xfrm>
            <a:off x="449847" y="2793120"/>
            <a:ext cx="46048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Selecting “Correct” will return all buttons to grey and will collapse “options”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797F3E-9DDF-406E-BC93-217076341EDA}"/>
              </a:ext>
            </a:extLst>
          </p:cNvPr>
          <p:cNvSpPr txBox="1"/>
          <p:nvPr/>
        </p:nvSpPr>
        <p:spPr>
          <a:xfrm>
            <a:off x="5498102" y="2928870"/>
            <a:ext cx="16225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select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18122E-6783-43B2-9D38-49DC7F977F46}"/>
              </a:ext>
            </a:extLst>
          </p:cNvPr>
          <p:cNvSpPr/>
          <p:nvPr/>
        </p:nvSpPr>
        <p:spPr>
          <a:xfrm>
            <a:off x="5600474" y="249706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397C55-A5A4-4F31-8512-9DFCED286698}"/>
              </a:ext>
            </a:extLst>
          </p:cNvPr>
          <p:cNvSpPr txBox="1"/>
          <p:nvPr/>
        </p:nvSpPr>
        <p:spPr>
          <a:xfrm>
            <a:off x="5494063" y="2226552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2F5BEE1F-338A-4877-9972-105CF2FDDB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1374" y="2569138"/>
            <a:ext cx="273519" cy="27351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41E0992-5AB1-4ED4-B835-D6024F6444C4}"/>
              </a:ext>
            </a:extLst>
          </p:cNvPr>
          <p:cNvSpPr/>
          <p:nvPr/>
        </p:nvSpPr>
        <p:spPr>
          <a:xfrm>
            <a:off x="6276679" y="2500136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27A813-2A00-40FA-95AE-D8F7C344D575}"/>
              </a:ext>
            </a:extLst>
          </p:cNvPr>
          <p:cNvSpPr txBox="1"/>
          <p:nvPr/>
        </p:nvSpPr>
        <p:spPr>
          <a:xfrm>
            <a:off x="6197242" y="2226552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5EC108-E165-4DC7-A075-869AA97864BA}"/>
              </a:ext>
            </a:extLst>
          </p:cNvPr>
          <p:cNvGrpSpPr/>
          <p:nvPr/>
        </p:nvGrpSpPr>
        <p:grpSpPr>
          <a:xfrm>
            <a:off x="6310950" y="2503905"/>
            <a:ext cx="328577" cy="403957"/>
            <a:chOff x="745957" y="1111196"/>
            <a:chExt cx="292068" cy="359073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E9D46D36-5D6F-4E05-8E3A-36D2877034B6}"/>
                </a:ext>
              </a:extLst>
            </p:cNvPr>
            <p:cNvSpPr/>
            <p:nvPr/>
          </p:nvSpPr>
          <p:spPr>
            <a:xfrm>
              <a:off x="745957" y="1135259"/>
              <a:ext cx="292068" cy="264876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730F332-1396-4DCD-A64A-B392E05CB1C1}"/>
                </a:ext>
              </a:extLst>
            </p:cNvPr>
            <p:cNvSpPr txBox="1"/>
            <p:nvPr/>
          </p:nvSpPr>
          <p:spPr>
            <a:xfrm>
              <a:off x="761987" y="1111196"/>
              <a:ext cx="239667" cy="3590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!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EA6CA2-5FF4-4706-BB62-575589DC0F65}"/>
              </a:ext>
            </a:extLst>
          </p:cNvPr>
          <p:cNvCxnSpPr>
            <a:cxnSpLocks/>
          </p:cNvCxnSpPr>
          <p:nvPr/>
        </p:nvCxnSpPr>
        <p:spPr>
          <a:xfrm flipV="1">
            <a:off x="4885312" y="2727566"/>
            <a:ext cx="487877" cy="24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DA6908C-FE58-4C2B-9247-666BD43BB745}"/>
              </a:ext>
            </a:extLst>
          </p:cNvPr>
          <p:cNvSpPr/>
          <p:nvPr/>
        </p:nvSpPr>
        <p:spPr>
          <a:xfrm>
            <a:off x="7705036" y="4193478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Graphic 75" descr="Forbidden">
            <a:extLst>
              <a:ext uri="{FF2B5EF4-FFF2-40B4-BE49-F238E27FC236}">
                <a16:creationId xmlns:a16="http://schemas.microsoft.com/office/drawing/2014/main" id="{F0BEDEDA-0B52-4626-A925-BCBCF185F3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49994" y="4226374"/>
            <a:ext cx="314778" cy="3147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70EBAD-BAAB-45FC-8679-1221DC3B6052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6509366" y="4110446"/>
            <a:ext cx="1195670" cy="27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Lightbulb">
            <a:extLst>
              <a:ext uri="{FF2B5EF4-FFF2-40B4-BE49-F238E27FC236}">
                <a16:creationId xmlns:a16="http://schemas.microsoft.com/office/drawing/2014/main" id="{99881C8F-F874-4B68-9729-C40D91F2C9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47913" y="5629786"/>
            <a:ext cx="299515" cy="29951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2A25EC0-E76F-4E8C-BD30-3817212F3D43}"/>
              </a:ext>
            </a:extLst>
          </p:cNvPr>
          <p:cNvSpPr/>
          <p:nvPr/>
        </p:nvSpPr>
        <p:spPr>
          <a:xfrm>
            <a:off x="2502955" y="558187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100B1A-D14B-4692-B310-527260FA1E5E}"/>
              </a:ext>
            </a:extLst>
          </p:cNvPr>
          <p:cNvSpPr/>
          <p:nvPr/>
        </p:nvSpPr>
        <p:spPr>
          <a:xfrm>
            <a:off x="2001512" y="557308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4" descr="Image result for trash icon">
            <a:extLst>
              <a:ext uri="{FF2B5EF4-FFF2-40B4-BE49-F238E27FC236}">
                <a16:creationId xmlns:a16="http://schemas.microsoft.com/office/drawing/2014/main" id="{0741D7A4-95A2-444D-A6D4-509AE252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70" y="5591778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5A04907-E7CB-4C48-AF0F-98A36011BE85}"/>
              </a:ext>
            </a:extLst>
          </p:cNvPr>
          <p:cNvSpPr txBox="1"/>
          <p:nvPr/>
        </p:nvSpPr>
        <p:spPr>
          <a:xfrm>
            <a:off x="2375191" y="5309796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B86FD5-E423-454C-BAFB-A72E6FE8013B}"/>
              </a:ext>
            </a:extLst>
          </p:cNvPr>
          <p:cNvSpPr txBox="1"/>
          <p:nvPr/>
        </p:nvSpPr>
        <p:spPr>
          <a:xfrm>
            <a:off x="1925307" y="5300051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5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F5BC7-1112-4CFD-9338-3832328A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116"/>
            <a:ext cx="13716000" cy="5168937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AC0B80-ADC3-4649-87FB-2BEE23FAC5B6}"/>
              </a:ext>
            </a:extLst>
          </p:cNvPr>
          <p:cNvSpPr/>
          <p:nvPr/>
        </p:nvSpPr>
        <p:spPr>
          <a:xfrm>
            <a:off x="559468" y="7322720"/>
            <a:ext cx="328577" cy="29798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1AB45-9862-4E0C-8B28-22C743BED2B1}"/>
              </a:ext>
            </a:extLst>
          </p:cNvPr>
          <p:cNvSpPr txBox="1"/>
          <p:nvPr/>
        </p:nvSpPr>
        <p:spPr>
          <a:xfrm>
            <a:off x="568492" y="7286831"/>
            <a:ext cx="26962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A7EFA-E6F9-4F43-B227-2B90FB35CEA6}"/>
              </a:ext>
            </a:extLst>
          </p:cNvPr>
          <p:cNvSpPr/>
          <p:nvPr/>
        </p:nvSpPr>
        <p:spPr>
          <a:xfrm>
            <a:off x="12633159" y="7286831"/>
            <a:ext cx="297782" cy="306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F0C4E-5856-4642-8A61-B5BB4733C2F8}"/>
              </a:ext>
            </a:extLst>
          </p:cNvPr>
          <p:cNvSpPr txBox="1"/>
          <p:nvPr/>
        </p:nvSpPr>
        <p:spPr>
          <a:xfrm>
            <a:off x="12611387" y="7228075"/>
            <a:ext cx="3048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B0BD0-97AE-4EB4-9BAD-C2CC48661DB2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2AE69-CF93-4901-90DF-53552E93369B}"/>
              </a:ext>
            </a:extLst>
          </p:cNvPr>
          <p:cNvSpPr txBox="1"/>
          <p:nvPr/>
        </p:nvSpPr>
        <p:spPr>
          <a:xfrm>
            <a:off x="1842178" y="735496"/>
            <a:ext cx="2618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WEBSITE</a:t>
            </a:r>
          </a:p>
        </p:txBody>
      </p:sp>
    </p:spTree>
    <p:extLst>
      <p:ext uri="{BB962C8B-B14F-4D97-AF65-F5344CB8AC3E}">
        <p14:creationId xmlns:p14="http://schemas.microsoft.com/office/powerpoint/2010/main" val="280498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2D24AAE-13B0-4D43-AF78-A35F3510C241}"/>
              </a:ext>
            </a:extLst>
          </p:cNvPr>
          <p:cNvSpPr txBox="1"/>
          <p:nvPr/>
        </p:nvSpPr>
        <p:spPr>
          <a:xfrm>
            <a:off x="11533425" y="6755967"/>
            <a:ext cx="1669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Thumbnail/First Image*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0529E3-D1CD-46BD-8E34-7504A6FEDAC9}"/>
              </a:ext>
            </a:extLst>
          </p:cNvPr>
          <p:cNvSpPr txBox="1"/>
          <p:nvPr/>
        </p:nvSpPr>
        <p:spPr>
          <a:xfrm>
            <a:off x="11576693" y="8377372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3F9B71-5980-4445-8D0D-DF9514A45BFE}"/>
              </a:ext>
            </a:extLst>
          </p:cNvPr>
          <p:cNvSpPr txBox="1"/>
          <p:nvPr/>
        </p:nvSpPr>
        <p:spPr>
          <a:xfrm>
            <a:off x="11590784" y="10051832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9E49E6-2AF4-4BCA-B2A3-8CDDB1BAFC68}"/>
              </a:ext>
            </a:extLst>
          </p:cNvPr>
          <p:cNvSpPr txBox="1"/>
          <p:nvPr/>
        </p:nvSpPr>
        <p:spPr>
          <a:xfrm>
            <a:off x="3489086" y="5643155"/>
            <a:ext cx="102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Code*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93D1B1-E544-4547-A05E-DC695CF7DFC8}"/>
              </a:ext>
            </a:extLst>
          </p:cNvPr>
          <p:cNvSpPr/>
          <p:nvPr/>
        </p:nvSpPr>
        <p:spPr>
          <a:xfrm>
            <a:off x="6176927" y="5900275"/>
            <a:ext cx="6968702" cy="2795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A2D4F5-8531-4A5B-9F86-810409C369BF}"/>
              </a:ext>
            </a:extLst>
          </p:cNvPr>
          <p:cNvSpPr txBox="1"/>
          <p:nvPr/>
        </p:nvSpPr>
        <p:spPr>
          <a:xfrm>
            <a:off x="6187266" y="5642230"/>
            <a:ext cx="1073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Name*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B02454-332C-44A2-875B-CF5A009A1B33}"/>
              </a:ext>
            </a:extLst>
          </p:cNvPr>
          <p:cNvSpPr txBox="1"/>
          <p:nvPr/>
        </p:nvSpPr>
        <p:spPr>
          <a:xfrm>
            <a:off x="4941664" y="5640751"/>
            <a:ext cx="1013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Group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D9999-5F87-42D6-AF7F-9691079C0241}"/>
              </a:ext>
            </a:extLst>
          </p:cNvPr>
          <p:cNvSpPr/>
          <p:nvPr/>
        </p:nvSpPr>
        <p:spPr>
          <a:xfrm>
            <a:off x="2812879" y="5964876"/>
            <a:ext cx="154926" cy="142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9DC9CF-BAE8-4058-842A-CC42038DF2AF}"/>
              </a:ext>
            </a:extLst>
          </p:cNvPr>
          <p:cNvSpPr txBox="1"/>
          <p:nvPr/>
        </p:nvSpPr>
        <p:spPr>
          <a:xfrm>
            <a:off x="2723632" y="5632587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730A54-19B7-4626-9CC4-6F561AF0F04E}"/>
              </a:ext>
            </a:extLst>
          </p:cNvPr>
          <p:cNvSpPr txBox="1"/>
          <p:nvPr/>
        </p:nvSpPr>
        <p:spPr>
          <a:xfrm>
            <a:off x="12151581" y="12090600"/>
            <a:ext cx="888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Revit Files*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3DB529-BCF6-44E0-9888-F8E7954D33DF}"/>
              </a:ext>
            </a:extLst>
          </p:cNvPr>
          <p:cNvSpPr/>
          <p:nvPr/>
        </p:nvSpPr>
        <p:spPr>
          <a:xfrm>
            <a:off x="2815728" y="6616501"/>
            <a:ext cx="8525037" cy="47923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0A1545-9572-47C7-BBF4-5057347BC30E}"/>
              </a:ext>
            </a:extLst>
          </p:cNvPr>
          <p:cNvSpPr/>
          <p:nvPr/>
        </p:nvSpPr>
        <p:spPr>
          <a:xfrm>
            <a:off x="2807648" y="11767448"/>
            <a:ext cx="7109193" cy="3074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B6FDA-A214-4F83-BC02-08F169324576}"/>
              </a:ext>
            </a:extLst>
          </p:cNvPr>
          <p:cNvSpPr txBox="1"/>
          <p:nvPr/>
        </p:nvSpPr>
        <p:spPr>
          <a:xfrm>
            <a:off x="2723632" y="11501017"/>
            <a:ext cx="173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Page URL*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DBD92D1-92AE-43DD-880C-05E4709B826E}"/>
              </a:ext>
            </a:extLst>
          </p:cNvPr>
          <p:cNvSpPr/>
          <p:nvPr/>
        </p:nvSpPr>
        <p:spPr>
          <a:xfrm>
            <a:off x="2807648" y="12335517"/>
            <a:ext cx="7109193" cy="3044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A869DB-A553-4387-9B3F-1B3770E0FF56}"/>
              </a:ext>
            </a:extLst>
          </p:cNvPr>
          <p:cNvSpPr txBox="1"/>
          <p:nvPr/>
        </p:nvSpPr>
        <p:spPr>
          <a:xfrm>
            <a:off x="2755524" y="12074954"/>
            <a:ext cx="242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Spec URL (or type X)*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C497A6-01DD-4DDC-A101-4FD7CCD6AC4C}"/>
              </a:ext>
            </a:extLst>
          </p:cNvPr>
          <p:cNvSpPr/>
          <p:nvPr/>
        </p:nvSpPr>
        <p:spPr>
          <a:xfrm>
            <a:off x="3510771" y="5900274"/>
            <a:ext cx="1387535" cy="27494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923FC3-F3E0-4471-967C-9DD845E6F81E}"/>
              </a:ext>
            </a:extLst>
          </p:cNvPr>
          <p:cNvSpPr/>
          <p:nvPr/>
        </p:nvSpPr>
        <p:spPr>
          <a:xfrm>
            <a:off x="4979288" y="5900275"/>
            <a:ext cx="1144772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2B7CBE-B14A-4FBE-9DC5-F58E9229AA53}"/>
              </a:ext>
            </a:extLst>
          </p:cNvPr>
          <p:cNvSpPr/>
          <p:nvPr/>
        </p:nvSpPr>
        <p:spPr>
          <a:xfrm>
            <a:off x="2830217" y="6618905"/>
            <a:ext cx="8510547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E49E3F-63E4-4688-836D-D003474249E3}"/>
              </a:ext>
            </a:extLst>
          </p:cNvPr>
          <p:cNvSpPr txBox="1"/>
          <p:nvPr/>
        </p:nvSpPr>
        <p:spPr>
          <a:xfrm>
            <a:off x="3038108" y="659216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D63096-38C6-45A6-A890-20426653509F}"/>
              </a:ext>
            </a:extLst>
          </p:cNvPr>
          <p:cNvSpPr txBox="1"/>
          <p:nvPr/>
        </p:nvSpPr>
        <p:spPr>
          <a:xfrm>
            <a:off x="3649615" y="665053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473BC8-5467-4EEF-99CC-6C8B97918C35}"/>
              </a:ext>
            </a:extLst>
          </p:cNvPr>
          <p:cNvSpPr txBox="1"/>
          <p:nvPr/>
        </p:nvSpPr>
        <p:spPr>
          <a:xfrm>
            <a:off x="4175118" y="6639792"/>
            <a:ext cx="4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29923F-1AF3-4E11-83D6-216E94EB1B29}"/>
              </a:ext>
            </a:extLst>
          </p:cNvPr>
          <p:cNvSpPr txBox="1"/>
          <p:nvPr/>
        </p:nvSpPr>
        <p:spPr>
          <a:xfrm>
            <a:off x="4919496" y="6661413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315DC6F-5ABF-4000-9AB8-8AF473E8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47" y="6681948"/>
            <a:ext cx="212429" cy="20198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187988-C861-42D2-A6EF-92073C483260}"/>
              </a:ext>
            </a:extLst>
          </p:cNvPr>
          <p:cNvSpPr txBox="1"/>
          <p:nvPr/>
        </p:nvSpPr>
        <p:spPr>
          <a:xfrm>
            <a:off x="5635693" y="6603678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1C5A08-EA64-436C-8C9D-D8D423BFC1D5}"/>
              </a:ext>
            </a:extLst>
          </p:cNvPr>
          <p:cNvSpPr txBox="1"/>
          <p:nvPr/>
        </p:nvSpPr>
        <p:spPr>
          <a:xfrm>
            <a:off x="5569007" y="6629170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222671"/>
            <a:ext cx="2302522" cy="15457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7D96F7-796F-4DB6-802B-493F2443DA83}"/>
              </a:ext>
            </a:extLst>
          </p:cNvPr>
          <p:cNvSpPr txBox="1"/>
          <p:nvPr/>
        </p:nvSpPr>
        <p:spPr>
          <a:xfrm>
            <a:off x="2829776" y="6297752"/>
            <a:ext cx="975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Description*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B64B83-E1CB-4E8F-BC46-E13283C0F4EC}"/>
              </a:ext>
            </a:extLst>
          </p:cNvPr>
          <p:cNvSpPr txBox="1"/>
          <p:nvPr/>
        </p:nvSpPr>
        <p:spPr>
          <a:xfrm>
            <a:off x="279996" y="3120914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5D781D0E-9951-421A-9299-609F515FB0A9}"/>
              </a:ext>
            </a:extLst>
          </p:cNvPr>
          <p:cNvSpPr/>
          <p:nvPr/>
        </p:nvSpPr>
        <p:spPr>
          <a:xfrm rot="10800000">
            <a:off x="11991165" y="1218286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18C7386-B6E6-4CA1-97DB-AF9D31A95F2F}"/>
              </a:ext>
            </a:extLst>
          </p:cNvPr>
          <p:cNvSpPr/>
          <p:nvPr/>
        </p:nvSpPr>
        <p:spPr>
          <a:xfrm>
            <a:off x="11703101" y="12086366"/>
            <a:ext cx="488030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9BC6C9-46D8-442C-85B2-5BFF8C3C7F3B}"/>
              </a:ext>
            </a:extLst>
          </p:cNvPr>
          <p:cNvSpPr/>
          <p:nvPr/>
        </p:nvSpPr>
        <p:spPr>
          <a:xfrm>
            <a:off x="11582641" y="6599283"/>
            <a:ext cx="1562988" cy="60474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B6FB424-FC7F-42FC-B1C5-BAA3501D90A0}"/>
              </a:ext>
            </a:extLst>
          </p:cNvPr>
          <p:cNvSpPr/>
          <p:nvPr/>
        </p:nvSpPr>
        <p:spPr>
          <a:xfrm>
            <a:off x="9966057" y="1233227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0F0DFD-2382-4596-8215-541C709657C0}"/>
              </a:ext>
            </a:extLst>
          </p:cNvPr>
          <p:cNvSpPr txBox="1"/>
          <p:nvPr/>
        </p:nvSpPr>
        <p:spPr>
          <a:xfrm>
            <a:off x="9879967" y="12080279"/>
            <a:ext cx="835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PDF Date*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819F9E-D82D-4C0D-BC68-4FCBD866EBDC}"/>
              </a:ext>
            </a:extLst>
          </p:cNvPr>
          <p:cNvSpPr/>
          <p:nvPr/>
        </p:nvSpPr>
        <p:spPr>
          <a:xfrm>
            <a:off x="9966057" y="1174485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90F0A7-88C1-4951-9E27-DA1EFB5CABBE}"/>
              </a:ext>
            </a:extLst>
          </p:cNvPr>
          <p:cNvSpPr txBox="1"/>
          <p:nvPr/>
        </p:nvSpPr>
        <p:spPr>
          <a:xfrm>
            <a:off x="9879967" y="11492859"/>
            <a:ext cx="1173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URL Date (auto)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81C57-8BAE-4B65-870E-13C6466882C7}"/>
              </a:ext>
            </a:extLst>
          </p:cNvPr>
          <p:cNvSpPr txBox="1"/>
          <p:nvPr/>
        </p:nvSpPr>
        <p:spPr>
          <a:xfrm>
            <a:off x="10181167" y="12290588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__/__/__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2522182" y="4673059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2896069" y="4667279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4189487" y="467593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4563374" y="4670159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5856792" y="4675939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6230679" y="467015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FB2F625-CF03-48F8-B124-84889C1EE348}"/>
              </a:ext>
            </a:extLst>
          </p:cNvPr>
          <p:cNvSpPr txBox="1"/>
          <p:nvPr/>
        </p:nvSpPr>
        <p:spPr>
          <a:xfrm>
            <a:off x="2858432" y="13880289"/>
            <a:ext cx="1416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F142A-E2DB-4EA0-8827-1FC5B4D229A4}"/>
              </a:ext>
            </a:extLst>
          </p:cNvPr>
          <p:cNvSpPr txBox="1"/>
          <p:nvPr/>
        </p:nvSpPr>
        <p:spPr>
          <a:xfrm>
            <a:off x="2981353" y="7224475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94903-6257-465E-93F1-E596DBABF478}"/>
              </a:ext>
            </a:extLst>
          </p:cNvPr>
          <p:cNvSpPr/>
          <p:nvPr/>
        </p:nvSpPr>
        <p:spPr>
          <a:xfrm>
            <a:off x="2967805" y="7785497"/>
            <a:ext cx="685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linear pendant luminaire available in continuous lengths or individual units. Featuring a 2" extruded aluminum profile and a highly efficient frosted lens which provides even illumination in flush and drop lens options.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4BB9D-F2E4-44A2-839E-67B1B2C693CD}"/>
              </a:ext>
            </a:extLst>
          </p:cNvPr>
          <p:cNvSpPr/>
          <p:nvPr/>
        </p:nvSpPr>
        <p:spPr>
          <a:xfrm>
            <a:off x="3504790" y="5841550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</a:t>
            </a:r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AD97CB2-9EA2-43E2-9C32-96B91F9D9992}"/>
              </a:ext>
            </a:extLst>
          </p:cNvPr>
          <p:cNvSpPr/>
          <p:nvPr/>
        </p:nvSpPr>
        <p:spPr>
          <a:xfrm>
            <a:off x="4982381" y="584155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ED</a:t>
            </a:r>
            <a:endParaRPr lang="en-US" dirty="0"/>
          </a:p>
        </p:txBody>
      </p:sp>
      <p:pic>
        <p:nvPicPr>
          <p:cNvPr id="1026" name="Picture 2" descr="https://www.data.lightaz.com/images/products_thumb/JNO/Juno-2LEDTRIM-Round-Baffle_1.JPG">
            <a:extLst>
              <a:ext uri="{FF2B5EF4-FFF2-40B4-BE49-F238E27FC236}">
                <a16:creationId xmlns:a16="http://schemas.microsoft.com/office/drawing/2014/main" id="{41E7A24E-5834-40E0-8810-DFDA61E1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746" y="7085306"/>
            <a:ext cx="1386778" cy="12246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s://www.data.lightaz.com/images/products_thumb/JNO/Juno-2LEDTRIM-Round-Baffle_1.JPG">
            <a:extLst>
              <a:ext uri="{FF2B5EF4-FFF2-40B4-BE49-F238E27FC236}">
                <a16:creationId xmlns:a16="http://schemas.microsoft.com/office/drawing/2014/main" id="{A41AAA0D-AF2F-484A-BD2B-95A95656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931" y="10574899"/>
            <a:ext cx="1386778" cy="12246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ata.lightaz.com/images/products_thumb/JNO/Juno-2LEDTRIM-Round-Cone_1.jpg">
            <a:extLst>
              <a:ext uri="{FF2B5EF4-FFF2-40B4-BE49-F238E27FC236}">
                <a16:creationId xmlns:a16="http://schemas.microsoft.com/office/drawing/2014/main" id="{A74D4BC4-1450-4B95-82A3-5D81E195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01" y="8721822"/>
            <a:ext cx="1314956" cy="13149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06A5AA3C-391F-4BE7-B6DD-D5FEA01BCF46}"/>
              </a:ext>
            </a:extLst>
          </p:cNvPr>
          <p:cNvSpPr txBox="1"/>
          <p:nvPr/>
        </p:nvSpPr>
        <p:spPr>
          <a:xfrm>
            <a:off x="2981353" y="9177516"/>
            <a:ext cx="10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Electrical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52C4B7-12BD-42EB-A418-091232C63141}"/>
              </a:ext>
            </a:extLst>
          </p:cNvPr>
          <p:cNvSpPr/>
          <p:nvPr/>
        </p:nvSpPr>
        <p:spPr>
          <a:xfrm>
            <a:off x="2981353" y="9739756"/>
            <a:ext cx="685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linear pendant luminaire available in continuous lengths or individual units. Featuring a 2" extruded aluminum profile and a highly efficient frosted lens which provides even illumination in flush and drop lens options.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C7FE5F9-FD88-4302-AA46-CE31B509C65B}"/>
              </a:ext>
            </a:extLst>
          </p:cNvPr>
          <p:cNvSpPr/>
          <p:nvPr/>
        </p:nvSpPr>
        <p:spPr>
          <a:xfrm>
            <a:off x="6166817" y="5841572"/>
            <a:ext cx="204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23ED. 2” Downlight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8C0F4D-E8C3-4DB7-B479-92FD4ABDFCC2}"/>
              </a:ext>
            </a:extLst>
          </p:cNvPr>
          <p:cNvCxnSpPr>
            <a:cxnSpLocks/>
          </p:cNvCxnSpPr>
          <p:nvPr/>
        </p:nvCxnSpPr>
        <p:spPr>
          <a:xfrm flipH="1">
            <a:off x="8338534" y="5284469"/>
            <a:ext cx="87124" cy="83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A3BBD684-3FE5-40B9-98E0-F0EBA42A6A9D}"/>
              </a:ext>
            </a:extLst>
          </p:cNvPr>
          <p:cNvSpPr txBox="1"/>
          <p:nvPr/>
        </p:nvSpPr>
        <p:spPr>
          <a:xfrm>
            <a:off x="1447448" y="18805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9B4CDEB-6F25-46A4-8170-2A0056FF7798}"/>
              </a:ext>
            </a:extLst>
          </p:cNvPr>
          <p:cNvSpPr txBox="1"/>
          <p:nvPr/>
        </p:nvSpPr>
        <p:spPr>
          <a:xfrm>
            <a:off x="9658404" y="4794153"/>
            <a:ext cx="358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Access to different tabs and status dropdowns depends on security level of employee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BA6EE3-6231-40FE-B266-9AD62EFC2AC2}"/>
              </a:ext>
            </a:extLst>
          </p:cNvPr>
          <p:cNvCxnSpPr/>
          <p:nvPr/>
        </p:nvCxnSpPr>
        <p:spPr>
          <a:xfrm flipH="1" flipV="1">
            <a:off x="7287467" y="5001535"/>
            <a:ext cx="2655593" cy="19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DE50D1-0D49-4A01-BD6D-8EE18D8EA5C2}"/>
              </a:ext>
            </a:extLst>
          </p:cNvPr>
          <p:cNvCxnSpPr>
            <a:cxnSpLocks/>
          </p:cNvCxnSpPr>
          <p:nvPr/>
        </p:nvCxnSpPr>
        <p:spPr>
          <a:xfrm flipV="1">
            <a:off x="10238192" y="944669"/>
            <a:ext cx="1583416" cy="407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BE958E5-7362-4591-8015-F824026530BE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95396EF-B40D-4594-AABD-42FD46F19455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0D6BC22-2235-4A7E-8418-C78C4F6C2B7D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E02AD0C0-3F69-4ABE-840F-DF72BBA31701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5F5C988-EC5B-481C-BD2E-4854865205F9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52A7A933-778A-463E-B976-F86A52AFA8BE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BD8015E-4275-436F-BA41-09740BE6C711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7AF4620E-71BC-4277-9AE1-E8C435098D93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57F8900-4715-4A35-8265-77DF54BAC536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63B0E2-C0BC-49AC-9F93-2280A11F1848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EA24759-B96D-48D1-AD7C-FCEAEDDFE2B8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942FA73-555F-4FEF-9ADD-40F9CA748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0C562228-0B86-4896-8AC5-BC71729B0CD2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468F4E3-8939-4CBE-85C1-E7E8687C0A2D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744E701-AE60-4FA3-974E-C9228CDFACA0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CDB5143-6974-4726-AA94-1C6A31D633F7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BD4D592-32C2-4800-B510-11553DA39C66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D9A83BB-CCF4-4671-8926-5A5DA672C133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635BF28-DDA5-4A7A-B8B6-670A7F076A7F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999C1B8-18C5-448E-A91B-E1746EF2852B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EE73906-DAC4-4A26-BD04-3CB349B4FD0B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03F34328-553A-458E-875C-B16EEA5BB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A541C2D6-3B82-489D-8ABA-48CD3B847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0A735AE4-45FB-489A-9982-E0BB4A2DAD3B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A059BB11-D637-4923-A9D0-E53A82DFABDA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224" name="Graphic 223" descr="Checkmark">
            <a:extLst>
              <a:ext uri="{FF2B5EF4-FFF2-40B4-BE49-F238E27FC236}">
                <a16:creationId xmlns:a16="http://schemas.microsoft.com/office/drawing/2014/main" id="{760D494D-6EB3-40DC-80C9-32A999884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225" name="Graphic 224" descr="Warning">
            <a:extLst>
              <a:ext uri="{FF2B5EF4-FFF2-40B4-BE49-F238E27FC236}">
                <a16:creationId xmlns:a16="http://schemas.microsoft.com/office/drawing/2014/main" id="{85B0A31E-04FF-48E8-988F-9CCA7469B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226" name="Graphic 225" descr="Link">
            <a:extLst>
              <a:ext uri="{FF2B5EF4-FFF2-40B4-BE49-F238E27FC236}">
                <a16:creationId xmlns:a16="http://schemas.microsoft.com/office/drawing/2014/main" id="{25B3A3DF-BF08-4A8C-B200-7ADB245A77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227" name="Graphic 226" descr="List">
            <a:extLst>
              <a:ext uri="{FF2B5EF4-FFF2-40B4-BE49-F238E27FC236}">
                <a16:creationId xmlns:a16="http://schemas.microsoft.com/office/drawing/2014/main" id="{FFF39860-1EB5-4D9F-8A16-B28C0396C9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228" name="Graphic 227" descr="Eye">
            <a:extLst>
              <a:ext uri="{FF2B5EF4-FFF2-40B4-BE49-F238E27FC236}">
                <a16:creationId xmlns:a16="http://schemas.microsoft.com/office/drawing/2014/main" id="{AE56AF48-D232-4826-A87C-6068C4F169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0FCF1D6F-0085-4DC3-AB0B-56E954676B9B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EF64B2B-F962-4BEE-A26B-2FBBCB5F1200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0C1647A-353D-40C8-9E92-56CBF80CF31B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3A83A877-D42B-4DBF-9CF1-0B2682FA1406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233" name="Graphic 232" descr="Forbidden">
            <a:extLst>
              <a:ext uri="{FF2B5EF4-FFF2-40B4-BE49-F238E27FC236}">
                <a16:creationId xmlns:a16="http://schemas.microsoft.com/office/drawing/2014/main" id="{D2A5191B-EBC6-467E-8B3C-290CB3F478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234" name="Graphic 233" descr="Lightbulb">
            <a:extLst>
              <a:ext uri="{FF2B5EF4-FFF2-40B4-BE49-F238E27FC236}">
                <a16:creationId xmlns:a16="http://schemas.microsoft.com/office/drawing/2014/main" id="{2BCEB77C-0557-430D-AA50-23682B9FE5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9E596DAA-7C3E-401F-9503-8DD98CB0DF16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6" name="Picture 4" descr="Image result for trash icon">
            <a:extLst>
              <a:ext uri="{FF2B5EF4-FFF2-40B4-BE49-F238E27FC236}">
                <a16:creationId xmlns:a16="http://schemas.microsoft.com/office/drawing/2014/main" id="{C7D0478B-4F50-4DF9-B19A-2949BF1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TextBox 236">
            <a:extLst>
              <a:ext uri="{FF2B5EF4-FFF2-40B4-BE49-F238E27FC236}">
                <a16:creationId xmlns:a16="http://schemas.microsoft.com/office/drawing/2014/main" id="{6CC1BE00-9E86-4819-901B-FDB8386E2EE6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238" name="Graphic 237" descr="Checkmark">
            <a:extLst>
              <a:ext uri="{FF2B5EF4-FFF2-40B4-BE49-F238E27FC236}">
                <a16:creationId xmlns:a16="http://schemas.microsoft.com/office/drawing/2014/main" id="{4D85CE46-48A8-4312-BED2-CE469150A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239" name="Graphic 238" descr="Warning">
            <a:extLst>
              <a:ext uri="{FF2B5EF4-FFF2-40B4-BE49-F238E27FC236}">
                <a16:creationId xmlns:a16="http://schemas.microsoft.com/office/drawing/2014/main" id="{09A13381-5938-46AE-B2E6-2F956DAE6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240" name="Graphic 239" descr="Link">
            <a:extLst>
              <a:ext uri="{FF2B5EF4-FFF2-40B4-BE49-F238E27FC236}">
                <a16:creationId xmlns:a16="http://schemas.microsoft.com/office/drawing/2014/main" id="{332448AF-B900-4183-B7B7-21D5782F6A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241" name="Graphic 240" descr="List">
            <a:extLst>
              <a:ext uri="{FF2B5EF4-FFF2-40B4-BE49-F238E27FC236}">
                <a16:creationId xmlns:a16="http://schemas.microsoft.com/office/drawing/2014/main" id="{2389CA11-5176-434D-85F2-F9C73FC9EC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242" name="Graphic 241" descr="Eye">
            <a:extLst>
              <a:ext uri="{FF2B5EF4-FFF2-40B4-BE49-F238E27FC236}">
                <a16:creationId xmlns:a16="http://schemas.microsoft.com/office/drawing/2014/main" id="{549C4807-AC9C-46C6-BDD9-594FE247F0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243" name="Graphic 242" descr="Forbidden">
            <a:extLst>
              <a:ext uri="{FF2B5EF4-FFF2-40B4-BE49-F238E27FC236}">
                <a16:creationId xmlns:a16="http://schemas.microsoft.com/office/drawing/2014/main" id="{5C2C0F42-82FC-48BC-8FA9-86124401A2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244" name="Graphic 243" descr="Lightbulb">
            <a:extLst>
              <a:ext uri="{FF2B5EF4-FFF2-40B4-BE49-F238E27FC236}">
                <a16:creationId xmlns:a16="http://schemas.microsoft.com/office/drawing/2014/main" id="{FE5EB7D8-12E0-480E-B0E3-BEE33A49F2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245" name="Picture 4" descr="Image result for trash icon">
            <a:extLst>
              <a:ext uri="{FF2B5EF4-FFF2-40B4-BE49-F238E27FC236}">
                <a16:creationId xmlns:a16="http://schemas.microsoft.com/office/drawing/2014/main" id="{C917E1D2-B0AB-410A-872F-504FCB61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C2206963-19EE-478F-908F-89CE95A16FD9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BFDA9E9-E307-4E9B-B233-D4D9BFB2198C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12D0FC7-46B7-4BA7-BFE9-F7C5139DCECF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1C7DE01-9499-4EA1-B03C-94F1E68A1F45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C5709495-D731-41E1-B67E-BB0348D8B876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724FF2C-D617-4BA5-B28E-BE304DF02C0C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29A7EF5-FBB1-40A5-8F9F-3326032CB317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6E52A8D-9C77-489F-91FC-B439AC5155ED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790C7E-CAD0-465F-97CF-1B57B9F69C30}"/>
              </a:ext>
            </a:extLst>
          </p:cNvPr>
          <p:cNvSpPr/>
          <p:nvPr/>
        </p:nvSpPr>
        <p:spPr>
          <a:xfrm>
            <a:off x="2516608" y="5067300"/>
            <a:ext cx="10878909" cy="97266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83DB8-F971-4A24-8E0D-81FF8C12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9" y="6008090"/>
            <a:ext cx="13125803" cy="552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C5E00-050E-4A94-887E-3D878191A5C7}"/>
              </a:ext>
            </a:extLst>
          </p:cNvPr>
          <p:cNvSpPr/>
          <p:nvPr/>
        </p:nvSpPr>
        <p:spPr>
          <a:xfrm>
            <a:off x="503635" y="5778710"/>
            <a:ext cx="12655153" cy="71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9105-3842-499B-9477-E523D87139E0}"/>
              </a:ext>
            </a:extLst>
          </p:cNvPr>
          <p:cNvSpPr txBox="1"/>
          <p:nvPr/>
        </p:nvSpPr>
        <p:spPr>
          <a:xfrm>
            <a:off x="681385" y="5076849"/>
            <a:ext cx="16225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Manufacturers’ comments.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145A1-480D-4BC5-9DA1-49FB546A0D4D}"/>
              </a:ext>
            </a:extLst>
          </p:cNvPr>
          <p:cNvSpPr txBox="1"/>
          <p:nvPr/>
        </p:nvSpPr>
        <p:spPr>
          <a:xfrm>
            <a:off x="638216" y="4339199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DA7A76-FA9A-4A2E-BDC8-86AE38EAADB3}"/>
              </a:ext>
            </a:extLst>
          </p:cNvPr>
          <p:cNvSpPr txBox="1"/>
          <p:nvPr/>
        </p:nvSpPr>
        <p:spPr>
          <a:xfrm>
            <a:off x="1341395" y="4339199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BA985C-629E-4E99-B248-80646876EA2D}"/>
              </a:ext>
            </a:extLst>
          </p:cNvPr>
          <p:cNvCxnSpPr/>
          <p:nvPr/>
        </p:nvCxnSpPr>
        <p:spPr>
          <a:xfrm>
            <a:off x="409303" y="4285998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DE0427-C075-4CB2-BC98-56FB07AAD0A6}"/>
              </a:ext>
            </a:extLst>
          </p:cNvPr>
          <p:cNvCxnSpPr/>
          <p:nvPr/>
        </p:nvCxnSpPr>
        <p:spPr>
          <a:xfrm>
            <a:off x="483257" y="6493669"/>
            <a:ext cx="127494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49C055-C7DF-4A32-AF43-5D96AEC4166D}"/>
              </a:ext>
            </a:extLst>
          </p:cNvPr>
          <p:cNvSpPr txBox="1"/>
          <p:nvPr/>
        </p:nvSpPr>
        <p:spPr>
          <a:xfrm>
            <a:off x="2084924" y="3524763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Manufacturers options- view only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CBE199-4FF5-4052-9A9F-10D061A7C568}"/>
              </a:ext>
            </a:extLst>
          </p:cNvPr>
          <p:cNvCxnSpPr>
            <a:cxnSpLocks/>
          </p:cNvCxnSpPr>
          <p:nvPr/>
        </p:nvCxnSpPr>
        <p:spPr>
          <a:xfrm>
            <a:off x="2608047" y="3692116"/>
            <a:ext cx="129723" cy="70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 descr="Checkmark">
            <a:extLst>
              <a:ext uri="{FF2B5EF4-FFF2-40B4-BE49-F238E27FC236}">
                <a16:creationId xmlns:a16="http://schemas.microsoft.com/office/drawing/2014/main" id="{9B4882A3-383E-4639-9EA0-993D49A3A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657" y="4690135"/>
            <a:ext cx="273519" cy="273519"/>
          </a:xfrm>
          <a:prstGeom prst="rect">
            <a:avLst/>
          </a:prstGeom>
        </p:spPr>
      </p:pic>
      <p:pic>
        <p:nvPicPr>
          <p:cNvPr id="58" name="Graphic 57" descr="Warning">
            <a:extLst>
              <a:ext uri="{FF2B5EF4-FFF2-40B4-BE49-F238E27FC236}">
                <a16:creationId xmlns:a16="http://schemas.microsoft.com/office/drawing/2014/main" id="{319A4137-1F09-42B2-B2FC-63D0CC73C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8277" y="4635587"/>
            <a:ext cx="335280" cy="335280"/>
          </a:xfrm>
          <a:prstGeom prst="rect">
            <a:avLst/>
          </a:prstGeom>
        </p:spPr>
      </p:pic>
      <p:pic>
        <p:nvPicPr>
          <p:cNvPr id="59" name="Graphic 58" descr="Link">
            <a:extLst>
              <a:ext uri="{FF2B5EF4-FFF2-40B4-BE49-F238E27FC236}">
                <a16:creationId xmlns:a16="http://schemas.microsoft.com/office/drawing/2014/main" id="{A570AB2C-EF1B-4EE0-BEC7-22E3CF824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2638" y="4620934"/>
            <a:ext cx="370265" cy="370265"/>
          </a:xfrm>
          <a:prstGeom prst="rect">
            <a:avLst/>
          </a:prstGeom>
        </p:spPr>
      </p:pic>
      <p:pic>
        <p:nvPicPr>
          <p:cNvPr id="60" name="Graphic 59" descr="List">
            <a:extLst>
              <a:ext uri="{FF2B5EF4-FFF2-40B4-BE49-F238E27FC236}">
                <a16:creationId xmlns:a16="http://schemas.microsoft.com/office/drawing/2014/main" id="{9646E068-F7A8-44D2-A8AB-E4C858C8F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8194" y="4648556"/>
            <a:ext cx="301673" cy="301673"/>
          </a:xfrm>
          <a:prstGeom prst="rect">
            <a:avLst/>
          </a:prstGeom>
        </p:spPr>
      </p:pic>
      <p:pic>
        <p:nvPicPr>
          <p:cNvPr id="61" name="Graphic 60" descr="Eye">
            <a:extLst>
              <a:ext uri="{FF2B5EF4-FFF2-40B4-BE49-F238E27FC236}">
                <a16:creationId xmlns:a16="http://schemas.microsoft.com/office/drawing/2014/main" id="{C3D359AB-E64F-44F5-813F-ECA1F157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21907" y="4640477"/>
            <a:ext cx="370265" cy="370265"/>
          </a:xfrm>
          <a:prstGeom prst="rect">
            <a:avLst/>
          </a:prstGeom>
        </p:spPr>
      </p:pic>
      <p:pic>
        <p:nvPicPr>
          <p:cNvPr id="62" name="Graphic 61" descr="Lightbulb">
            <a:extLst>
              <a:ext uri="{FF2B5EF4-FFF2-40B4-BE49-F238E27FC236}">
                <a16:creationId xmlns:a16="http://schemas.microsoft.com/office/drawing/2014/main" id="{FCFC4D02-D913-48CE-936B-D47C4094C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9303" y="4655770"/>
            <a:ext cx="299515" cy="299515"/>
          </a:xfrm>
          <a:prstGeom prst="rect">
            <a:avLst/>
          </a:prstGeom>
        </p:spPr>
      </p:pic>
      <p:pic>
        <p:nvPicPr>
          <p:cNvPr id="69" name="Graphic 68" descr="Forbidden">
            <a:extLst>
              <a:ext uri="{FF2B5EF4-FFF2-40B4-BE49-F238E27FC236}">
                <a16:creationId xmlns:a16="http://schemas.microsoft.com/office/drawing/2014/main" id="{D15D1BED-57E7-474D-8F23-B2D55BBB1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1889" y="4645195"/>
            <a:ext cx="314778" cy="314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0AF4F-7E3E-437D-B89E-D3EC6FF7EFDE}"/>
              </a:ext>
            </a:extLst>
          </p:cNvPr>
          <p:cNvSpPr txBox="1"/>
          <p:nvPr/>
        </p:nvSpPr>
        <p:spPr>
          <a:xfrm>
            <a:off x="4125390" y="4698416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Missing link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A9F3AD-045A-496D-BCE6-9B3640082428}"/>
              </a:ext>
            </a:extLst>
          </p:cNvPr>
          <p:cNvSpPr txBox="1"/>
          <p:nvPr/>
        </p:nvSpPr>
        <p:spPr>
          <a:xfrm>
            <a:off x="938759" y="6650415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QA options- editable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5635EB-F03C-4C12-A7B0-A7DA4CB5F682}"/>
              </a:ext>
            </a:extLst>
          </p:cNvPr>
          <p:cNvSpPr/>
          <p:nvPr/>
        </p:nvSpPr>
        <p:spPr>
          <a:xfrm>
            <a:off x="800062" y="564384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 descr="Checkmark">
            <a:extLst>
              <a:ext uri="{FF2B5EF4-FFF2-40B4-BE49-F238E27FC236}">
                <a16:creationId xmlns:a16="http://schemas.microsoft.com/office/drawing/2014/main" id="{676F1E5B-3C78-440C-A2D5-9E539B8E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962" y="5715911"/>
            <a:ext cx="273519" cy="27351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863DE0E-721D-430F-8632-DFCC6278D3AF}"/>
              </a:ext>
            </a:extLst>
          </p:cNvPr>
          <p:cNvSpPr/>
          <p:nvPr/>
        </p:nvSpPr>
        <p:spPr>
          <a:xfrm>
            <a:off x="1506272" y="5654122"/>
            <a:ext cx="388975" cy="382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Graphic 75" descr="Warning">
            <a:extLst>
              <a:ext uri="{FF2B5EF4-FFF2-40B4-BE49-F238E27FC236}">
                <a16:creationId xmlns:a16="http://schemas.microsoft.com/office/drawing/2014/main" id="{94BCE529-8CE3-451B-AF0D-87CDA33DF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44582" y="5661363"/>
            <a:ext cx="335280" cy="335280"/>
          </a:xfrm>
          <a:prstGeom prst="rect">
            <a:avLst/>
          </a:prstGeom>
        </p:spPr>
      </p:pic>
      <p:pic>
        <p:nvPicPr>
          <p:cNvPr id="77" name="Graphic 76" descr="Link">
            <a:extLst>
              <a:ext uri="{FF2B5EF4-FFF2-40B4-BE49-F238E27FC236}">
                <a16:creationId xmlns:a16="http://schemas.microsoft.com/office/drawing/2014/main" id="{2B30A349-0C33-4C55-9E34-57F4DBA891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68943" y="5646710"/>
            <a:ext cx="370265" cy="370265"/>
          </a:xfrm>
          <a:prstGeom prst="rect">
            <a:avLst/>
          </a:prstGeom>
        </p:spPr>
      </p:pic>
      <p:pic>
        <p:nvPicPr>
          <p:cNvPr id="78" name="Graphic 77" descr="List">
            <a:extLst>
              <a:ext uri="{FF2B5EF4-FFF2-40B4-BE49-F238E27FC236}">
                <a16:creationId xmlns:a16="http://schemas.microsoft.com/office/drawing/2014/main" id="{95782078-1FB2-4FAC-A834-AB1E3B2F4F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94499" y="5674332"/>
            <a:ext cx="301673" cy="301673"/>
          </a:xfrm>
          <a:prstGeom prst="rect">
            <a:avLst/>
          </a:prstGeom>
        </p:spPr>
      </p:pic>
      <p:pic>
        <p:nvPicPr>
          <p:cNvPr id="79" name="Graphic 78" descr="Eye">
            <a:extLst>
              <a:ext uri="{FF2B5EF4-FFF2-40B4-BE49-F238E27FC236}">
                <a16:creationId xmlns:a16="http://schemas.microsoft.com/office/drawing/2014/main" id="{A1C9267D-BB6B-45B5-9B4F-09C111C4F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8212" y="5666253"/>
            <a:ext cx="370265" cy="370265"/>
          </a:xfrm>
          <a:prstGeom prst="rect">
            <a:avLst/>
          </a:prstGeom>
        </p:spPr>
      </p:pic>
      <p:pic>
        <p:nvPicPr>
          <p:cNvPr id="80" name="Graphic 79" descr="Lightbulb">
            <a:extLst>
              <a:ext uri="{FF2B5EF4-FFF2-40B4-BE49-F238E27FC236}">
                <a16:creationId xmlns:a16="http://schemas.microsoft.com/office/drawing/2014/main" id="{6FACBA85-E20B-4AC2-939E-2CB445A573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5608" y="5681546"/>
            <a:ext cx="299515" cy="29951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CF37E9C1-E43D-4CFA-AC7E-426C9B044BE4}"/>
              </a:ext>
            </a:extLst>
          </p:cNvPr>
          <p:cNvSpPr/>
          <p:nvPr/>
        </p:nvSpPr>
        <p:spPr>
          <a:xfrm>
            <a:off x="2018052" y="564454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315CE5-F39B-46B2-94DC-D0B72EF5B372}"/>
              </a:ext>
            </a:extLst>
          </p:cNvPr>
          <p:cNvSpPr/>
          <p:nvPr/>
        </p:nvSpPr>
        <p:spPr>
          <a:xfrm>
            <a:off x="2538143" y="563414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5C78CE-21B6-4FA9-B45F-C84A00FA83B5}"/>
              </a:ext>
            </a:extLst>
          </p:cNvPr>
          <p:cNvSpPr/>
          <p:nvPr/>
        </p:nvSpPr>
        <p:spPr>
          <a:xfrm>
            <a:off x="3040043" y="5629181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1CC2788-C7A2-4798-80F8-D81FF59F167B}"/>
              </a:ext>
            </a:extLst>
          </p:cNvPr>
          <p:cNvSpPr/>
          <p:nvPr/>
        </p:nvSpPr>
        <p:spPr>
          <a:xfrm>
            <a:off x="3550650" y="5633632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02498C0-7D1E-460C-B296-9B49BDEB0745}"/>
              </a:ext>
            </a:extLst>
          </p:cNvPr>
          <p:cNvSpPr txBox="1"/>
          <p:nvPr/>
        </p:nvSpPr>
        <p:spPr>
          <a:xfrm>
            <a:off x="1952611" y="4334639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293E76-E11D-4BE9-A6A4-4D78AF2F2623}"/>
              </a:ext>
            </a:extLst>
          </p:cNvPr>
          <p:cNvSpPr txBox="1"/>
          <p:nvPr/>
        </p:nvSpPr>
        <p:spPr>
          <a:xfrm>
            <a:off x="2451640" y="4333180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F17289-6F93-4506-B551-7F89FD124F29}"/>
              </a:ext>
            </a:extLst>
          </p:cNvPr>
          <p:cNvSpPr txBox="1"/>
          <p:nvPr/>
        </p:nvSpPr>
        <p:spPr>
          <a:xfrm>
            <a:off x="3003488" y="4330643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AC4F801-162B-4403-92AB-0EE363CCFBA4}"/>
              </a:ext>
            </a:extLst>
          </p:cNvPr>
          <p:cNvSpPr txBox="1"/>
          <p:nvPr/>
        </p:nvSpPr>
        <p:spPr>
          <a:xfrm>
            <a:off x="3486445" y="4336878"/>
            <a:ext cx="60144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310823-C744-49DC-8014-1361AB3C72AD}"/>
              </a:ext>
            </a:extLst>
          </p:cNvPr>
          <p:cNvSpPr/>
          <p:nvPr/>
        </p:nvSpPr>
        <p:spPr>
          <a:xfrm>
            <a:off x="4087893" y="5620472"/>
            <a:ext cx="2641765" cy="7149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9C0D1EE-7ADE-4753-8418-A0D46205B1D2}"/>
              </a:ext>
            </a:extLst>
          </p:cNvPr>
          <p:cNvSpPr txBox="1"/>
          <p:nvPr/>
        </p:nvSpPr>
        <p:spPr>
          <a:xfrm>
            <a:off x="4036271" y="4337886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B7210A-E32D-4BB1-B009-E69031113F76}"/>
              </a:ext>
            </a:extLst>
          </p:cNvPr>
          <p:cNvSpPr txBox="1"/>
          <p:nvPr/>
        </p:nvSpPr>
        <p:spPr>
          <a:xfrm>
            <a:off x="715017" y="6057119"/>
            <a:ext cx="9685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 comments.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8B5968F-E812-43D5-A810-F239CF9BD509}"/>
              </a:ext>
            </a:extLst>
          </p:cNvPr>
          <p:cNvSpPr/>
          <p:nvPr/>
        </p:nvSpPr>
        <p:spPr>
          <a:xfrm>
            <a:off x="6893236" y="5638075"/>
            <a:ext cx="410584" cy="3919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raphic 92" descr="Forbidden">
            <a:extLst>
              <a:ext uri="{FF2B5EF4-FFF2-40B4-BE49-F238E27FC236}">
                <a16:creationId xmlns:a16="http://schemas.microsoft.com/office/drawing/2014/main" id="{76F0629A-F5AB-4D2D-B0B1-B3F16B4DEA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38194" y="5670971"/>
            <a:ext cx="314778" cy="31477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156AE46-BC98-405E-B53E-90254C0C29D1}"/>
              </a:ext>
            </a:extLst>
          </p:cNvPr>
          <p:cNvSpPr txBox="1"/>
          <p:nvPr/>
        </p:nvSpPr>
        <p:spPr>
          <a:xfrm>
            <a:off x="6087424" y="4329379"/>
            <a:ext cx="16225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Deactivate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56DB60-3FB4-4734-A297-FEEC8B1BB9C9}"/>
              </a:ext>
            </a:extLst>
          </p:cNvPr>
          <p:cNvSpPr/>
          <p:nvPr/>
        </p:nvSpPr>
        <p:spPr>
          <a:xfrm>
            <a:off x="12668749" y="463014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8229B27-AD44-4653-9C82-AF0EFD0CEBA2}"/>
              </a:ext>
            </a:extLst>
          </p:cNvPr>
          <p:cNvSpPr txBox="1"/>
          <p:nvPr/>
        </p:nvSpPr>
        <p:spPr>
          <a:xfrm>
            <a:off x="12655285" y="460646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ACC0659-DC6E-4FDE-BE65-8B2AF2EDF1A0}"/>
              </a:ext>
            </a:extLst>
          </p:cNvPr>
          <p:cNvSpPr txBox="1"/>
          <p:nvPr/>
        </p:nvSpPr>
        <p:spPr>
          <a:xfrm>
            <a:off x="11180569" y="4383163"/>
            <a:ext cx="195117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3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questions from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0A45276-3896-4E81-B480-80C02E29FA68}"/>
              </a:ext>
            </a:extLst>
          </p:cNvPr>
          <p:cNvSpPr/>
          <p:nvPr/>
        </p:nvSpPr>
        <p:spPr>
          <a:xfrm>
            <a:off x="8999310" y="4619068"/>
            <a:ext cx="291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C1B2C42-7366-4DCC-BF4C-A8B79F52DA94}"/>
              </a:ext>
            </a:extLst>
          </p:cNvPr>
          <p:cNvSpPr txBox="1"/>
          <p:nvPr/>
        </p:nvSpPr>
        <p:spPr>
          <a:xfrm>
            <a:off x="9065191" y="5068670"/>
            <a:ext cx="3090966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9263508-0606-41FC-A29D-143F66FC533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203038" y="4702644"/>
            <a:ext cx="257175" cy="27622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65E5496-EFAD-4A70-A3F4-891770921F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543530" y="4671034"/>
            <a:ext cx="265984" cy="27622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CBD70F8C-1B23-4F57-A213-31A03E582E8D}"/>
              </a:ext>
            </a:extLst>
          </p:cNvPr>
          <p:cNvSpPr txBox="1"/>
          <p:nvPr/>
        </p:nvSpPr>
        <p:spPr>
          <a:xfrm>
            <a:off x="9111109" y="3583322"/>
            <a:ext cx="46048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i="1" dirty="0">
                <a:solidFill>
                  <a:schemeClr val="accent4">
                    <a:lumMod val="75000"/>
                  </a:schemeClr>
                </a:solidFill>
              </a:rPr>
              <a:t>View/Read only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90F852-10BC-4C4C-BC0B-CE591DD4782B}"/>
              </a:ext>
            </a:extLst>
          </p:cNvPr>
          <p:cNvCxnSpPr>
            <a:endCxn id="98" idx="0"/>
          </p:cNvCxnSpPr>
          <p:nvPr/>
        </p:nvCxnSpPr>
        <p:spPr>
          <a:xfrm>
            <a:off x="9470003" y="3918029"/>
            <a:ext cx="989066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276A42-6C52-4EFF-AADB-8433758E5CEA}"/>
              </a:ext>
            </a:extLst>
          </p:cNvPr>
          <p:cNvCxnSpPr/>
          <p:nvPr/>
        </p:nvCxnSpPr>
        <p:spPr>
          <a:xfrm flipV="1">
            <a:off x="1952611" y="6181223"/>
            <a:ext cx="351334" cy="46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17DBCB6-1167-42E1-91F4-03869AC5E474}"/>
              </a:ext>
            </a:extLst>
          </p:cNvPr>
          <p:cNvSpPr/>
          <p:nvPr/>
        </p:nvSpPr>
        <p:spPr>
          <a:xfrm>
            <a:off x="0" y="516835"/>
            <a:ext cx="13716000" cy="11330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DE0BBE-D768-4180-9670-6698818DAE25}"/>
              </a:ext>
            </a:extLst>
          </p:cNvPr>
          <p:cNvSpPr txBox="1"/>
          <p:nvPr/>
        </p:nvSpPr>
        <p:spPr>
          <a:xfrm>
            <a:off x="1842178" y="735496"/>
            <a:ext cx="2618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WEBSITE</a:t>
            </a:r>
          </a:p>
        </p:txBody>
      </p:sp>
    </p:spTree>
    <p:extLst>
      <p:ext uri="{BB962C8B-B14F-4D97-AF65-F5344CB8AC3E}">
        <p14:creationId xmlns:p14="http://schemas.microsoft.com/office/powerpoint/2010/main" val="79551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122162" y="222672"/>
            <a:ext cx="2302522" cy="15472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2510787" y="4909900"/>
            <a:ext cx="10884730" cy="109182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1C24B3C-4EBB-471E-9E77-83020595396F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EFA75E9-B351-498E-B559-85FAAC438B0F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29A4387D-F94C-4716-9888-EF7B704A8599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39F739E0-2B74-4052-87AB-6088EBFA3D16}"/>
              </a:ext>
            </a:extLst>
          </p:cNvPr>
          <p:cNvSpPr txBox="1"/>
          <p:nvPr/>
        </p:nvSpPr>
        <p:spPr>
          <a:xfrm>
            <a:off x="205962" y="1710762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3A219C4A-37DA-4422-B7C4-786355D6BBCE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398" name="Isosceles Triangle 397">
            <a:extLst>
              <a:ext uri="{FF2B5EF4-FFF2-40B4-BE49-F238E27FC236}">
                <a16:creationId xmlns:a16="http://schemas.microsoft.com/office/drawing/2014/main" id="{A395CBB4-5F30-449D-8376-1C55C52D8964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6105DC61-0F8D-47A6-B746-903544AFEA33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400" name="Isosceles Triangle 399">
            <a:extLst>
              <a:ext uri="{FF2B5EF4-FFF2-40B4-BE49-F238E27FC236}">
                <a16:creationId xmlns:a16="http://schemas.microsoft.com/office/drawing/2014/main" id="{24B6BD07-0B7A-46CE-B184-E337C806DD30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62458D07-95E5-4472-95F3-6EBB080AEA5C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Isosceles Triangle 401">
            <a:extLst>
              <a:ext uri="{FF2B5EF4-FFF2-40B4-BE49-F238E27FC236}">
                <a16:creationId xmlns:a16="http://schemas.microsoft.com/office/drawing/2014/main" id="{EFA1FBB9-CB6D-41A1-9E17-C88D31166AB8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115631B2-6C84-472A-8CF3-7349CDBD27BA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3B8CA5BB-CE21-4BA1-A811-ADB08231E577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DA19BF8-A034-4DAA-9AE3-D87D15AEEDB4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406" name="Picture 405">
            <a:extLst>
              <a:ext uri="{FF2B5EF4-FFF2-40B4-BE49-F238E27FC236}">
                <a16:creationId xmlns:a16="http://schemas.microsoft.com/office/drawing/2014/main" id="{93357486-DB6E-4FDE-A7B8-8E7ED0CB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B2421B3A-6E7A-4CE4-8399-066ACB09C2D1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CACB9D0-8D43-4258-A61E-0FB0D29BC844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3F09967-3A45-48F2-A5C1-318A2A64D9AF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5883011-4042-42E1-AE05-5308C9EFBD05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7339A4A-98B8-4802-9AF6-BFC86DA996DF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9D05F2FF-9C2B-4AE7-8DCA-50255153241B}"/>
              </a:ext>
            </a:extLst>
          </p:cNvPr>
          <p:cNvSpPr txBox="1"/>
          <p:nvPr/>
        </p:nvSpPr>
        <p:spPr>
          <a:xfrm>
            <a:off x="1373414" y="47041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937AB65E-043F-4F48-8EC3-CAA626B5A0C9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E7EA582D-1F5D-4B6F-A1F0-888FE478015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EB84F22A-0ACE-4DE6-98B3-D32A293B2C4F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1395E76-6419-43C3-B348-CEC9E90F690A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CEF2FA52-1C22-4BBF-B714-92CA6C54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0FB917FF-4398-4912-A3A1-964A60AA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420" name="TextBox 419">
            <a:extLst>
              <a:ext uri="{FF2B5EF4-FFF2-40B4-BE49-F238E27FC236}">
                <a16:creationId xmlns:a16="http://schemas.microsoft.com/office/drawing/2014/main" id="{E9D9C60E-AF9B-4983-A77C-3A303326CD21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711D2B8-E531-4402-BD0E-E0ECBEFAD4EF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422" name="Graphic 421" descr="Checkmark">
            <a:extLst>
              <a:ext uri="{FF2B5EF4-FFF2-40B4-BE49-F238E27FC236}">
                <a16:creationId xmlns:a16="http://schemas.microsoft.com/office/drawing/2014/main" id="{4224EE91-5E19-4689-A444-242A44250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423" name="Graphic 422" descr="Warning">
            <a:extLst>
              <a:ext uri="{FF2B5EF4-FFF2-40B4-BE49-F238E27FC236}">
                <a16:creationId xmlns:a16="http://schemas.microsoft.com/office/drawing/2014/main" id="{1ADA6AF7-13BE-4521-A398-F4D44B1CB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424" name="Graphic 423" descr="Link">
            <a:extLst>
              <a:ext uri="{FF2B5EF4-FFF2-40B4-BE49-F238E27FC236}">
                <a16:creationId xmlns:a16="http://schemas.microsoft.com/office/drawing/2014/main" id="{F75217C2-0893-459C-A82A-0B0C6D1C8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425" name="Graphic 424" descr="List">
            <a:extLst>
              <a:ext uri="{FF2B5EF4-FFF2-40B4-BE49-F238E27FC236}">
                <a16:creationId xmlns:a16="http://schemas.microsoft.com/office/drawing/2014/main" id="{327DF339-1AB7-4630-951E-1E998DD71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426" name="Graphic 425" descr="Eye">
            <a:extLst>
              <a:ext uri="{FF2B5EF4-FFF2-40B4-BE49-F238E27FC236}">
                <a16:creationId xmlns:a16="http://schemas.microsoft.com/office/drawing/2014/main" id="{DBF32B9C-F1FC-4E9C-8176-C0E1AD8CD3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427" name="TextBox 426">
            <a:extLst>
              <a:ext uri="{FF2B5EF4-FFF2-40B4-BE49-F238E27FC236}">
                <a16:creationId xmlns:a16="http://schemas.microsoft.com/office/drawing/2014/main" id="{E62CC6A9-6F83-437C-803F-FAFFA8206858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AD4699A-6F32-4FF3-A249-A595409DF80A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5748DED-C2FE-40BA-B672-DE4DC151AFDC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DFEE26B5-FC45-49F5-A9E6-664D47E6374B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431" name="Graphic 430" descr="Forbidden">
            <a:extLst>
              <a:ext uri="{FF2B5EF4-FFF2-40B4-BE49-F238E27FC236}">
                <a16:creationId xmlns:a16="http://schemas.microsoft.com/office/drawing/2014/main" id="{0D2EA4DA-DD58-4988-9A3D-7D4416A2D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432" name="Graphic 431" descr="Lightbulb">
            <a:extLst>
              <a:ext uri="{FF2B5EF4-FFF2-40B4-BE49-F238E27FC236}">
                <a16:creationId xmlns:a16="http://schemas.microsoft.com/office/drawing/2014/main" id="{29BA2B2D-A1E5-4CFB-8A71-33FAF1D163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433" name="TextBox 432">
            <a:extLst>
              <a:ext uri="{FF2B5EF4-FFF2-40B4-BE49-F238E27FC236}">
                <a16:creationId xmlns:a16="http://schemas.microsoft.com/office/drawing/2014/main" id="{5CD621E0-3109-4F2A-B936-CDBE4E649880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4" name="Picture 4" descr="Image result for trash icon">
            <a:extLst>
              <a:ext uri="{FF2B5EF4-FFF2-40B4-BE49-F238E27FC236}">
                <a16:creationId xmlns:a16="http://schemas.microsoft.com/office/drawing/2014/main" id="{E2FFA838-C479-4E44-A83F-FC104862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" name="TextBox 434">
            <a:extLst>
              <a:ext uri="{FF2B5EF4-FFF2-40B4-BE49-F238E27FC236}">
                <a16:creationId xmlns:a16="http://schemas.microsoft.com/office/drawing/2014/main" id="{9B6416C9-3BFA-4C01-B4AD-FE6803B51D3C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436" name="Graphic 435" descr="Checkmark">
            <a:extLst>
              <a:ext uri="{FF2B5EF4-FFF2-40B4-BE49-F238E27FC236}">
                <a16:creationId xmlns:a16="http://schemas.microsoft.com/office/drawing/2014/main" id="{9D0AA904-F043-4332-BDA2-CCC5AD48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437" name="Graphic 436" descr="Warning">
            <a:extLst>
              <a:ext uri="{FF2B5EF4-FFF2-40B4-BE49-F238E27FC236}">
                <a16:creationId xmlns:a16="http://schemas.microsoft.com/office/drawing/2014/main" id="{68FC44EB-BD7C-4C0C-A1C9-88EBE6F4D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438" name="Graphic 437" descr="Link">
            <a:extLst>
              <a:ext uri="{FF2B5EF4-FFF2-40B4-BE49-F238E27FC236}">
                <a16:creationId xmlns:a16="http://schemas.microsoft.com/office/drawing/2014/main" id="{965ABF13-CEF1-4573-80A3-43A55A1644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439" name="Graphic 438" descr="List">
            <a:extLst>
              <a:ext uri="{FF2B5EF4-FFF2-40B4-BE49-F238E27FC236}">
                <a16:creationId xmlns:a16="http://schemas.microsoft.com/office/drawing/2014/main" id="{B5EB6856-5020-4A3B-9B9B-F2D62C2C5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440" name="Graphic 439" descr="Eye">
            <a:extLst>
              <a:ext uri="{FF2B5EF4-FFF2-40B4-BE49-F238E27FC236}">
                <a16:creationId xmlns:a16="http://schemas.microsoft.com/office/drawing/2014/main" id="{0B994D16-C548-4B7F-8C4D-95488048A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441" name="Graphic 440" descr="Forbidden">
            <a:extLst>
              <a:ext uri="{FF2B5EF4-FFF2-40B4-BE49-F238E27FC236}">
                <a16:creationId xmlns:a16="http://schemas.microsoft.com/office/drawing/2014/main" id="{5F541E0D-7B56-451E-B8DF-E422613616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442" name="Graphic 441" descr="Lightbulb">
            <a:extLst>
              <a:ext uri="{FF2B5EF4-FFF2-40B4-BE49-F238E27FC236}">
                <a16:creationId xmlns:a16="http://schemas.microsoft.com/office/drawing/2014/main" id="{1F946FC5-B110-414C-99DE-E6D98D294E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443" name="Picture 4" descr="Image result for trash icon">
            <a:extLst>
              <a:ext uri="{FF2B5EF4-FFF2-40B4-BE49-F238E27FC236}">
                <a16:creationId xmlns:a16="http://schemas.microsoft.com/office/drawing/2014/main" id="{F41EA2D1-482A-468B-A62A-00C252B5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TextBox 444">
            <a:extLst>
              <a:ext uri="{FF2B5EF4-FFF2-40B4-BE49-F238E27FC236}">
                <a16:creationId xmlns:a16="http://schemas.microsoft.com/office/drawing/2014/main" id="{8BA148CF-C204-4D32-BBC6-978D5E9403D1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FC2C61F2-90C1-4CE5-AD67-7AE014C2A1BD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1834E59-2614-46BC-931A-EFEBC7716060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2E58591-E5A1-455B-8657-5FB7F70B3A68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28DF294-E1FA-4CBF-B866-54EB126DAE81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797CE25-BF36-49D0-9BA2-22FF3F3C31F1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2EF59781-ACAE-44DE-895B-8F34C5B5EE61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B1CF-2B36-4812-B8B5-E47491F4A357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585B75D-2798-4A88-9336-054E6236F83D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549E293-C5B1-4CB8-AED3-6776BBC57681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C0E2B637-13F6-4580-97F6-1271BD7846B5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D7A928A-3459-4F25-8245-E52E5376673F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EF7FAC0-5023-4B8B-AAE7-2624C327451F}"/>
              </a:ext>
            </a:extLst>
          </p:cNvPr>
          <p:cNvCxnSpPr>
            <a:cxnSpLocks/>
          </p:cNvCxnSpPr>
          <p:nvPr/>
        </p:nvCxnSpPr>
        <p:spPr>
          <a:xfrm>
            <a:off x="2516607" y="572809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D20A13D4-2975-4D9E-81CB-727A7391B7DD}"/>
              </a:ext>
            </a:extLst>
          </p:cNvPr>
          <p:cNvCxnSpPr/>
          <p:nvPr/>
        </p:nvCxnSpPr>
        <p:spPr>
          <a:xfrm>
            <a:off x="3052355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AB636B6-7E23-4610-B915-2CE0E00AEA64}"/>
              </a:ext>
            </a:extLst>
          </p:cNvPr>
          <p:cNvCxnSpPr/>
          <p:nvPr/>
        </p:nvCxnSpPr>
        <p:spPr>
          <a:xfrm>
            <a:off x="5040545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32964C57-F6A7-438F-9F08-C499837E696F}"/>
              </a:ext>
            </a:extLst>
          </p:cNvPr>
          <p:cNvCxnSpPr/>
          <p:nvPr/>
        </p:nvCxnSpPr>
        <p:spPr>
          <a:xfrm>
            <a:off x="7005852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3F449846-8F7B-491D-87CE-280266FA3AE2}"/>
              </a:ext>
            </a:extLst>
          </p:cNvPr>
          <p:cNvCxnSpPr/>
          <p:nvPr/>
        </p:nvCxnSpPr>
        <p:spPr>
          <a:xfrm>
            <a:off x="9032349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2AD06993-EEDC-4626-8EE0-BA6A767219BA}"/>
              </a:ext>
            </a:extLst>
          </p:cNvPr>
          <p:cNvCxnSpPr/>
          <p:nvPr/>
        </p:nvCxnSpPr>
        <p:spPr>
          <a:xfrm>
            <a:off x="10990803" y="601314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461">
            <a:extLst>
              <a:ext uri="{FF2B5EF4-FFF2-40B4-BE49-F238E27FC236}">
                <a16:creationId xmlns:a16="http://schemas.microsoft.com/office/drawing/2014/main" id="{19557E99-7F32-483F-AA3E-4BCE17FA31D4}"/>
              </a:ext>
            </a:extLst>
          </p:cNvPr>
          <p:cNvSpPr txBox="1"/>
          <p:nvPr/>
        </p:nvSpPr>
        <p:spPr>
          <a:xfrm>
            <a:off x="2853953" y="14623590"/>
            <a:ext cx="5283340" cy="1846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)</a:t>
            </a:r>
          </a:p>
        </p:txBody>
      </p: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D42DE9A-01EE-4052-A871-827E98ED153A}"/>
              </a:ext>
            </a:extLst>
          </p:cNvPr>
          <p:cNvGrpSpPr/>
          <p:nvPr/>
        </p:nvGrpSpPr>
        <p:grpSpPr>
          <a:xfrm>
            <a:off x="2832917" y="14367403"/>
            <a:ext cx="1559398" cy="233956"/>
            <a:chOff x="2184414" y="6126057"/>
            <a:chExt cx="1559398" cy="233956"/>
          </a:xfrm>
        </p:grpSpPr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id="{A66A00FB-8284-4B19-8AB6-7F9EC8A80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99D1475B-51F3-4964-862D-6DFC128C2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7E3ECFAE-DC11-4DCD-97F5-94735E996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67" name="Picture 466">
              <a:extLst>
                <a:ext uri="{FF2B5EF4-FFF2-40B4-BE49-F238E27FC236}">
                  <a16:creationId xmlns:a16="http://schemas.microsoft.com/office/drawing/2014/main" id="{F049EC9B-C0EB-4BCE-90D2-929CEDC5B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FB192C3-DD70-4E11-AB20-F043B61E4531}"/>
              </a:ext>
            </a:extLst>
          </p:cNvPr>
          <p:cNvCxnSpPr>
            <a:cxnSpLocks/>
          </p:cNvCxnSpPr>
          <p:nvPr/>
        </p:nvCxnSpPr>
        <p:spPr>
          <a:xfrm>
            <a:off x="2516607" y="990004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B30B963F-DDB0-43FD-A7F8-4668FC04FDFE}"/>
              </a:ext>
            </a:extLst>
          </p:cNvPr>
          <p:cNvCxnSpPr/>
          <p:nvPr/>
        </p:nvCxnSpPr>
        <p:spPr>
          <a:xfrm>
            <a:off x="3052355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E6F2A608-3461-4B34-B902-F5E5C25E6440}"/>
              </a:ext>
            </a:extLst>
          </p:cNvPr>
          <p:cNvCxnSpPr/>
          <p:nvPr/>
        </p:nvCxnSpPr>
        <p:spPr>
          <a:xfrm>
            <a:off x="5040545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260A3713-8804-4003-B988-01F1D5E978B0}"/>
              </a:ext>
            </a:extLst>
          </p:cNvPr>
          <p:cNvCxnSpPr/>
          <p:nvPr/>
        </p:nvCxnSpPr>
        <p:spPr>
          <a:xfrm>
            <a:off x="7005852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5AC7A0A-16B4-4569-93E0-E5C9CBEE4ADA}"/>
              </a:ext>
            </a:extLst>
          </p:cNvPr>
          <p:cNvCxnSpPr/>
          <p:nvPr/>
        </p:nvCxnSpPr>
        <p:spPr>
          <a:xfrm>
            <a:off x="9032349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D9F4566E-296A-4433-9459-15A84EAF2555}"/>
              </a:ext>
            </a:extLst>
          </p:cNvPr>
          <p:cNvCxnSpPr/>
          <p:nvPr/>
        </p:nvCxnSpPr>
        <p:spPr>
          <a:xfrm>
            <a:off x="10990803" y="10185090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8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122162" y="222672"/>
            <a:ext cx="2302522" cy="15472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6587-9B14-4907-B393-E870BC404A6F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F8316-CF1F-4B9C-9946-05514617B2B9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CE7BA7-4820-4410-BC7D-97F742A222FC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9FFD-72DF-4660-AEB8-96AF6B065E28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003634-7061-4365-8FDC-B8A044F9ABC8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F3A2D1F-3132-4778-AF84-7E8ECDFF820A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2510787" y="4909900"/>
            <a:ext cx="10884730" cy="109182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11C24B3C-4EBB-471E-9E77-83020595396F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0EFA75E9-B351-498E-B559-85FAAC438B0F}"/>
              </a:ext>
            </a:extLst>
          </p:cNvPr>
          <p:cNvCxnSpPr/>
          <p:nvPr/>
        </p:nvCxnSpPr>
        <p:spPr>
          <a:xfrm>
            <a:off x="23917" y="952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29A4387D-F94C-4716-9888-EF7B704A8599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39F739E0-2B74-4052-87AB-6088EBFA3D16}"/>
              </a:ext>
            </a:extLst>
          </p:cNvPr>
          <p:cNvSpPr txBox="1"/>
          <p:nvPr/>
        </p:nvSpPr>
        <p:spPr>
          <a:xfrm>
            <a:off x="205962" y="1710762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3A219C4A-37DA-4422-B7C4-786355D6BBCE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398" name="Isosceles Triangle 397">
            <a:extLst>
              <a:ext uri="{FF2B5EF4-FFF2-40B4-BE49-F238E27FC236}">
                <a16:creationId xmlns:a16="http://schemas.microsoft.com/office/drawing/2014/main" id="{A395CBB4-5F30-449D-8376-1C55C52D8964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6105DC61-0F8D-47A6-B746-903544AFEA33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400" name="Isosceles Triangle 399">
            <a:extLst>
              <a:ext uri="{FF2B5EF4-FFF2-40B4-BE49-F238E27FC236}">
                <a16:creationId xmlns:a16="http://schemas.microsoft.com/office/drawing/2014/main" id="{24B6BD07-0B7A-46CE-B184-E337C806DD30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62458D07-95E5-4472-95F3-6EBB080AEA5C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Isosceles Triangle 401">
            <a:extLst>
              <a:ext uri="{FF2B5EF4-FFF2-40B4-BE49-F238E27FC236}">
                <a16:creationId xmlns:a16="http://schemas.microsoft.com/office/drawing/2014/main" id="{EFA1FBB9-CB6D-41A1-9E17-C88D31166AB8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115631B2-6C84-472A-8CF3-7349CDBD27BA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3B8CA5BB-CE21-4BA1-A811-ADB08231E577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FDA19BF8-A034-4DAA-9AE3-D87D15AEEDB4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406" name="Picture 405">
            <a:extLst>
              <a:ext uri="{FF2B5EF4-FFF2-40B4-BE49-F238E27FC236}">
                <a16:creationId xmlns:a16="http://schemas.microsoft.com/office/drawing/2014/main" id="{93357486-DB6E-4FDE-A7B8-8E7ED0CB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B2421B3A-6E7A-4CE4-8399-066ACB09C2D1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CACB9D0-8D43-4258-A61E-0FB0D29BC844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B3F09967-3A45-48F2-A5C1-318A2A64D9AF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25883011-4042-42E1-AE05-5308C9EFBD05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7339A4A-98B8-4802-9AF6-BFC86DA996DF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9D05F2FF-9C2B-4AE7-8DCA-50255153241B}"/>
              </a:ext>
            </a:extLst>
          </p:cNvPr>
          <p:cNvSpPr txBox="1"/>
          <p:nvPr/>
        </p:nvSpPr>
        <p:spPr>
          <a:xfrm>
            <a:off x="1373414" y="47041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937AB65E-043F-4F48-8EC3-CAA626B5A0C9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E7EA582D-1F5D-4B6F-A1F0-888FE478015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EB84F22A-0ACE-4DE6-98B3-D32A293B2C4F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1395E76-6419-43C3-B348-CEC9E90F690A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CEF2FA52-1C22-4BBF-B714-92CA6C54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0FB917FF-4398-4912-A3A1-964A60AA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420" name="TextBox 419">
            <a:extLst>
              <a:ext uri="{FF2B5EF4-FFF2-40B4-BE49-F238E27FC236}">
                <a16:creationId xmlns:a16="http://schemas.microsoft.com/office/drawing/2014/main" id="{E9D9C60E-AF9B-4983-A77C-3A303326CD21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711D2B8-E531-4402-BD0E-E0ECBEFAD4EF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422" name="Graphic 421" descr="Checkmark">
            <a:extLst>
              <a:ext uri="{FF2B5EF4-FFF2-40B4-BE49-F238E27FC236}">
                <a16:creationId xmlns:a16="http://schemas.microsoft.com/office/drawing/2014/main" id="{4224EE91-5E19-4689-A444-242A44250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423" name="Graphic 422" descr="Warning">
            <a:extLst>
              <a:ext uri="{FF2B5EF4-FFF2-40B4-BE49-F238E27FC236}">
                <a16:creationId xmlns:a16="http://schemas.microsoft.com/office/drawing/2014/main" id="{1ADA6AF7-13BE-4521-A398-F4D44B1CB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424" name="Graphic 423" descr="Link">
            <a:extLst>
              <a:ext uri="{FF2B5EF4-FFF2-40B4-BE49-F238E27FC236}">
                <a16:creationId xmlns:a16="http://schemas.microsoft.com/office/drawing/2014/main" id="{F75217C2-0893-459C-A82A-0B0C6D1C8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425" name="Graphic 424" descr="List">
            <a:extLst>
              <a:ext uri="{FF2B5EF4-FFF2-40B4-BE49-F238E27FC236}">
                <a16:creationId xmlns:a16="http://schemas.microsoft.com/office/drawing/2014/main" id="{327DF339-1AB7-4630-951E-1E998DD71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426" name="Graphic 425" descr="Eye">
            <a:extLst>
              <a:ext uri="{FF2B5EF4-FFF2-40B4-BE49-F238E27FC236}">
                <a16:creationId xmlns:a16="http://schemas.microsoft.com/office/drawing/2014/main" id="{DBF32B9C-F1FC-4E9C-8176-C0E1AD8CD3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427" name="TextBox 426">
            <a:extLst>
              <a:ext uri="{FF2B5EF4-FFF2-40B4-BE49-F238E27FC236}">
                <a16:creationId xmlns:a16="http://schemas.microsoft.com/office/drawing/2014/main" id="{E62CC6A9-6F83-437C-803F-FAFFA8206858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AD4699A-6F32-4FF3-A249-A595409DF80A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5748DED-C2FE-40BA-B672-DE4DC151AFDC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DFEE26B5-FC45-49F5-A9E6-664D47E6374B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431" name="Graphic 430" descr="Forbidden">
            <a:extLst>
              <a:ext uri="{FF2B5EF4-FFF2-40B4-BE49-F238E27FC236}">
                <a16:creationId xmlns:a16="http://schemas.microsoft.com/office/drawing/2014/main" id="{0D2EA4DA-DD58-4988-9A3D-7D4416A2D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432" name="Graphic 431" descr="Lightbulb">
            <a:extLst>
              <a:ext uri="{FF2B5EF4-FFF2-40B4-BE49-F238E27FC236}">
                <a16:creationId xmlns:a16="http://schemas.microsoft.com/office/drawing/2014/main" id="{29BA2B2D-A1E5-4CFB-8A71-33FAF1D163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433" name="TextBox 432">
            <a:extLst>
              <a:ext uri="{FF2B5EF4-FFF2-40B4-BE49-F238E27FC236}">
                <a16:creationId xmlns:a16="http://schemas.microsoft.com/office/drawing/2014/main" id="{5CD621E0-3109-4F2A-B936-CDBE4E649880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4" name="Picture 4" descr="Image result for trash icon">
            <a:extLst>
              <a:ext uri="{FF2B5EF4-FFF2-40B4-BE49-F238E27FC236}">
                <a16:creationId xmlns:a16="http://schemas.microsoft.com/office/drawing/2014/main" id="{E2FFA838-C479-4E44-A83F-FC104862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" name="TextBox 434">
            <a:extLst>
              <a:ext uri="{FF2B5EF4-FFF2-40B4-BE49-F238E27FC236}">
                <a16:creationId xmlns:a16="http://schemas.microsoft.com/office/drawing/2014/main" id="{9B6416C9-3BFA-4C01-B4AD-FE6803B51D3C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436" name="Graphic 435" descr="Checkmark">
            <a:extLst>
              <a:ext uri="{FF2B5EF4-FFF2-40B4-BE49-F238E27FC236}">
                <a16:creationId xmlns:a16="http://schemas.microsoft.com/office/drawing/2014/main" id="{9D0AA904-F043-4332-BDA2-CCC5AD48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437" name="Graphic 436" descr="Warning">
            <a:extLst>
              <a:ext uri="{FF2B5EF4-FFF2-40B4-BE49-F238E27FC236}">
                <a16:creationId xmlns:a16="http://schemas.microsoft.com/office/drawing/2014/main" id="{68FC44EB-BD7C-4C0C-A1C9-88EBE6F4D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438" name="Graphic 437" descr="Link">
            <a:extLst>
              <a:ext uri="{FF2B5EF4-FFF2-40B4-BE49-F238E27FC236}">
                <a16:creationId xmlns:a16="http://schemas.microsoft.com/office/drawing/2014/main" id="{965ABF13-CEF1-4573-80A3-43A55A1644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439" name="Graphic 438" descr="List">
            <a:extLst>
              <a:ext uri="{FF2B5EF4-FFF2-40B4-BE49-F238E27FC236}">
                <a16:creationId xmlns:a16="http://schemas.microsoft.com/office/drawing/2014/main" id="{B5EB6856-5020-4A3B-9B9B-F2D62C2C5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440" name="Graphic 439" descr="Eye">
            <a:extLst>
              <a:ext uri="{FF2B5EF4-FFF2-40B4-BE49-F238E27FC236}">
                <a16:creationId xmlns:a16="http://schemas.microsoft.com/office/drawing/2014/main" id="{0B994D16-C548-4B7F-8C4D-95488048A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441" name="Graphic 440" descr="Forbidden">
            <a:extLst>
              <a:ext uri="{FF2B5EF4-FFF2-40B4-BE49-F238E27FC236}">
                <a16:creationId xmlns:a16="http://schemas.microsoft.com/office/drawing/2014/main" id="{5F541E0D-7B56-451E-B8DF-E422613616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442" name="Graphic 441" descr="Lightbulb">
            <a:extLst>
              <a:ext uri="{FF2B5EF4-FFF2-40B4-BE49-F238E27FC236}">
                <a16:creationId xmlns:a16="http://schemas.microsoft.com/office/drawing/2014/main" id="{1F946FC5-B110-414C-99DE-E6D98D294E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443" name="Picture 4" descr="Image result for trash icon">
            <a:extLst>
              <a:ext uri="{FF2B5EF4-FFF2-40B4-BE49-F238E27FC236}">
                <a16:creationId xmlns:a16="http://schemas.microsoft.com/office/drawing/2014/main" id="{F41EA2D1-482A-468B-A62A-00C252B5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TextBox 444">
            <a:extLst>
              <a:ext uri="{FF2B5EF4-FFF2-40B4-BE49-F238E27FC236}">
                <a16:creationId xmlns:a16="http://schemas.microsoft.com/office/drawing/2014/main" id="{8BA148CF-C204-4D32-BBC6-978D5E9403D1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FC2C61F2-90C1-4CE5-AD67-7AE014C2A1BD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01834E59-2614-46BC-931A-EFEBC7716060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F2E58591-E5A1-455B-8657-5FB7F70B3A68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28DF294-E1FA-4CBF-B866-54EB126DAE81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F797CE25-BF36-49D0-9BA2-22FF3F3C31F1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2EF59781-ACAE-44DE-895B-8F34C5B5EE61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5B1CF-2B36-4812-B8B5-E47491F4A357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0585B75D-2798-4A88-9336-054E6236F83D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549E293-C5B1-4CB8-AED3-6776BBC57681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54" name="Isosceles Triangle 453">
            <a:extLst>
              <a:ext uri="{FF2B5EF4-FFF2-40B4-BE49-F238E27FC236}">
                <a16:creationId xmlns:a16="http://schemas.microsoft.com/office/drawing/2014/main" id="{C0E2B637-13F6-4580-97F6-1271BD7846B5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3D7A928A-3459-4F25-8245-E52E5376673F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EF7FAC0-5023-4B8B-AAE7-2624C327451F}"/>
              </a:ext>
            </a:extLst>
          </p:cNvPr>
          <p:cNvCxnSpPr>
            <a:cxnSpLocks/>
          </p:cNvCxnSpPr>
          <p:nvPr/>
        </p:nvCxnSpPr>
        <p:spPr>
          <a:xfrm>
            <a:off x="2516607" y="572809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C3FDB55D-EB9C-4BE9-AC65-B00C291600C6}"/>
              </a:ext>
            </a:extLst>
          </p:cNvPr>
          <p:cNvSpPr txBox="1"/>
          <p:nvPr/>
        </p:nvSpPr>
        <p:spPr>
          <a:xfrm>
            <a:off x="2930160" y="6428712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7F66246-FC79-40D7-BEFD-8373BECA697D}"/>
              </a:ext>
            </a:extLst>
          </p:cNvPr>
          <p:cNvSpPr/>
          <p:nvPr/>
        </p:nvSpPr>
        <p:spPr>
          <a:xfrm>
            <a:off x="2866665" y="6330051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7893B7A-2D77-47D1-9FD2-47C71702D8D3}"/>
              </a:ext>
            </a:extLst>
          </p:cNvPr>
          <p:cNvSpPr txBox="1"/>
          <p:nvPr/>
        </p:nvSpPr>
        <p:spPr>
          <a:xfrm>
            <a:off x="3541830" y="6701994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6CC5F2C-CBC2-4025-A5EB-2205980FC0EA}"/>
              </a:ext>
            </a:extLst>
          </p:cNvPr>
          <p:cNvSpPr txBox="1"/>
          <p:nvPr/>
        </p:nvSpPr>
        <p:spPr>
          <a:xfrm>
            <a:off x="3110896" y="6702629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DE321A24-B064-4BA9-846E-F89264254495}"/>
              </a:ext>
            </a:extLst>
          </p:cNvPr>
          <p:cNvSpPr txBox="1"/>
          <p:nvPr/>
        </p:nvSpPr>
        <p:spPr>
          <a:xfrm>
            <a:off x="3048822" y="6666484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B8EF77D-F2C1-491E-BB27-B8F1C307C339}"/>
              </a:ext>
            </a:extLst>
          </p:cNvPr>
          <p:cNvSpPr txBox="1"/>
          <p:nvPr/>
        </p:nvSpPr>
        <p:spPr>
          <a:xfrm>
            <a:off x="3495646" y="6665034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2C7C381-21A3-495E-B609-857EC88F5574}"/>
              </a:ext>
            </a:extLst>
          </p:cNvPr>
          <p:cNvSpPr txBox="1"/>
          <p:nvPr/>
        </p:nvSpPr>
        <p:spPr>
          <a:xfrm>
            <a:off x="2906816" y="6412289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2F155CC-5177-4DCE-AB5B-ADC8CCD38EDA}"/>
              </a:ext>
            </a:extLst>
          </p:cNvPr>
          <p:cNvCxnSpPr/>
          <p:nvPr/>
        </p:nvCxnSpPr>
        <p:spPr>
          <a:xfrm>
            <a:off x="2842436" y="6197806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087CA98D-5406-4B73-91E4-BF1E3D5A7830}"/>
              </a:ext>
            </a:extLst>
          </p:cNvPr>
          <p:cNvCxnSpPr/>
          <p:nvPr/>
        </p:nvCxnSpPr>
        <p:spPr>
          <a:xfrm>
            <a:off x="4830626" y="6197806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868941CC-9ACF-4E2F-A479-EB987BBEC4E1}"/>
              </a:ext>
            </a:extLst>
          </p:cNvPr>
          <p:cNvCxnSpPr/>
          <p:nvPr/>
        </p:nvCxnSpPr>
        <p:spPr>
          <a:xfrm>
            <a:off x="6795933" y="6197806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D7101BD-DF0F-4092-BB1A-368A1E0FA409}"/>
              </a:ext>
            </a:extLst>
          </p:cNvPr>
          <p:cNvCxnSpPr/>
          <p:nvPr/>
        </p:nvCxnSpPr>
        <p:spPr>
          <a:xfrm>
            <a:off x="8822430" y="6197806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B0D8973-3298-4C7E-BBB7-21298BE9EC26}"/>
              </a:ext>
            </a:extLst>
          </p:cNvPr>
          <p:cNvCxnSpPr/>
          <p:nvPr/>
        </p:nvCxnSpPr>
        <p:spPr>
          <a:xfrm>
            <a:off x="10780884" y="6197806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2ABE7F4B-D311-45AA-8575-8B7FE71E58A5}"/>
              </a:ext>
            </a:extLst>
          </p:cNvPr>
          <p:cNvSpPr/>
          <p:nvPr/>
        </p:nvSpPr>
        <p:spPr>
          <a:xfrm>
            <a:off x="2959010" y="6744560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4D936D3-7F19-4202-A42D-B38584076EDC}"/>
              </a:ext>
            </a:extLst>
          </p:cNvPr>
          <p:cNvSpPr txBox="1"/>
          <p:nvPr/>
        </p:nvSpPr>
        <p:spPr>
          <a:xfrm>
            <a:off x="2862386" y="5912372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273" name="Isosceles Triangle 272">
            <a:extLst>
              <a:ext uri="{FF2B5EF4-FFF2-40B4-BE49-F238E27FC236}">
                <a16:creationId xmlns:a16="http://schemas.microsoft.com/office/drawing/2014/main" id="{C23E0053-5025-4B32-AD4E-B4E0E84A36E9}"/>
              </a:ext>
            </a:extLst>
          </p:cNvPr>
          <p:cNvSpPr/>
          <p:nvPr/>
        </p:nvSpPr>
        <p:spPr>
          <a:xfrm rot="10800000">
            <a:off x="3183457" y="5993356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8C1F795-F72A-4C07-A79E-802B4E106160}"/>
              </a:ext>
            </a:extLst>
          </p:cNvPr>
          <p:cNvSpPr txBox="1"/>
          <p:nvPr/>
        </p:nvSpPr>
        <p:spPr>
          <a:xfrm>
            <a:off x="2869592" y="587359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2D50BC6-898A-4BEE-92B0-7767B6BCDA82}"/>
              </a:ext>
            </a:extLst>
          </p:cNvPr>
          <p:cNvSpPr txBox="1"/>
          <p:nvPr/>
        </p:nvSpPr>
        <p:spPr>
          <a:xfrm>
            <a:off x="2644034" y="14808256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9316AC4-F6C3-4D49-968B-A06C471B0DF3}"/>
              </a:ext>
            </a:extLst>
          </p:cNvPr>
          <p:cNvGrpSpPr/>
          <p:nvPr/>
        </p:nvGrpSpPr>
        <p:grpSpPr>
          <a:xfrm>
            <a:off x="2622998" y="14552069"/>
            <a:ext cx="1559398" cy="233956"/>
            <a:chOff x="2184414" y="6126057"/>
            <a:chExt cx="1559398" cy="233956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0DBAC122-6106-47A2-A7F5-04FF054A5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B6F0827F-C59B-44E9-B926-7BBE9E05E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0C8A8146-08DF-48BB-A5A5-299FA216D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A55BB81-AFFC-45AA-8EED-C378348D1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D3A7B20A-99D8-4082-A05E-DED8E8091FE9}"/>
              </a:ext>
            </a:extLst>
          </p:cNvPr>
          <p:cNvCxnSpPr>
            <a:cxnSpLocks/>
          </p:cNvCxnSpPr>
          <p:nvPr/>
        </p:nvCxnSpPr>
        <p:spPr>
          <a:xfrm>
            <a:off x="2644966" y="9903422"/>
            <a:ext cx="100740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CD3CED7-A069-4FFB-A276-04AB077DF0EF}"/>
              </a:ext>
            </a:extLst>
          </p:cNvPr>
          <p:cNvCxnSpPr/>
          <p:nvPr/>
        </p:nvCxnSpPr>
        <p:spPr>
          <a:xfrm>
            <a:off x="2831416" y="10273445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486BCEF-CB86-4E5C-9C5E-A1A88188B548}"/>
              </a:ext>
            </a:extLst>
          </p:cNvPr>
          <p:cNvCxnSpPr/>
          <p:nvPr/>
        </p:nvCxnSpPr>
        <p:spPr>
          <a:xfrm>
            <a:off x="4819606" y="10273445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F2E9E1F-AFC4-42A0-9D97-58FB1FDA4360}"/>
              </a:ext>
            </a:extLst>
          </p:cNvPr>
          <p:cNvCxnSpPr/>
          <p:nvPr/>
        </p:nvCxnSpPr>
        <p:spPr>
          <a:xfrm>
            <a:off x="6784913" y="10273445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300E2CCE-3DBB-48C0-9EB7-46FB86E5D661}"/>
              </a:ext>
            </a:extLst>
          </p:cNvPr>
          <p:cNvCxnSpPr/>
          <p:nvPr/>
        </p:nvCxnSpPr>
        <p:spPr>
          <a:xfrm>
            <a:off x="8811410" y="10273445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046CC7F-38B1-4921-A8DD-470EC32CA434}"/>
              </a:ext>
            </a:extLst>
          </p:cNvPr>
          <p:cNvCxnSpPr/>
          <p:nvPr/>
        </p:nvCxnSpPr>
        <p:spPr>
          <a:xfrm>
            <a:off x="10769864" y="10273445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:a16="http://schemas.microsoft.com/office/drawing/2014/main" id="{C16D83CE-AC31-4630-BB84-ED40F27F1894}"/>
              </a:ext>
            </a:extLst>
          </p:cNvPr>
          <p:cNvSpPr/>
          <p:nvPr/>
        </p:nvSpPr>
        <p:spPr>
          <a:xfrm>
            <a:off x="4416183" y="8863191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CCDB9E2-A136-4C7E-AAE5-556CA989CEAD}"/>
              </a:ext>
            </a:extLst>
          </p:cNvPr>
          <p:cNvSpPr txBox="1"/>
          <p:nvPr/>
        </p:nvSpPr>
        <p:spPr>
          <a:xfrm>
            <a:off x="4348372" y="87206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5ACE44C8-5351-4672-AD47-79046AA94835}"/>
              </a:ext>
            </a:extLst>
          </p:cNvPr>
          <p:cNvSpPr txBox="1"/>
          <p:nvPr/>
        </p:nvSpPr>
        <p:spPr>
          <a:xfrm>
            <a:off x="4918325" y="6428712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28933FF6-D628-4CED-9FF1-655AC6A02B09}"/>
              </a:ext>
            </a:extLst>
          </p:cNvPr>
          <p:cNvSpPr/>
          <p:nvPr/>
        </p:nvSpPr>
        <p:spPr>
          <a:xfrm>
            <a:off x="4854830" y="6330051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065D3C18-61F6-4DE6-A5B9-B0DD74695A87}"/>
              </a:ext>
            </a:extLst>
          </p:cNvPr>
          <p:cNvSpPr txBox="1"/>
          <p:nvPr/>
        </p:nvSpPr>
        <p:spPr>
          <a:xfrm>
            <a:off x="5529995" y="6701994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D1A1E4F-267C-4152-BA2A-31F74F1E7219}"/>
              </a:ext>
            </a:extLst>
          </p:cNvPr>
          <p:cNvSpPr txBox="1"/>
          <p:nvPr/>
        </p:nvSpPr>
        <p:spPr>
          <a:xfrm>
            <a:off x="5099061" y="6702629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BBBE4DB0-2DAD-4CF3-B271-0541A16D8AD8}"/>
              </a:ext>
            </a:extLst>
          </p:cNvPr>
          <p:cNvSpPr txBox="1"/>
          <p:nvPr/>
        </p:nvSpPr>
        <p:spPr>
          <a:xfrm>
            <a:off x="5036987" y="6666484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81FA451-720B-4EF9-8019-20CD823BCFEE}"/>
              </a:ext>
            </a:extLst>
          </p:cNvPr>
          <p:cNvSpPr txBox="1"/>
          <p:nvPr/>
        </p:nvSpPr>
        <p:spPr>
          <a:xfrm>
            <a:off x="5483811" y="6665034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A97B485-5092-42B5-B16E-365CD49147D2}"/>
              </a:ext>
            </a:extLst>
          </p:cNvPr>
          <p:cNvSpPr txBox="1"/>
          <p:nvPr/>
        </p:nvSpPr>
        <p:spPr>
          <a:xfrm>
            <a:off x="4894981" y="6412289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55FEA291-51CA-4925-8E32-59204632F01F}"/>
              </a:ext>
            </a:extLst>
          </p:cNvPr>
          <p:cNvSpPr/>
          <p:nvPr/>
        </p:nvSpPr>
        <p:spPr>
          <a:xfrm>
            <a:off x="4947175" y="6744560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E2577191-E364-43D4-8FBD-5B5CCEEA9156}"/>
              </a:ext>
            </a:extLst>
          </p:cNvPr>
          <p:cNvSpPr txBox="1"/>
          <p:nvPr/>
        </p:nvSpPr>
        <p:spPr>
          <a:xfrm>
            <a:off x="6309844" y="87206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11B77AB4-74E5-4485-9B2D-A5607579C085}"/>
              </a:ext>
            </a:extLst>
          </p:cNvPr>
          <p:cNvSpPr txBox="1"/>
          <p:nvPr/>
        </p:nvSpPr>
        <p:spPr>
          <a:xfrm>
            <a:off x="6859428" y="6428712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5E64AE82-1968-4783-9643-549DA9EFA38C}"/>
              </a:ext>
            </a:extLst>
          </p:cNvPr>
          <p:cNvSpPr/>
          <p:nvPr/>
        </p:nvSpPr>
        <p:spPr>
          <a:xfrm>
            <a:off x="6795933" y="6330051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68714C3A-48A8-44A6-9D4D-472BC285E540}"/>
              </a:ext>
            </a:extLst>
          </p:cNvPr>
          <p:cNvSpPr txBox="1"/>
          <p:nvPr/>
        </p:nvSpPr>
        <p:spPr>
          <a:xfrm>
            <a:off x="7637907" y="6701994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D73784D3-C37A-4F1F-B248-871D86516550}"/>
              </a:ext>
            </a:extLst>
          </p:cNvPr>
          <p:cNvSpPr txBox="1"/>
          <p:nvPr/>
        </p:nvSpPr>
        <p:spPr>
          <a:xfrm>
            <a:off x="7217976" y="6701994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CEC186B-5546-4FD9-8A34-E9D9266A4E7E}"/>
              </a:ext>
            </a:extLst>
          </p:cNvPr>
          <p:cNvSpPr txBox="1"/>
          <p:nvPr/>
        </p:nvSpPr>
        <p:spPr>
          <a:xfrm>
            <a:off x="7155902" y="6665849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A1452C64-7B49-4377-9D67-56BDF1D4F188}"/>
              </a:ext>
            </a:extLst>
          </p:cNvPr>
          <p:cNvSpPr txBox="1"/>
          <p:nvPr/>
        </p:nvSpPr>
        <p:spPr>
          <a:xfrm>
            <a:off x="7620641" y="6672449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FB6902B9-5D09-455F-B529-96BEEC7C446F}"/>
              </a:ext>
            </a:extLst>
          </p:cNvPr>
          <p:cNvSpPr txBox="1"/>
          <p:nvPr/>
        </p:nvSpPr>
        <p:spPr>
          <a:xfrm>
            <a:off x="6836084" y="6412289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6AFA14E1-7892-4F98-9601-0FC67E8EBA38}"/>
              </a:ext>
            </a:extLst>
          </p:cNvPr>
          <p:cNvSpPr/>
          <p:nvPr/>
        </p:nvSpPr>
        <p:spPr>
          <a:xfrm>
            <a:off x="6888278" y="6744560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F87B715F-9467-436E-A3D7-145C1A2FB46A}"/>
              </a:ext>
            </a:extLst>
          </p:cNvPr>
          <p:cNvSpPr txBox="1"/>
          <p:nvPr/>
        </p:nvSpPr>
        <p:spPr>
          <a:xfrm>
            <a:off x="6795933" y="9417068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41BA5C9-5683-473C-BE99-88285D123157}"/>
              </a:ext>
            </a:extLst>
          </p:cNvPr>
          <p:cNvGrpSpPr/>
          <p:nvPr/>
        </p:nvGrpSpPr>
        <p:grpSpPr>
          <a:xfrm>
            <a:off x="6803280" y="9158582"/>
            <a:ext cx="1559398" cy="233956"/>
            <a:chOff x="2184414" y="6126057"/>
            <a:chExt cx="1559398" cy="233956"/>
          </a:xfrm>
        </p:grpSpPr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9B5C7AE4-D97F-48BB-B950-448CCF363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CBD208AC-0895-4881-A1AA-8C3DB0CC6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62" name="Picture 461">
              <a:extLst>
                <a:ext uri="{FF2B5EF4-FFF2-40B4-BE49-F238E27FC236}">
                  <a16:creationId xmlns:a16="http://schemas.microsoft.com/office/drawing/2014/main" id="{6E1AB22E-2247-4996-A3AA-736E469A4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id="{9D40BBF3-41B3-40F9-ABCC-89B231D6F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64" name="Rectangle 463">
            <a:extLst>
              <a:ext uri="{FF2B5EF4-FFF2-40B4-BE49-F238E27FC236}">
                <a16:creationId xmlns:a16="http://schemas.microsoft.com/office/drawing/2014/main" id="{A518463A-8C45-450C-8063-1B49B6EAA622}"/>
              </a:ext>
            </a:extLst>
          </p:cNvPr>
          <p:cNvSpPr/>
          <p:nvPr/>
        </p:nvSpPr>
        <p:spPr>
          <a:xfrm>
            <a:off x="5862333" y="8911228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309A6EEB-BE54-44AF-BF96-31FB859E20B6}"/>
              </a:ext>
            </a:extLst>
          </p:cNvPr>
          <p:cNvSpPr txBox="1"/>
          <p:nvPr/>
        </p:nvSpPr>
        <p:spPr>
          <a:xfrm>
            <a:off x="6080738" y="8826873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CDBA8FC-1763-441E-9492-0D5215CBB3E6}"/>
              </a:ext>
            </a:extLst>
          </p:cNvPr>
          <p:cNvSpPr/>
          <p:nvPr/>
        </p:nvSpPr>
        <p:spPr>
          <a:xfrm>
            <a:off x="7017840" y="6711354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A1D05FD4-24A7-4E9D-8FB6-0C1EB9A1DA07}"/>
              </a:ext>
            </a:extLst>
          </p:cNvPr>
          <p:cNvSpPr txBox="1"/>
          <p:nvPr/>
        </p:nvSpPr>
        <p:spPr>
          <a:xfrm>
            <a:off x="8878263" y="6428712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42FB1ECA-5D05-4530-90EE-4D11B7FB7122}"/>
              </a:ext>
            </a:extLst>
          </p:cNvPr>
          <p:cNvSpPr/>
          <p:nvPr/>
        </p:nvSpPr>
        <p:spPr>
          <a:xfrm>
            <a:off x="8814768" y="6330051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FD78CB1C-2C43-4AA8-A754-3037159F6FCF}"/>
              </a:ext>
            </a:extLst>
          </p:cNvPr>
          <p:cNvSpPr txBox="1"/>
          <p:nvPr/>
        </p:nvSpPr>
        <p:spPr>
          <a:xfrm>
            <a:off x="9656742" y="6701994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0886BE03-A046-4367-B539-18C3F064618F}"/>
              </a:ext>
            </a:extLst>
          </p:cNvPr>
          <p:cNvSpPr txBox="1"/>
          <p:nvPr/>
        </p:nvSpPr>
        <p:spPr>
          <a:xfrm>
            <a:off x="9236811" y="6701994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8F73C27B-3B06-4D38-8A0E-DFCBCEBD76A3}"/>
              </a:ext>
            </a:extLst>
          </p:cNvPr>
          <p:cNvSpPr txBox="1"/>
          <p:nvPr/>
        </p:nvSpPr>
        <p:spPr>
          <a:xfrm>
            <a:off x="9174737" y="6665849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98036F16-CBC8-4F0C-96F3-5EF0372A79BC}"/>
              </a:ext>
            </a:extLst>
          </p:cNvPr>
          <p:cNvSpPr txBox="1"/>
          <p:nvPr/>
        </p:nvSpPr>
        <p:spPr>
          <a:xfrm>
            <a:off x="9639476" y="6672449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98D5C205-63D7-4621-8D8C-814763FE2161}"/>
              </a:ext>
            </a:extLst>
          </p:cNvPr>
          <p:cNvSpPr txBox="1"/>
          <p:nvPr/>
        </p:nvSpPr>
        <p:spPr>
          <a:xfrm>
            <a:off x="8854919" y="6412289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0060B897-98E0-4A51-BBD4-03094BDCBC7B}"/>
              </a:ext>
            </a:extLst>
          </p:cNvPr>
          <p:cNvSpPr/>
          <p:nvPr/>
        </p:nvSpPr>
        <p:spPr>
          <a:xfrm>
            <a:off x="8907113" y="6744560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5D33C5F7-BD24-4039-A33E-5DA68015FD5E}"/>
              </a:ext>
            </a:extLst>
          </p:cNvPr>
          <p:cNvSpPr/>
          <p:nvPr/>
        </p:nvSpPr>
        <p:spPr>
          <a:xfrm>
            <a:off x="10364286" y="8863191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7BAAF108-DCAB-4F00-A49A-2D6098887D00}"/>
              </a:ext>
            </a:extLst>
          </p:cNvPr>
          <p:cNvSpPr txBox="1"/>
          <p:nvPr/>
        </p:nvSpPr>
        <p:spPr>
          <a:xfrm>
            <a:off x="10296475" y="87206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9FFAD3E8-8224-468F-A415-7E43366A08DA}"/>
              </a:ext>
            </a:extLst>
          </p:cNvPr>
          <p:cNvSpPr txBox="1"/>
          <p:nvPr/>
        </p:nvSpPr>
        <p:spPr>
          <a:xfrm>
            <a:off x="8814768" y="9417068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567690F1-2FEC-4E59-8075-99985BB944E5}"/>
              </a:ext>
            </a:extLst>
          </p:cNvPr>
          <p:cNvGrpSpPr/>
          <p:nvPr/>
        </p:nvGrpSpPr>
        <p:grpSpPr>
          <a:xfrm>
            <a:off x="8822115" y="9158582"/>
            <a:ext cx="1559398" cy="233956"/>
            <a:chOff x="2184414" y="6126057"/>
            <a:chExt cx="1559398" cy="233956"/>
          </a:xfrm>
        </p:grpSpPr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id="{1D43D618-56CA-4912-8620-CFA9090FA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80" name="Picture 479">
              <a:extLst>
                <a:ext uri="{FF2B5EF4-FFF2-40B4-BE49-F238E27FC236}">
                  <a16:creationId xmlns:a16="http://schemas.microsoft.com/office/drawing/2014/main" id="{11E67116-2096-4909-AC41-505D3CDE6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id="{180E8D3E-FA7C-43A9-9C1A-6D1837B6C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7E9C65E0-44BB-49E8-A32B-430F1C61C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1CA94E98-4719-475D-8C1A-658874A205B8}"/>
              </a:ext>
            </a:extLst>
          </p:cNvPr>
          <p:cNvSpPr/>
          <p:nvPr/>
        </p:nvSpPr>
        <p:spPr>
          <a:xfrm>
            <a:off x="9036675" y="6711354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8D9E9238-A6EF-4CA2-A91A-6ED01FB49814}"/>
              </a:ext>
            </a:extLst>
          </p:cNvPr>
          <p:cNvSpPr txBox="1"/>
          <p:nvPr/>
        </p:nvSpPr>
        <p:spPr>
          <a:xfrm>
            <a:off x="8255467" y="87222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987A0B52-8D99-4972-8C2A-595F26F39D5E}"/>
              </a:ext>
            </a:extLst>
          </p:cNvPr>
          <p:cNvSpPr/>
          <p:nvPr/>
        </p:nvSpPr>
        <p:spPr>
          <a:xfrm>
            <a:off x="7807956" y="8912876"/>
            <a:ext cx="141882" cy="144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74BAABC0-C546-4C4B-9C55-D650BFC6B4A0}"/>
              </a:ext>
            </a:extLst>
          </p:cNvPr>
          <p:cNvSpPr txBox="1"/>
          <p:nvPr/>
        </p:nvSpPr>
        <p:spPr>
          <a:xfrm>
            <a:off x="8026361" y="882852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117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122162" y="1807562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61E634-456D-485D-A603-9F1543236102}"/>
              </a:ext>
            </a:extLst>
          </p:cNvPr>
          <p:cNvSpPr/>
          <p:nvPr/>
        </p:nvSpPr>
        <p:spPr>
          <a:xfrm>
            <a:off x="2516607" y="4909706"/>
            <a:ext cx="10878909" cy="108231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C5D5A5-54DE-49FE-B7A0-04209AD188C2}"/>
              </a:ext>
            </a:extLst>
          </p:cNvPr>
          <p:cNvSpPr txBox="1"/>
          <p:nvPr/>
        </p:nvSpPr>
        <p:spPr>
          <a:xfrm>
            <a:off x="279996" y="3120914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103C7DB-01CF-4C54-881D-A16F0E91EE5C}"/>
              </a:ext>
            </a:extLst>
          </p:cNvPr>
          <p:cNvSpPr txBox="1"/>
          <p:nvPr/>
        </p:nvSpPr>
        <p:spPr>
          <a:xfrm>
            <a:off x="1447448" y="18805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F3599F65-EE3C-4AFB-A2C1-5306F3D86F10}"/>
              </a:ext>
            </a:extLst>
          </p:cNvPr>
          <p:cNvSpPr/>
          <p:nvPr/>
        </p:nvSpPr>
        <p:spPr>
          <a:xfrm>
            <a:off x="12278586" y="5043499"/>
            <a:ext cx="535870" cy="484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21816B7-8B3F-465D-8E99-91982ABB9084}"/>
              </a:ext>
            </a:extLst>
          </p:cNvPr>
          <p:cNvSpPr txBox="1"/>
          <p:nvPr/>
        </p:nvSpPr>
        <p:spPr>
          <a:xfrm>
            <a:off x="11483510" y="5069469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13D3F187-5E6F-42DB-BA78-51EA8849CE92}"/>
              </a:ext>
            </a:extLst>
          </p:cNvPr>
          <p:cNvSpPr/>
          <p:nvPr/>
        </p:nvSpPr>
        <p:spPr>
          <a:xfrm rot="10800000">
            <a:off x="11804581" y="515045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9B94FD3-F9A8-42CB-850E-A5117AF209DE}"/>
              </a:ext>
            </a:extLst>
          </p:cNvPr>
          <p:cNvSpPr txBox="1"/>
          <p:nvPr/>
        </p:nvSpPr>
        <p:spPr>
          <a:xfrm>
            <a:off x="11490716" y="50306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7CA5DC3-B68F-4E85-8F22-D81C37A812D1}"/>
              </a:ext>
            </a:extLst>
          </p:cNvPr>
          <p:cNvSpPr txBox="1"/>
          <p:nvPr/>
        </p:nvSpPr>
        <p:spPr>
          <a:xfrm>
            <a:off x="3770749" y="12333623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DC55D20-BB2A-4AFB-AC64-A8B91F0C1ED7}"/>
              </a:ext>
            </a:extLst>
          </p:cNvPr>
          <p:cNvSpPr txBox="1"/>
          <p:nvPr/>
        </p:nvSpPr>
        <p:spPr>
          <a:xfrm>
            <a:off x="3339815" y="12334258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2404C34D-BC73-4F76-BF3A-F6DC5F389A33}"/>
              </a:ext>
            </a:extLst>
          </p:cNvPr>
          <p:cNvSpPr/>
          <p:nvPr/>
        </p:nvSpPr>
        <p:spPr>
          <a:xfrm>
            <a:off x="3201471" y="12400144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5151852-A90E-4298-88E9-0D0EA3D34696}"/>
              </a:ext>
            </a:extLst>
          </p:cNvPr>
          <p:cNvSpPr txBox="1"/>
          <p:nvPr/>
        </p:nvSpPr>
        <p:spPr>
          <a:xfrm>
            <a:off x="3121873" y="6518357"/>
            <a:ext cx="1701134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LUMENS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A0D1BA8-8F7F-4627-A560-B2A892CAD434}"/>
              </a:ext>
            </a:extLst>
          </p:cNvPr>
          <p:cNvSpPr txBox="1"/>
          <p:nvPr/>
        </p:nvSpPr>
        <p:spPr>
          <a:xfrm>
            <a:off x="3748463" y="6778812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228C729-1171-4DA0-9DC2-02B5FC40D4A9}"/>
              </a:ext>
            </a:extLst>
          </p:cNvPr>
          <p:cNvSpPr/>
          <p:nvPr/>
        </p:nvSpPr>
        <p:spPr>
          <a:xfrm>
            <a:off x="3058378" y="6419695"/>
            <a:ext cx="1834552" cy="304485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163858C-3A42-4E37-843B-1DC93A1055F6}"/>
              </a:ext>
            </a:extLst>
          </p:cNvPr>
          <p:cNvSpPr/>
          <p:nvPr/>
        </p:nvSpPr>
        <p:spPr>
          <a:xfrm>
            <a:off x="3160522" y="6808212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792C06C-96C3-4C4C-B042-A1F92A606566}"/>
              </a:ext>
            </a:extLst>
          </p:cNvPr>
          <p:cNvSpPr txBox="1"/>
          <p:nvPr/>
        </p:nvSpPr>
        <p:spPr>
          <a:xfrm>
            <a:off x="3317529" y="6779447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500L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5F30773-AD1A-4789-9F6F-2C595E7B20C1}"/>
              </a:ext>
            </a:extLst>
          </p:cNvPr>
          <p:cNvSpPr txBox="1"/>
          <p:nvPr/>
        </p:nvSpPr>
        <p:spPr>
          <a:xfrm>
            <a:off x="3743669" y="6998076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8253ED94-4880-4854-8728-1891404B301E}"/>
              </a:ext>
            </a:extLst>
          </p:cNvPr>
          <p:cNvSpPr txBox="1"/>
          <p:nvPr/>
        </p:nvSpPr>
        <p:spPr>
          <a:xfrm>
            <a:off x="3312735" y="6998711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600L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A0B2D53-4E61-43B3-A3BF-890CC1830F1F}"/>
              </a:ext>
            </a:extLst>
          </p:cNvPr>
          <p:cNvSpPr txBox="1"/>
          <p:nvPr/>
        </p:nvSpPr>
        <p:spPr>
          <a:xfrm>
            <a:off x="3736723" y="7196065"/>
            <a:ext cx="1076543" cy="332399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Lutron Hi-</a:t>
            </a:r>
            <a:r>
              <a:rPr lang="en-US" sz="600" dirty="0" err="1"/>
              <a:t>Lume</a:t>
            </a:r>
            <a:r>
              <a:rPr lang="en-US" sz="600" dirty="0"/>
              <a:t> </a:t>
            </a:r>
            <a:r>
              <a:rPr lang="en-US" sz="600" dirty="0" err="1"/>
              <a:t>EcoSystem</a:t>
            </a:r>
            <a:r>
              <a:rPr lang="en-US" sz="600" dirty="0"/>
              <a:t> (LDE1) - 1% Dimming (Not available with 500L)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71B6A7F-138A-4F96-8945-DA19ADEF77F5}"/>
              </a:ext>
            </a:extLst>
          </p:cNvPr>
          <p:cNvSpPr txBox="1"/>
          <p:nvPr/>
        </p:nvSpPr>
        <p:spPr>
          <a:xfrm>
            <a:off x="3305789" y="7196700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700L</a:t>
            </a: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0162EACF-3699-4337-97C7-683378923930}"/>
              </a:ext>
            </a:extLst>
          </p:cNvPr>
          <p:cNvSpPr/>
          <p:nvPr/>
        </p:nvSpPr>
        <p:spPr>
          <a:xfrm>
            <a:off x="3162599" y="7036816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F2F6891-CD81-4416-AB7C-F77B336CF22E}"/>
              </a:ext>
            </a:extLst>
          </p:cNvPr>
          <p:cNvSpPr txBox="1"/>
          <p:nvPr/>
        </p:nvSpPr>
        <p:spPr>
          <a:xfrm>
            <a:off x="3736723" y="7533275"/>
            <a:ext cx="1076543" cy="332399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F6BCC88-9155-46B3-88D5-F9CA5D654A2B}"/>
              </a:ext>
            </a:extLst>
          </p:cNvPr>
          <p:cNvSpPr txBox="1"/>
          <p:nvPr/>
        </p:nvSpPr>
        <p:spPr>
          <a:xfrm>
            <a:off x="3305789" y="7533910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800L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E193D2E-A6F9-4D28-9933-FC86D2A38E66}"/>
              </a:ext>
            </a:extLst>
          </p:cNvPr>
          <p:cNvSpPr/>
          <p:nvPr/>
        </p:nvSpPr>
        <p:spPr>
          <a:xfrm>
            <a:off x="3160522" y="7588139"/>
            <a:ext cx="45719" cy="45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5B25822-84B7-460E-B23E-E4B69F03122F}"/>
              </a:ext>
            </a:extLst>
          </p:cNvPr>
          <p:cNvSpPr/>
          <p:nvPr/>
        </p:nvSpPr>
        <p:spPr>
          <a:xfrm>
            <a:off x="3167171" y="7240905"/>
            <a:ext cx="45719" cy="4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Arrow: Down 260">
            <a:extLst>
              <a:ext uri="{FF2B5EF4-FFF2-40B4-BE49-F238E27FC236}">
                <a16:creationId xmlns:a16="http://schemas.microsoft.com/office/drawing/2014/main" id="{F6759003-253C-4889-BAB1-879843718BA3}"/>
              </a:ext>
            </a:extLst>
          </p:cNvPr>
          <p:cNvSpPr/>
          <p:nvPr/>
        </p:nvSpPr>
        <p:spPr>
          <a:xfrm>
            <a:off x="4722427" y="6819263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2" name="Arrow: Down 261">
            <a:extLst>
              <a:ext uri="{FF2B5EF4-FFF2-40B4-BE49-F238E27FC236}">
                <a16:creationId xmlns:a16="http://schemas.microsoft.com/office/drawing/2014/main" id="{DD9CC725-BC6A-4979-86AE-F393692EA05C}"/>
              </a:ext>
            </a:extLst>
          </p:cNvPr>
          <p:cNvSpPr/>
          <p:nvPr/>
        </p:nvSpPr>
        <p:spPr>
          <a:xfrm>
            <a:off x="4727595" y="7044488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3" name="Arrow: Down 262">
            <a:extLst>
              <a:ext uri="{FF2B5EF4-FFF2-40B4-BE49-F238E27FC236}">
                <a16:creationId xmlns:a16="http://schemas.microsoft.com/office/drawing/2014/main" id="{87B24393-C635-469C-82B2-2300CDEF6D72}"/>
              </a:ext>
            </a:extLst>
          </p:cNvPr>
          <p:cNvSpPr/>
          <p:nvPr/>
        </p:nvSpPr>
        <p:spPr>
          <a:xfrm>
            <a:off x="4722427" y="7252067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9" name="Arrow: Down 268">
            <a:extLst>
              <a:ext uri="{FF2B5EF4-FFF2-40B4-BE49-F238E27FC236}">
                <a16:creationId xmlns:a16="http://schemas.microsoft.com/office/drawing/2014/main" id="{56039DBC-FB31-47C2-A2D7-FB1CCF23067A}"/>
              </a:ext>
            </a:extLst>
          </p:cNvPr>
          <p:cNvSpPr/>
          <p:nvPr/>
        </p:nvSpPr>
        <p:spPr>
          <a:xfrm rot="10800000">
            <a:off x="4729587" y="7566532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0CEE7073-BE7A-4FDC-BCEA-E744FB70745B}"/>
              </a:ext>
            </a:extLst>
          </p:cNvPr>
          <p:cNvSpPr/>
          <p:nvPr/>
        </p:nvSpPr>
        <p:spPr>
          <a:xfrm>
            <a:off x="3305789" y="7861293"/>
            <a:ext cx="1517218" cy="41889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8770B8D0-4E7C-4FA9-B841-6685835CFCF8}"/>
              </a:ext>
            </a:extLst>
          </p:cNvPr>
          <p:cNvSpPr/>
          <p:nvPr/>
        </p:nvSpPr>
        <p:spPr>
          <a:xfrm>
            <a:off x="3356793" y="8060593"/>
            <a:ext cx="1303107" cy="181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823438B4-4EAF-40F4-A7ED-E4BADE4B722B}"/>
              </a:ext>
            </a:extLst>
          </p:cNvPr>
          <p:cNvSpPr/>
          <p:nvPr/>
        </p:nvSpPr>
        <p:spPr>
          <a:xfrm>
            <a:off x="3305789" y="7871749"/>
            <a:ext cx="75854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Not Available with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D0F9E58-F4A6-4210-A667-F3D37A58D5D2}"/>
              </a:ext>
            </a:extLst>
          </p:cNvPr>
          <p:cNvSpPr/>
          <p:nvPr/>
        </p:nvSpPr>
        <p:spPr>
          <a:xfrm>
            <a:off x="3319437" y="8311048"/>
            <a:ext cx="1510272" cy="418899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ECA0DB9-95FC-445B-A5C7-9FD658A44811}"/>
              </a:ext>
            </a:extLst>
          </p:cNvPr>
          <p:cNvSpPr/>
          <p:nvPr/>
        </p:nvSpPr>
        <p:spPr>
          <a:xfrm>
            <a:off x="3363495" y="8510348"/>
            <a:ext cx="1292168" cy="181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66D4E80F-8BFC-4DF3-9DC9-39C22AC412A3}"/>
              </a:ext>
            </a:extLst>
          </p:cNvPr>
          <p:cNvSpPr/>
          <p:nvPr/>
        </p:nvSpPr>
        <p:spPr>
          <a:xfrm>
            <a:off x="3294656" y="8320262"/>
            <a:ext cx="67518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Available only with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7CC37A3-1EE4-4353-8581-9195B02519C1}"/>
              </a:ext>
            </a:extLst>
          </p:cNvPr>
          <p:cNvSpPr txBox="1"/>
          <p:nvPr/>
        </p:nvSpPr>
        <p:spPr>
          <a:xfrm>
            <a:off x="3343832" y="8055880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L11,LU5,LD1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B491F6D-002D-4BC4-ABFA-BA9EA66D09D7}"/>
              </a:ext>
            </a:extLst>
          </p:cNvPr>
          <p:cNvGrpSpPr/>
          <p:nvPr/>
        </p:nvGrpSpPr>
        <p:grpSpPr>
          <a:xfrm>
            <a:off x="3083960" y="6415469"/>
            <a:ext cx="272832" cy="338554"/>
            <a:chOff x="5873578" y="5235080"/>
            <a:chExt cx="272832" cy="338554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49AB30D-5BCF-420B-828B-C114C9401FD0}"/>
                </a:ext>
              </a:extLst>
            </p:cNvPr>
            <p:cNvSpPr/>
            <p:nvPr/>
          </p:nvSpPr>
          <p:spPr>
            <a:xfrm>
              <a:off x="5915104" y="5339706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7EA15FB-D4BC-49FF-AD12-BE97593D030D}"/>
                </a:ext>
              </a:extLst>
            </p:cNvPr>
            <p:cNvSpPr txBox="1"/>
            <p:nvPr/>
          </p:nvSpPr>
          <p:spPr>
            <a:xfrm>
              <a:off x="5873578" y="5235080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549B56EB-1133-43EE-BC86-3B02D3A33C01}"/>
              </a:ext>
            </a:extLst>
          </p:cNvPr>
          <p:cNvSpPr/>
          <p:nvPr/>
        </p:nvSpPr>
        <p:spPr>
          <a:xfrm>
            <a:off x="4736891" y="6570261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A0119D15-4FAC-416B-B03A-F0F342CA87B4}"/>
              </a:ext>
            </a:extLst>
          </p:cNvPr>
          <p:cNvSpPr txBox="1"/>
          <p:nvPr/>
        </p:nvSpPr>
        <p:spPr>
          <a:xfrm>
            <a:off x="3747712" y="8843431"/>
            <a:ext cx="1076543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85A713E-4413-44C7-B1E5-7E0C22C75896}"/>
              </a:ext>
            </a:extLst>
          </p:cNvPr>
          <p:cNvSpPr txBox="1"/>
          <p:nvPr/>
        </p:nvSpPr>
        <p:spPr>
          <a:xfrm>
            <a:off x="3316778" y="8844066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0F394AFF-4B45-4B66-AD5C-41757ECF2C96}"/>
              </a:ext>
            </a:extLst>
          </p:cNvPr>
          <p:cNvCxnSpPr>
            <a:cxnSpLocks/>
          </p:cNvCxnSpPr>
          <p:nvPr/>
        </p:nvCxnSpPr>
        <p:spPr>
          <a:xfrm>
            <a:off x="3019603" y="10515922"/>
            <a:ext cx="9926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38174C6-CE36-4229-B890-21CF79752A99}"/>
              </a:ext>
            </a:extLst>
          </p:cNvPr>
          <p:cNvCxnSpPr>
            <a:cxnSpLocks/>
          </p:cNvCxnSpPr>
          <p:nvPr/>
        </p:nvCxnSpPr>
        <p:spPr>
          <a:xfrm>
            <a:off x="2516607" y="5728098"/>
            <a:ext cx="108789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CF2ED3C7-A51F-43B8-8448-21F9A4B4E718}"/>
              </a:ext>
            </a:extLst>
          </p:cNvPr>
          <p:cNvSpPr txBox="1"/>
          <p:nvPr/>
        </p:nvSpPr>
        <p:spPr>
          <a:xfrm>
            <a:off x="5101637" y="6518357"/>
            <a:ext cx="1701134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DIMMING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754ECFEF-DDB1-41B3-94E2-C63193F37126}"/>
              </a:ext>
            </a:extLst>
          </p:cNvPr>
          <p:cNvSpPr txBox="1"/>
          <p:nvPr/>
        </p:nvSpPr>
        <p:spPr>
          <a:xfrm>
            <a:off x="5728227" y="6778812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DD676D7D-F0A6-4A70-B201-2A34E3BDEBB1}"/>
              </a:ext>
            </a:extLst>
          </p:cNvPr>
          <p:cNvSpPr/>
          <p:nvPr/>
        </p:nvSpPr>
        <p:spPr>
          <a:xfrm>
            <a:off x="5038142" y="6419695"/>
            <a:ext cx="1834552" cy="304629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CF7EBFCD-DCD6-4E1F-B9D3-E8092725B38C}"/>
              </a:ext>
            </a:extLst>
          </p:cNvPr>
          <p:cNvSpPr/>
          <p:nvPr/>
        </p:nvSpPr>
        <p:spPr>
          <a:xfrm>
            <a:off x="5140286" y="6808212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E9D00E8-AE3E-4FF8-8AAD-2171CB91D0F6}"/>
              </a:ext>
            </a:extLst>
          </p:cNvPr>
          <p:cNvSpPr txBox="1"/>
          <p:nvPr/>
        </p:nvSpPr>
        <p:spPr>
          <a:xfrm>
            <a:off x="5297293" y="6779447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L11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5792E971-916B-48DB-83C2-0D0A980B2E11}"/>
              </a:ext>
            </a:extLst>
          </p:cNvPr>
          <p:cNvSpPr txBox="1"/>
          <p:nvPr/>
        </p:nvSpPr>
        <p:spPr>
          <a:xfrm>
            <a:off x="5723433" y="6998076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6A839D83-EA73-494C-B40E-C515866A5C44}"/>
              </a:ext>
            </a:extLst>
          </p:cNvPr>
          <p:cNvSpPr txBox="1"/>
          <p:nvPr/>
        </p:nvSpPr>
        <p:spPr>
          <a:xfrm>
            <a:off x="5292499" y="6998711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LD1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E31E886-94C3-472C-AF18-AA07F8A7D0B9}"/>
              </a:ext>
            </a:extLst>
          </p:cNvPr>
          <p:cNvSpPr txBox="1"/>
          <p:nvPr/>
        </p:nvSpPr>
        <p:spPr>
          <a:xfrm>
            <a:off x="5716487" y="7196065"/>
            <a:ext cx="1076543" cy="332399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Lutron Hi-</a:t>
            </a:r>
            <a:r>
              <a:rPr lang="en-US" sz="600" dirty="0" err="1"/>
              <a:t>Lume</a:t>
            </a:r>
            <a:r>
              <a:rPr lang="en-US" sz="600" dirty="0"/>
              <a:t> </a:t>
            </a:r>
            <a:r>
              <a:rPr lang="en-US" sz="600" dirty="0" err="1"/>
              <a:t>EcoSystem</a:t>
            </a:r>
            <a:r>
              <a:rPr lang="en-US" sz="600" dirty="0"/>
              <a:t> (LDE1) - 1% Dimming (Not available with 500L)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7894F3F0-F87D-43D7-B498-862064B2672E}"/>
              </a:ext>
            </a:extLst>
          </p:cNvPr>
          <p:cNvSpPr txBox="1"/>
          <p:nvPr/>
        </p:nvSpPr>
        <p:spPr>
          <a:xfrm>
            <a:off x="5285553" y="7196700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LH1</a:t>
            </a: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878BF158-7202-419A-88BF-7D7496EEE015}"/>
              </a:ext>
            </a:extLst>
          </p:cNvPr>
          <p:cNvSpPr/>
          <p:nvPr/>
        </p:nvSpPr>
        <p:spPr>
          <a:xfrm>
            <a:off x="5142363" y="7036816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A2EE2B26-FD2F-45B4-8270-D981E50A0A14}"/>
              </a:ext>
            </a:extLst>
          </p:cNvPr>
          <p:cNvSpPr txBox="1"/>
          <p:nvPr/>
        </p:nvSpPr>
        <p:spPr>
          <a:xfrm>
            <a:off x="5716487" y="7533275"/>
            <a:ext cx="1076543" cy="332399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1BF1E79A-0A5F-4A96-A06E-00BFD214B4EE}"/>
              </a:ext>
            </a:extLst>
          </p:cNvPr>
          <p:cNvSpPr txBox="1"/>
          <p:nvPr/>
        </p:nvSpPr>
        <p:spPr>
          <a:xfrm>
            <a:off x="5285553" y="7533910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LU5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3CE039BA-DC96-4EAF-8201-44AE3C83C9BD}"/>
              </a:ext>
            </a:extLst>
          </p:cNvPr>
          <p:cNvSpPr/>
          <p:nvPr/>
        </p:nvSpPr>
        <p:spPr>
          <a:xfrm>
            <a:off x="5140286" y="7588139"/>
            <a:ext cx="45719" cy="4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7B0A4AF3-DBFB-4526-9082-99A3FA0025E0}"/>
              </a:ext>
            </a:extLst>
          </p:cNvPr>
          <p:cNvSpPr/>
          <p:nvPr/>
        </p:nvSpPr>
        <p:spPr>
          <a:xfrm>
            <a:off x="5146935" y="7240905"/>
            <a:ext cx="45719" cy="4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Arrow: Down 398">
            <a:extLst>
              <a:ext uri="{FF2B5EF4-FFF2-40B4-BE49-F238E27FC236}">
                <a16:creationId xmlns:a16="http://schemas.microsoft.com/office/drawing/2014/main" id="{789BE0EC-C2D3-4756-8ED7-D237EF8DE38E}"/>
              </a:ext>
            </a:extLst>
          </p:cNvPr>
          <p:cNvSpPr/>
          <p:nvPr/>
        </p:nvSpPr>
        <p:spPr>
          <a:xfrm>
            <a:off x="6702191" y="6819263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00" name="Arrow: Down 399">
            <a:extLst>
              <a:ext uri="{FF2B5EF4-FFF2-40B4-BE49-F238E27FC236}">
                <a16:creationId xmlns:a16="http://schemas.microsoft.com/office/drawing/2014/main" id="{5B44896E-13FB-4DFA-B730-4582970BC788}"/>
              </a:ext>
            </a:extLst>
          </p:cNvPr>
          <p:cNvSpPr/>
          <p:nvPr/>
        </p:nvSpPr>
        <p:spPr>
          <a:xfrm>
            <a:off x="6707359" y="7044488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01" name="Arrow: Down 400">
            <a:extLst>
              <a:ext uri="{FF2B5EF4-FFF2-40B4-BE49-F238E27FC236}">
                <a16:creationId xmlns:a16="http://schemas.microsoft.com/office/drawing/2014/main" id="{A5A3F2A0-FBC7-409D-8394-14C5BE1B4145}"/>
              </a:ext>
            </a:extLst>
          </p:cNvPr>
          <p:cNvSpPr/>
          <p:nvPr/>
        </p:nvSpPr>
        <p:spPr>
          <a:xfrm>
            <a:off x="6702191" y="7252067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02" name="Arrow: Down 401">
            <a:extLst>
              <a:ext uri="{FF2B5EF4-FFF2-40B4-BE49-F238E27FC236}">
                <a16:creationId xmlns:a16="http://schemas.microsoft.com/office/drawing/2014/main" id="{0CCDA896-41A3-4943-808E-AE651A8638C6}"/>
              </a:ext>
            </a:extLst>
          </p:cNvPr>
          <p:cNvSpPr/>
          <p:nvPr/>
        </p:nvSpPr>
        <p:spPr>
          <a:xfrm rot="10800000">
            <a:off x="6709351" y="7566532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A4B1215-B8EE-47E8-9857-CFD130238D00}"/>
              </a:ext>
            </a:extLst>
          </p:cNvPr>
          <p:cNvGrpSpPr/>
          <p:nvPr/>
        </p:nvGrpSpPr>
        <p:grpSpPr>
          <a:xfrm>
            <a:off x="5063724" y="6415469"/>
            <a:ext cx="272832" cy="338554"/>
            <a:chOff x="5873578" y="5235080"/>
            <a:chExt cx="272832" cy="338554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1953AAB2-488A-48D7-A29A-2FC478D7407C}"/>
                </a:ext>
              </a:extLst>
            </p:cNvPr>
            <p:cNvSpPr/>
            <p:nvPr/>
          </p:nvSpPr>
          <p:spPr>
            <a:xfrm>
              <a:off x="5915104" y="5339706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4CA75A44-799C-428E-8E92-85E9B013A924}"/>
                </a:ext>
              </a:extLst>
            </p:cNvPr>
            <p:cNvSpPr txBox="1"/>
            <p:nvPr/>
          </p:nvSpPr>
          <p:spPr>
            <a:xfrm>
              <a:off x="5873578" y="5235080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06" name="Arrow: Down 405">
            <a:extLst>
              <a:ext uri="{FF2B5EF4-FFF2-40B4-BE49-F238E27FC236}">
                <a16:creationId xmlns:a16="http://schemas.microsoft.com/office/drawing/2014/main" id="{BB62E80C-BEC9-481C-9D70-BAB5053C8FF1}"/>
              </a:ext>
            </a:extLst>
          </p:cNvPr>
          <p:cNvSpPr/>
          <p:nvPr/>
        </p:nvSpPr>
        <p:spPr>
          <a:xfrm>
            <a:off x="6716655" y="6570261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4D2F6067-2739-45F2-9E94-1D5BC5993F86}"/>
              </a:ext>
            </a:extLst>
          </p:cNvPr>
          <p:cNvSpPr txBox="1"/>
          <p:nvPr/>
        </p:nvSpPr>
        <p:spPr>
          <a:xfrm>
            <a:off x="5027643" y="9765114"/>
            <a:ext cx="1810594" cy="5539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B70CD8DF-4BA9-41CC-B8EB-2D0DB3E84D23}"/>
              </a:ext>
            </a:extLst>
          </p:cNvPr>
          <p:cNvSpPr txBox="1"/>
          <p:nvPr/>
        </p:nvSpPr>
        <p:spPr>
          <a:xfrm>
            <a:off x="5732799" y="7880858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A9D12111-9238-41E2-934D-30FD3284C855}"/>
              </a:ext>
            </a:extLst>
          </p:cNvPr>
          <p:cNvSpPr/>
          <p:nvPr/>
        </p:nvSpPr>
        <p:spPr>
          <a:xfrm>
            <a:off x="5144858" y="7910258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BC92374-AAF9-411B-86C4-A62E385340B5}"/>
              </a:ext>
            </a:extLst>
          </p:cNvPr>
          <p:cNvSpPr txBox="1"/>
          <p:nvPr/>
        </p:nvSpPr>
        <p:spPr>
          <a:xfrm>
            <a:off x="5301865" y="7881493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L11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F48CB05A-FD3D-4979-BD1D-79B24E654DE0}"/>
              </a:ext>
            </a:extLst>
          </p:cNvPr>
          <p:cNvSpPr txBox="1"/>
          <p:nvPr/>
        </p:nvSpPr>
        <p:spPr>
          <a:xfrm>
            <a:off x="5728005" y="8100122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EEA2C684-E132-45C1-928F-6AE70B88C27A}"/>
              </a:ext>
            </a:extLst>
          </p:cNvPr>
          <p:cNvSpPr txBox="1"/>
          <p:nvPr/>
        </p:nvSpPr>
        <p:spPr>
          <a:xfrm>
            <a:off x="5297071" y="8100757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LD1</a:t>
            </a:r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8DC61946-7701-4BF0-8B2A-67ECF5A9D66B}"/>
              </a:ext>
            </a:extLst>
          </p:cNvPr>
          <p:cNvSpPr/>
          <p:nvPr/>
        </p:nvSpPr>
        <p:spPr>
          <a:xfrm>
            <a:off x="5146935" y="8138862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14" name="Arrow: Down 413">
            <a:extLst>
              <a:ext uri="{FF2B5EF4-FFF2-40B4-BE49-F238E27FC236}">
                <a16:creationId xmlns:a16="http://schemas.microsoft.com/office/drawing/2014/main" id="{456CF1DC-84C7-461C-AA59-858B1CB3ACB1}"/>
              </a:ext>
            </a:extLst>
          </p:cNvPr>
          <p:cNvSpPr/>
          <p:nvPr/>
        </p:nvSpPr>
        <p:spPr>
          <a:xfrm>
            <a:off x="6706763" y="7921309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15" name="Arrow: Down 414">
            <a:extLst>
              <a:ext uri="{FF2B5EF4-FFF2-40B4-BE49-F238E27FC236}">
                <a16:creationId xmlns:a16="http://schemas.microsoft.com/office/drawing/2014/main" id="{B358F6C9-C276-4561-955D-AF1D56C6E1A9}"/>
              </a:ext>
            </a:extLst>
          </p:cNvPr>
          <p:cNvSpPr/>
          <p:nvPr/>
        </p:nvSpPr>
        <p:spPr>
          <a:xfrm>
            <a:off x="6711931" y="8146534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17A63E6F-CAE4-418F-9841-6183F041E1F3}"/>
              </a:ext>
            </a:extLst>
          </p:cNvPr>
          <p:cNvSpPr txBox="1"/>
          <p:nvPr/>
        </p:nvSpPr>
        <p:spPr>
          <a:xfrm>
            <a:off x="5731484" y="8323356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12BF849-5D3F-40B7-B6D3-8D4012DD5309}"/>
              </a:ext>
            </a:extLst>
          </p:cNvPr>
          <p:cNvSpPr/>
          <p:nvPr/>
        </p:nvSpPr>
        <p:spPr>
          <a:xfrm>
            <a:off x="5143543" y="8352756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95B1AB16-CF44-4E45-B553-EC95D764A408}"/>
              </a:ext>
            </a:extLst>
          </p:cNvPr>
          <p:cNvSpPr txBox="1"/>
          <p:nvPr/>
        </p:nvSpPr>
        <p:spPr>
          <a:xfrm>
            <a:off x="5300550" y="8323991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L11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3488C664-B182-48E6-8323-63DCD8544525}"/>
              </a:ext>
            </a:extLst>
          </p:cNvPr>
          <p:cNvSpPr txBox="1"/>
          <p:nvPr/>
        </p:nvSpPr>
        <p:spPr>
          <a:xfrm>
            <a:off x="5726690" y="8542620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27C3E8E8-0598-4C14-8C7B-BBF199AE7B77}"/>
              </a:ext>
            </a:extLst>
          </p:cNvPr>
          <p:cNvSpPr txBox="1"/>
          <p:nvPr/>
        </p:nvSpPr>
        <p:spPr>
          <a:xfrm>
            <a:off x="5295756" y="8543255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LD1</a:t>
            </a: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E772502F-DFD7-40C6-9897-EAFE389B249A}"/>
              </a:ext>
            </a:extLst>
          </p:cNvPr>
          <p:cNvSpPr/>
          <p:nvPr/>
        </p:nvSpPr>
        <p:spPr>
          <a:xfrm>
            <a:off x="5145620" y="8581360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22" name="Arrow: Down 421">
            <a:extLst>
              <a:ext uri="{FF2B5EF4-FFF2-40B4-BE49-F238E27FC236}">
                <a16:creationId xmlns:a16="http://schemas.microsoft.com/office/drawing/2014/main" id="{5DBC8AB3-1FE7-48FA-80AC-39EF9B754C60}"/>
              </a:ext>
            </a:extLst>
          </p:cNvPr>
          <p:cNvSpPr/>
          <p:nvPr/>
        </p:nvSpPr>
        <p:spPr>
          <a:xfrm>
            <a:off x="6705448" y="8363807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23" name="Arrow: Down 422">
            <a:extLst>
              <a:ext uri="{FF2B5EF4-FFF2-40B4-BE49-F238E27FC236}">
                <a16:creationId xmlns:a16="http://schemas.microsoft.com/office/drawing/2014/main" id="{A6C66583-255B-4044-8845-3ACF81CD1E0C}"/>
              </a:ext>
            </a:extLst>
          </p:cNvPr>
          <p:cNvSpPr/>
          <p:nvPr/>
        </p:nvSpPr>
        <p:spPr>
          <a:xfrm>
            <a:off x="6710616" y="8589032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41BDB173-CA6D-4924-9654-FF915112188B}"/>
              </a:ext>
            </a:extLst>
          </p:cNvPr>
          <p:cNvSpPr txBox="1"/>
          <p:nvPr/>
        </p:nvSpPr>
        <p:spPr>
          <a:xfrm>
            <a:off x="5730722" y="8759332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05AD68B3-A68E-466E-A6C8-878A7C453270}"/>
              </a:ext>
            </a:extLst>
          </p:cNvPr>
          <p:cNvSpPr/>
          <p:nvPr/>
        </p:nvSpPr>
        <p:spPr>
          <a:xfrm>
            <a:off x="5142781" y="8788732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5A1DE422-9DD0-4049-B3FE-692813966781}"/>
              </a:ext>
            </a:extLst>
          </p:cNvPr>
          <p:cNvSpPr txBox="1"/>
          <p:nvPr/>
        </p:nvSpPr>
        <p:spPr>
          <a:xfrm>
            <a:off x="5299788" y="8759967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L11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C1559EC-ABFE-47B9-952E-47BE3A6A526F}"/>
              </a:ext>
            </a:extLst>
          </p:cNvPr>
          <p:cNvSpPr txBox="1"/>
          <p:nvPr/>
        </p:nvSpPr>
        <p:spPr>
          <a:xfrm>
            <a:off x="5725928" y="8978596"/>
            <a:ext cx="106959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D7F2FD0-2D27-4366-BB50-2EF0CF36B242}"/>
              </a:ext>
            </a:extLst>
          </p:cNvPr>
          <p:cNvSpPr txBox="1"/>
          <p:nvPr/>
        </p:nvSpPr>
        <p:spPr>
          <a:xfrm>
            <a:off x="5294994" y="8979231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LD1</a:t>
            </a: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B05E0974-19C2-4635-88D0-0C54C24F5EA8}"/>
              </a:ext>
            </a:extLst>
          </p:cNvPr>
          <p:cNvSpPr/>
          <p:nvPr/>
        </p:nvSpPr>
        <p:spPr>
          <a:xfrm>
            <a:off x="5144858" y="9017336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30" name="Arrow: Down 429">
            <a:extLst>
              <a:ext uri="{FF2B5EF4-FFF2-40B4-BE49-F238E27FC236}">
                <a16:creationId xmlns:a16="http://schemas.microsoft.com/office/drawing/2014/main" id="{91710DB9-7A84-4826-BE49-A0A9A0D169B4}"/>
              </a:ext>
            </a:extLst>
          </p:cNvPr>
          <p:cNvSpPr/>
          <p:nvPr/>
        </p:nvSpPr>
        <p:spPr>
          <a:xfrm>
            <a:off x="6704686" y="8799783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31" name="Arrow: Down 430">
            <a:extLst>
              <a:ext uri="{FF2B5EF4-FFF2-40B4-BE49-F238E27FC236}">
                <a16:creationId xmlns:a16="http://schemas.microsoft.com/office/drawing/2014/main" id="{0BC6C9AE-34D0-4E9F-8CB2-1CAA8E403968}"/>
              </a:ext>
            </a:extLst>
          </p:cNvPr>
          <p:cNvSpPr/>
          <p:nvPr/>
        </p:nvSpPr>
        <p:spPr>
          <a:xfrm>
            <a:off x="6709854" y="9025008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06F0419A-3EA4-4614-8493-7351347894F2}"/>
              </a:ext>
            </a:extLst>
          </p:cNvPr>
          <p:cNvCxnSpPr/>
          <p:nvPr/>
        </p:nvCxnSpPr>
        <p:spPr>
          <a:xfrm>
            <a:off x="3058378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587B06B6-090F-452E-BAE6-4402BABE713D}"/>
              </a:ext>
            </a:extLst>
          </p:cNvPr>
          <p:cNvCxnSpPr/>
          <p:nvPr/>
        </p:nvCxnSpPr>
        <p:spPr>
          <a:xfrm>
            <a:off x="5046568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1C0C35DD-0428-4711-9CAE-BFA61B079898}"/>
              </a:ext>
            </a:extLst>
          </p:cNvPr>
          <p:cNvCxnSpPr/>
          <p:nvPr/>
        </p:nvCxnSpPr>
        <p:spPr>
          <a:xfrm>
            <a:off x="7011875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7A86675B-4249-47C7-A08B-7C4FF6E867B9}"/>
              </a:ext>
            </a:extLst>
          </p:cNvPr>
          <p:cNvCxnSpPr/>
          <p:nvPr/>
        </p:nvCxnSpPr>
        <p:spPr>
          <a:xfrm>
            <a:off x="9038372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35463BF5-4905-4CF2-8034-E6890C1D8338}"/>
              </a:ext>
            </a:extLst>
          </p:cNvPr>
          <p:cNvCxnSpPr/>
          <p:nvPr/>
        </p:nvCxnSpPr>
        <p:spPr>
          <a:xfrm>
            <a:off x="10996826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9271FBA5-3DC3-4082-A1CB-C7E206EC83F8}"/>
              </a:ext>
            </a:extLst>
          </p:cNvPr>
          <p:cNvCxnSpPr/>
          <p:nvPr/>
        </p:nvCxnSpPr>
        <p:spPr>
          <a:xfrm>
            <a:off x="3058378" y="10933694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A181CC01-CD8A-40FC-BBB6-6F841EA904DE}"/>
              </a:ext>
            </a:extLst>
          </p:cNvPr>
          <p:cNvCxnSpPr/>
          <p:nvPr/>
        </p:nvCxnSpPr>
        <p:spPr>
          <a:xfrm>
            <a:off x="5046568" y="10933694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C099709-EF2E-4F31-B6E3-0790E4481651}"/>
              </a:ext>
            </a:extLst>
          </p:cNvPr>
          <p:cNvCxnSpPr/>
          <p:nvPr/>
        </p:nvCxnSpPr>
        <p:spPr>
          <a:xfrm>
            <a:off x="7011875" y="10933694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74664CA-DCDA-460E-BCA5-87E355687A22}"/>
              </a:ext>
            </a:extLst>
          </p:cNvPr>
          <p:cNvCxnSpPr/>
          <p:nvPr/>
        </p:nvCxnSpPr>
        <p:spPr>
          <a:xfrm>
            <a:off x="9038372" y="10933694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C86D8E0B-5055-4486-8864-83B635D3063E}"/>
              </a:ext>
            </a:extLst>
          </p:cNvPr>
          <p:cNvCxnSpPr/>
          <p:nvPr/>
        </p:nvCxnSpPr>
        <p:spPr>
          <a:xfrm>
            <a:off x="10996826" y="10933694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Oval 441">
            <a:extLst>
              <a:ext uri="{FF2B5EF4-FFF2-40B4-BE49-F238E27FC236}">
                <a16:creationId xmlns:a16="http://schemas.microsoft.com/office/drawing/2014/main" id="{0BE77850-0FAA-4103-A0D6-90D81949D1AA}"/>
              </a:ext>
            </a:extLst>
          </p:cNvPr>
          <p:cNvSpPr/>
          <p:nvPr/>
        </p:nvSpPr>
        <p:spPr>
          <a:xfrm>
            <a:off x="3170483" y="8886099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EFB51D9F-756C-4DED-9BEA-82FBA8A474D4}"/>
              </a:ext>
            </a:extLst>
          </p:cNvPr>
          <p:cNvSpPr txBox="1"/>
          <p:nvPr/>
        </p:nvSpPr>
        <p:spPr>
          <a:xfrm>
            <a:off x="4604237" y="802897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81AA865F-8320-4984-B849-2AA809794061}"/>
              </a:ext>
            </a:extLst>
          </p:cNvPr>
          <p:cNvSpPr txBox="1"/>
          <p:nvPr/>
        </p:nvSpPr>
        <p:spPr>
          <a:xfrm>
            <a:off x="4635840" y="849434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D689EBB6-3FA5-4F38-9563-19C9BD972ACE}"/>
              </a:ext>
            </a:extLst>
          </p:cNvPr>
          <p:cNvSpPr txBox="1"/>
          <p:nvPr/>
        </p:nvSpPr>
        <p:spPr>
          <a:xfrm>
            <a:off x="3339840" y="8494986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LU5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B8C5EA1D-5D0E-4C68-B4E3-13293DF4B11A}"/>
              </a:ext>
            </a:extLst>
          </p:cNvPr>
          <p:cNvSpPr txBox="1"/>
          <p:nvPr/>
        </p:nvSpPr>
        <p:spPr>
          <a:xfrm>
            <a:off x="2859976" y="14956221"/>
            <a:ext cx="528334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Dimming  (Not available with 500L.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  <a:p>
            <a:r>
              <a:rPr lang="en-US" sz="600" dirty="0"/>
              <a:t>Lutron 5-Series </a:t>
            </a:r>
            <a:r>
              <a:rPr lang="en-US" sz="600" dirty="0" err="1"/>
              <a:t>EcoSystem</a:t>
            </a:r>
            <a:r>
              <a:rPr lang="en-US" sz="600" dirty="0"/>
              <a:t> (LDE5) - 5% Dimming  (Not available with 500L)</a:t>
            </a: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C22619EA-5304-4462-A8B8-67788E5CDAF3}"/>
              </a:ext>
            </a:extLst>
          </p:cNvPr>
          <p:cNvGrpSpPr/>
          <p:nvPr/>
        </p:nvGrpSpPr>
        <p:grpSpPr>
          <a:xfrm>
            <a:off x="5027643" y="9515761"/>
            <a:ext cx="1559398" cy="233956"/>
            <a:chOff x="2184414" y="6126057"/>
            <a:chExt cx="1559398" cy="233956"/>
          </a:xfrm>
        </p:grpSpPr>
        <p:pic>
          <p:nvPicPr>
            <p:cNvPr id="448" name="Picture 447">
              <a:extLst>
                <a:ext uri="{FF2B5EF4-FFF2-40B4-BE49-F238E27FC236}">
                  <a16:creationId xmlns:a16="http://schemas.microsoft.com/office/drawing/2014/main" id="{19BD490C-5E6F-4701-91F3-7B54B8CED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49" name="Picture 448">
              <a:extLst>
                <a:ext uri="{FF2B5EF4-FFF2-40B4-BE49-F238E27FC236}">
                  <a16:creationId xmlns:a16="http://schemas.microsoft.com/office/drawing/2014/main" id="{585A6D58-4950-41BA-93BB-099F8F70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50" name="Picture 449">
              <a:extLst>
                <a:ext uri="{FF2B5EF4-FFF2-40B4-BE49-F238E27FC236}">
                  <a16:creationId xmlns:a16="http://schemas.microsoft.com/office/drawing/2014/main" id="{DC055F99-C600-4BA0-9F65-B06C0B6F4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51" name="Picture 450">
              <a:extLst>
                <a:ext uri="{FF2B5EF4-FFF2-40B4-BE49-F238E27FC236}">
                  <a16:creationId xmlns:a16="http://schemas.microsoft.com/office/drawing/2014/main" id="{1604457D-59AA-49D1-86C8-786810C07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B63F916-D0B4-4100-9239-51681E660835}"/>
              </a:ext>
            </a:extLst>
          </p:cNvPr>
          <p:cNvGrpSpPr/>
          <p:nvPr/>
        </p:nvGrpSpPr>
        <p:grpSpPr>
          <a:xfrm>
            <a:off x="2838940" y="14700034"/>
            <a:ext cx="1559398" cy="233956"/>
            <a:chOff x="2184414" y="6126057"/>
            <a:chExt cx="1559398" cy="233956"/>
          </a:xfrm>
        </p:grpSpPr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138240A7-BD2D-46B4-9AD0-5B02A81DB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454" name="Picture 453">
              <a:extLst>
                <a:ext uri="{FF2B5EF4-FFF2-40B4-BE49-F238E27FC236}">
                  <a16:creationId xmlns:a16="http://schemas.microsoft.com/office/drawing/2014/main" id="{190EAB39-E1F2-429D-9307-B5723AC1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631973D3-6A45-4E25-96CC-932411F95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456" name="Picture 455">
              <a:extLst>
                <a:ext uri="{FF2B5EF4-FFF2-40B4-BE49-F238E27FC236}">
                  <a16:creationId xmlns:a16="http://schemas.microsoft.com/office/drawing/2014/main" id="{52984C14-5927-4C03-B0B2-38CE8F56C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63401A68-7FAB-40D3-A891-894A49251DAA}"/>
              </a:ext>
            </a:extLst>
          </p:cNvPr>
          <p:cNvCxnSpPr/>
          <p:nvPr/>
        </p:nvCxnSpPr>
        <p:spPr>
          <a:xfrm>
            <a:off x="3058378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35CE7B39-0370-4A8D-AACB-2C99CF1EAEB5}"/>
              </a:ext>
            </a:extLst>
          </p:cNvPr>
          <p:cNvCxnSpPr/>
          <p:nvPr/>
        </p:nvCxnSpPr>
        <p:spPr>
          <a:xfrm>
            <a:off x="5046568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F706AE1C-5008-4476-B054-CD66BD614633}"/>
              </a:ext>
            </a:extLst>
          </p:cNvPr>
          <p:cNvCxnSpPr/>
          <p:nvPr/>
        </p:nvCxnSpPr>
        <p:spPr>
          <a:xfrm>
            <a:off x="7011875" y="6345771"/>
            <a:ext cx="18345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A4413C2F-89B6-4DEB-A89D-3DA89FD8F13E}"/>
              </a:ext>
            </a:extLst>
          </p:cNvPr>
          <p:cNvSpPr txBox="1"/>
          <p:nvPr/>
        </p:nvSpPr>
        <p:spPr>
          <a:xfrm>
            <a:off x="3050563" y="6085316"/>
            <a:ext cx="5795864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 System &amp; Dimming Level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CBC7FDD7-8FF6-4C6B-82EB-F231A171D870}"/>
              </a:ext>
            </a:extLst>
          </p:cNvPr>
          <p:cNvSpPr txBox="1"/>
          <p:nvPr/>
        </p:nvSpPr>
        <p:spPr>
          <a:xfrm>
            <a:off x="6994788" y="10628390"/>
            <a:ext cx="3878135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Housing</a:t>
            </a:r>
          </a:p>
        </p:txBody>
      </p:sp>
      <p:sp>
        <p:nvSpPr>
          <p:cNvPr id="462" name="Isosceles Triangle 461">
            <a:extLst>
              <a:ext uri="{FF2B5EF4-FFF2-40B4-BE49-F238E27FC236}">
                <a16:creationId xmlns:a16="http://schemas.microsoft.com/office/drawing/2014/main" id="{88E290C7-4529-46EE-8FC6-600117AA7EBF}"/>
              </a:ext>
            </a:extLst>
          </p:cNvPr>
          <p:cNvSpPr/>
          <p:nvPr/>
        </p:nvSpPr>
        <p:spPr>
          <a:xfrm rot="10800000">
            <a:off x="10689126" y="1070169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A2BC6F55-AFA7-4F17-9AC5-A30C06AEB589}"/>
              </a:ext>
            </a:extLst>
          </p:cNvPr>
          <p:cNvSpPr txBox="1"/>
          <p:nvPr/>
        </p:nvSpPr>
        <p:spPr>
          <a:xfrm>
            <a:off x="10375261" y="1058192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464" name="Isosceles Triangle 463">
            <a:extLst>
              <a:ext uri="{FF2B5EF4-FFF2-40B4-BE49-F238E27FC236}">
                <a16:creationId xmlns:a16="http://schemas.microsoft.com/office/drawing/2014/main" id="{C7150F2E-266D-40D4-9538-71A06B02B487}"/>
              </a:ext>
            </a:extLst>
          </p:cNvPr>
          <p:cNvSpPr/>
          <p:nvPr/>
        </p:nvSpPr>
        <p:spPr>
          <a:xfrm rot="10800000">
            <a:off x="8681266" y="6166945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3869F3E-8657-4908-B213-B94CE935B320}"/>
              </a:ext>
            </a:extLst>
          </p:cNvPr>
          <p:cNvSpPr txBox="1"/>
          <p:nvPr/>
        </p:nvSpPr>
        <p:spPr>
          <a:xfrm>
            <a:off x="8367401" y="604718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083942-EAD7-4821-93B4-72F3C548B246}"/>
              </a:ext>
            </a:extLst>
          </p:cNvPr>
          <p:cNvGrpSpPr/>
          <p:nvPr/>
        </p:nvGrpSpPr>
        <p:grpSpPr>
          <a:xfrm>
            <a:off x="4565573" y="9073506"/>
            <a:ext cx="343364" cy="369332"/>
            <a:chOff x="3618138" y="5068326"/>
            <a:chExt cx="343364" cy="369332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C652846-42DE-40FB-A984-0BD5D8EE40F0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14B717B-2514-499C-AE7B-44BE3D5546A4}"/>
                </a:ext>
              </a:extLst>
            </p:cNvPr>
            <p:cNvSpPr txBox="1"/>
            <p:nvPr/>
          </p:nvSpPr>
          <p:spPr>
            <a:xfrm>
              <a:off x="3618138" y="506832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398DE797-119E-470F-9476-F6E338A2B7FA}"/>
              </a:ext>
            </a:extLst>
          </p:cNvPr>
          <p:cNvGrpSpPr/>
          <p:nvPr/>
        </p:nvGrpSpPr>
        <p:grpSpPr>
          <a:xfrm>
            <a:off x="6537756" y="9078522"/>
            <a:ext cx="343364" cy="369332"/>
            <a:chOff x="3618138" y="5068326"/>
            <a:chExt cx="343364" cy="369332"/>
          </a:xfrm>
        </p:grpSpPr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7D20E0D5-2B55-41C5-ABE4-AE0AB93E0D45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EFEB280A-2F1D-4EA8-9B52-74AB6CAC4D4C}"/>
                </a:ext>
              </a:extLst>
            </p:cNvPr>
            <p:cNvSpPr txBox="1"/>
            <p:nvPr/>
          </p:nvSpPr>
          <p:spPr>
            <a:xfrm>
              <a:off x="3618138" y="506832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B3594B4F-56D4-405F-8321-7241A581724C}"/>
              </a:ext>
            </a:extLst>
          </p:cNvPr>
          <p:cNvSpPr txBox="1"/>
          <p:nvPr/>
        </p:nvSpPr>
        <p:spPr>
          <a:xfrm>
            <a:off x="10989620" y="6094326"/>
            <a:ext cx="459620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</a:t>
            </a:r>
          </a:p>
        </p:txBody>
      </p:sp>
      <p:sp>
        <p:nvSpPr>
          <p:cNvPr id="473" name="Isosceles Triangle 472">
            <a:extLst>
              <a:ext uri="{FF2B5EF4-FFF2-40B4-BE49-F238E27FC236}">
                <a16:creationId xmlns:a16="http://schemas.microsoft.com/office/drawing/2014/main" id="{2F8C862D-FF92-4766-A66B-440119DE4A39}"/>
              </a:ext>
            </a:extLst>
          </p:cNvPr>
          <p:cNvSpPr/>
          <p:nvPr/>
        </p:nvSpPr>
        <p:spPr>
          <a:xfrm rot="10800000">
            <a:off x="11310691" y="6175310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7F32F167-7ABC-48C5-9EA3-9512506FEE1C}"/>
              </a:ext>
            </a:extLst>
          </p:cNvPr>
          <p:cNvSpPr txBox="1"/>
          <p:nvPr/>
        </p:nvSpPr>
        <p:spPr>
          <a:xfrm>
            <a:off x="10996826" y="605554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AD6E9511-0259-42A8-B978-8D8A29F8F51A}"/>
              </a:ext>
            </a:extLst>
          </p:cNvPr>
          <p:cNvSpPr txBox="1"/>
          <p:nvPr/>
        </p:nvSpPr>
        <p:spPr>
          <a:xfrm>
            <a:off x="3137880" y="11129448"/>
            <a:ext cx="1701134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CONTROLS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9A6FE471-F7ED-4F78-97D2-217EB10A6551}"/>
              </a:ext>
            </a:extLst>
          </p:cNvPr>
          <p:cNvSpPr/>
          <p:nvPr/>
        </p:nvSpPr>
        <p:spPr>
          <a:xfrm>
            <a:off x="3074385" y="11030786"/>
            <a:ext cx="1834552" cy="304485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D4754161-4630-40EE-816B-6B622AA68B56}"/>
              </a:ext>
            </a:extLst>
          </p:cNvPr>
          <p:cNvSpPr/>
          <p:nvPr/>
        </p:nvSpPr>
        <p:spPr>
          <a:xfrm>
            <a:off x="3339186" y="11327283"/>
            <a:ext cx="1517218" cy="41889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D9A88BBC-B8DF-4678-B735-4B0985255700}"/>
              </a:ext>
            </a:extLst>
          </p:cNvPr>
          <p:cNvSpPr/>
          <p:nvPr/>
        </p:nvSpPr>
        <p:spPr>
          <a:xfrm>
            <a:off x="3390190" y="11526583"/>
            <a:ext cx="1303107" cy="1813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D147FEAB-7A2A-4BA5-AA88-897FFCD3D576}"/>
              </a:ext>
            </a:extLst>
          </p:cNvPr>
          <p:cNvSpPr/>
          <p:nvPr/>
        </p:nvSpPr>
        <p:spPr>
          <a:xfrm>
            <a:off x="3339186" y="11337739"/>
            <a:ext cx="75854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Not Available with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8CA5CED5-D566-480B-9081-CFC71C4A917C}"/>
              </a:ext>
            </a:extLst>
          </p:cNvPr>
          <p:cNvSpPr/>
          <p:nvPr/>
        </p:nvSpPr>
        <p:spPr>
          <a:xfrm>
            <a:off x="3352834" y="11777038"/>
            <a:ext cx="1510272" cy="418899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2819D125-D67D-44F5-BDD6-78F3E96A9022}"/>
              </a:ext>
            </a:extLst>
          </p:cNvPr>
          <p:cNvSpPr/>
          <p:nvPr/>
        </p:nvSpPr>
        <p:spPr>
          <a:xfrm>
            <a:off x="3396892" y="11976338"/>
            <a:ext cx="1292168" cy="10456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368607E2-68F8-4841-8512-3819F79B3072}"/>
              </a:ext>
            </a:extLst>
          </p:cNvPr>
          <p:cNvSpPr/>
          <p:nvPr/>
        </p:nvSpPr>
        <p:spPr>
          <a:xfrm>
            <a:off x="3328053" y="11786252"/>
            <a:ext cx="67518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Available only with</a:t>
            </a:r>
          </a:p>
        </p:txBody>
      </p: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F3A4093D-5058-4E78-A9AE-241468B485C0}"/>
              </a:ext>
            </a:extLst>
          </p:cNvPr>
          <p:cNvGrpSpPr/>
          <p:nvPr/>
        </p:nvGrpSpPr>
        <p:grpSpPr>
          <a:xfrm>
            <a:off x="3099967" y="11026560"/>
            <a:ext cx="272832" cy="338554"/>
            <a:chOff x="5873578" y="5235080"/>
            <a:chExt cx="272832" cy="338554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B0D654FF-48E8-4CED-B9FF-E18FADCCFEDF}"/>
                </a:ext>
              </a:extLst>
            </p:cNvPr>
            <p:cNvSpPr/>
            <p:nvPr/>
          </p:nvSpPr>
          <p:spPr>
            <a:xfrm>
              <a:off x="5915104" y="5339706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E7F2FD7-C629-407A-937E-03665DBFEB40}"/>
                </a:ext>
              </a:extLst>
            </p:cNvPr>
            <p:cNvSpPr txBox="1"/>
            <p:nvPr/>
          </p:nvSpPr>
          <p:spPr>
            <a:xfrm>
              <a:off x="5873578" y="5235080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86" name="Arrow: Down 485">
            <a:extLst>
              <a:ext uri="{FF2B5EF4-FFF2-40B4-BE49-F238E27FC236}">
                <a16:creationId xmlns:a16="http://schemas.microsoft.com/office/drawing/2014/main" id="{17CD8EAF-EAAF-4343-AE63-592F213A80D0}"/>
              </a:ext>
            </a:extLst>
          </p:cNvPr>
          <p:cNvSpPr/>
          <p:nvPr/>
        </p:nvSpPr>
        <p:spPr>
          <a:xfrm>
            <a:off x="4752898" y="11181352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E3A6F6A7-0FC5-4B78-B67C-1006672B64EF}"/>
              </a:ext>
            </a:extLst>
          </p:cNvPr>
          <p:cNvSpPr txBox="1"/>
          <p:nvPr/>
        </p:nvSpPr>
        <p:spPr>
          <a:xfrm>
            <a:off x="4637634" y="114949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6BCE7BCA-2DC7-4722-8712-6DEE77DAA147}"/>
              </a:ext>
            </a:extLst>
          </p:cNvPr>
          <p:cNvSpPr txBox="1"/>
          <p:nvPr/>
        </p:nvSpPr>
        <p:spPr>
          <a:xfrm>
            <a:off x="4669237" y="1196033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68069ABC-1B65-4745-8A43-3256E2F25644}"/>
              </a:ext>
            </a:extLst>
          </p:cNvPr>
          <p:cNvSpPr txBox="1"/>
          <p:nvPr/>
        </p:nvSpPr>
        <p:spPr>
          <a:xfrm>
            <a:off x="3373237" y="1196097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LUMENS</a:t>
            </a:r>
          </a:p>
          <a:p>
            <a:endParaRPr lang="en-US" sz="600" b="1" dirty="0"/>
          </a:p>
          <a:p>
            <a:r>
              <a:rPr lang="en-US" sz="600" b="1" dirty="0"/>
              <a:t>DIMMING</a:t>
            </a:r>
          </a:p>
        </p:txBody>
      </p: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C73FCC4F-2498-46E9-835E-585C071D1D28}"/>
              </a:ext>
            </a:extLst>
          </p:cNvPr>
          <p:cNvGrpSpPr/>
          <p:nvPr/>
        </p:nvGrpSpPr>
        <p:grpSpPr>
          <a:xfrm>
            <a:off x="4581580" y="13684597"/>
            <a:ext cx="343364" cy="369332"/>
            <a:chOff x="3618138" y="5068326"/>
            <a:chExt cx="343364" cy="369332"/>
          </a:xfrm>
        </p:grpSpPr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72B79FDA-1B68-4E74-B270-FE0F4CF2EB11}"/>
                </a:ext>
              </a:extLst>
            </p:cNvPr>
            <p:cNvSpPr/>
            <p:nvPr/>
          </p:nvSpPr>
          <p:spPr>
            <a:xfrm>
              <a:off x="3685949" y="5210915"/>
              <a:ext cx="207013" cy="199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8F5643A2-0029-43CA-B689-81FF6CF0DCC4}"/>
                </a:ext>
              </a:extLst>
            </p:cNvPr>
            <p:cNvSpPr txBox="1"/>
            <p:nvPr/>
          </p:nvSpPr>
          <p:spPr>
            <a:xfrm>
              <a:off x="3618138" y="506832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93" name="Isosceles Triangle 492">
            <a:extLst>
              <a:ext uri="{FF2B5EF4-FFF2-40B4-BE49-F238E27FC236}">
                <a16:creationId xmlns:a16="http://schemas.microsoft.com/office/drawing/2014/main" id="{1C687AC6-F331-4FD7-853D-F8EAC8D741CB}"/>
              </a:ext>
            </a:extLst>
          </p:cNvPr>
          <p:cNvSpPr/>
          <p:nvPr/>
        </p:nvSpPr>
        <p:spPr>
          <a:xfrm rot="10800000">
            <a:off x="4527710" y="11606523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Isosceles Triangle 493">
            <a:extLst>
              <a:ext uri="{FF2B5EF4-FFF2-40B4-BE49-F238E27FC236}">
                <a16:creationId xmlns:a16="http://schemas.microsoft.com/office/drawing/2014/main" id="{E28315F7-288B-4358-A9AF-3D443B0359CA}"/>
              </a:ext>
            </a:extLst>
          </p:cNvPr>
          <p:cNvSpPr/>
          <p:nvPr/>
        </p:nvSpPr>
        <p:spPr>
          <a:xfrm rot="10800000">
            <a:off x="4537415" y="12042679"/>
            <a:ext cx="88330" cy="4808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67C89B0F-CD07-4C34-B10C-196150EF905B}"/>
              </a:ext>
            </a:extLst>
          </p:cNvPr>
          <p:cNvSpPr/>
          <p:nvPr/>
        </p:nvSpPr>
        <p:spPr>
          <a:xfrm>
            <a:off x="7015595" y="6432680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B75A95CD-984A-4BA5-9EA3-3F499ED40717}"/>
              </a:ext>
            </a:extLst>
          </p:cNvPr>
          <p:cNvSpPr/>
          <p:nvPr/>
        </p:nvSpPr>
        <p:spPr>
          <a:xfrm>
            <a:off x="8565113" y="8965820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73F6EBF6-FC2F-47CC-B78F-56D5EC8E03BB}"/>
              </a:ext>
            </a:extLst>
          </p:cNvPr>
          <p:cNvSpPr txBox="1"/>
          <p:nvPr/>
        </p:nvSpPr>
        <p:spPr>
          <a:xfrm>
            <a:off x="8497302" y="882323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768ABD49-CF9D-48B2-8326-DEC153AC2415}"/>
              </a:ext>
            </a:extLst>
          </p:cNvPr>
          <p:cNvSpPr txBox="1"/>
          <p:nvPr/>
        </p:nvSpPr>
        <p:spPr>
          <a:xfrm>
            <a:off x="7015595" y="9519697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10F71CD2-C781-4587-8E95-D275440A3AE6}"/>
              </a:ext>
            </a:extLst>
          </p:cNvPr>
          <p:cNvGrpSpPr/>
          <p:nvPr/>
        </p:nvGrpSpPr>
        <p:grpSpPr>
          <a:xfrm>
            <a:off x="7022942" y="9261211"/>
            <a:ext cx="1559398" cy="233956"/>
            <a:chOff x="2184414" y="6126057"/>
            <a:chExt cx="1559398" cy="233956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0C088022-D27B-4084-9DE9-49C3D7C7C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AC572207-FBDD-4D59-930E-232A1B56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ADFF3FB7-26F5-4B9C-9915-1B85695F0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503" name="Picture 502">
              <a:extLst>
                <a:ext uri="{FF2B5EF4-FFF2-40B4-BE49-F238E27FC236}">
                  <a16:creationId xmlns:a16="http://schemas.microsoft.com/office/drawing/2014/main" id="{D758595E-CED5-401D-A81B-800C4A6B2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DA7B626F-D57A-440F-8294-46F40CE66EC5}"/>
              </a:ext>
            </a:extLst>
          </p:cNvPr>
          <p:cNvSpPr txBox="1"/>
          <p:nvPr/>
        </p:nvSpPr>
        <p:spPr>
          <a:xfrm>
            <a:off x="9089215" y="6541917"/>
            <a:ext cx="1701134" cy="184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Lumen Output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B7C20477-4B0C-4808-9243-2B83A6C80937}"/>
              </a:ext>
            </a:extLst>
          </p:cNvPr>
          <p:cNvSpPr/>
          <p:nvPr/>
        </p:nvSpPr>
        <p:spPr>
          <a:xfrm>
            <a:off x="9025720" y="6443256"/>
            <a:ext cx="1834552" cy="27923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A3336EC2-436E-41E2-89D6-5A86A974B65B}"/>
              </a:ext>
            </a:extLst>
          </p:cNvPr>
          <p:cNvSpPr txBox="1"/>
          <p:nvPr/>
        </p:nvSpPr>
        <p:spPr>
          <a:xfrm>
            <a:off x="9867694" y="6815199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AA2CBC25-BA11-4348-A599-C334FCFD8634}"/>
              </a:ext>
            </a:extLst>
          </p:cNvPr>
          <p:cNvSpPr txBox="1"/>
          <p:nvPr/>
        </p:nvSpPr>
        <p:spPr>
          <a:xfrm>
            <a:off x="9447763" y="6815199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E5631D47-5F48-43EB-936A-82760E8B4FB2}"/>
              </a:ext>
            </a:extLst>
          </p:cNvPr>
          <p:cNvSpPr txBox="1"/>
          <p:nvPr/>
        </p:nvSpPr>
        <p:spPr>
          <a:xfrm>
            <a:off x="9385689" y="6779054"/>
            <a:ext cx="312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SKU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8555F1AE-DDDB-4ECA-9111-B080A0E587F1}"/>
              </a:ext>
            </a:extLst>
          </p:cNvPr>
          <p:cNvSpPr txBox="1"/>
          <p:nvPr/>
        </p:nvSpPr>
        <p:spPr>
          <a:xfrm>
            <a:off x="9850428" y="6785654"/>
            <a:ext cx="5421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Description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CEE8C651-9E87-4DED-A20C-AEC0719C74BD}"/>
              </a:ext>
            </a:extLst>
          </p:cNvPr>
          <p:cNvSpPr txBox="1"/>
          <p:nvPr/>
        </p:nvSpPr>
        <p:spPr>
          <a:xfrm>
            <a:off x="9065871" y="6525494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Option Header</a:t>
            </a: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66368101-1E89-4077-B7EB-84C21DA92AA8}"/>
              </a:ext>
            </a:extLst>
          </p:cNvPr>
          <p:cNvSpPr/>
          <p:nvPr/>
        </p:nvSpPr>
        <p:spPr>
          <a:xfrm>
            <a:off x="9118065" y="6857765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0505D7EC-7898-47CB-B0F1-6A635D3E87C1}"/>
              </a:ext>
            </a:extLst>
          </p:cNvPr>
          <p:cNvSpPr/>
          <p:nvPr/>
        </p:nvSpPr>
        <p:spPr>
          <a:xfrm>
            <a:off x="10575238" y="8976396"/>
            <a:ext cx="207013" cy="1991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1C9142E8-CFF5-4A8C-8A6B-84CFA0634109}"/>
              </a:ext>
            </a:extLst>
          </p:cNvPr>
          <p:cNvSpPr txBox="1"/>
          <p:nvPr/>
        </p:nvSpPr>
        <p:spPr>
          <a:xfrm>
            <a:off x="10507427" y="883380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2E5F4804-478A-4A70-A5AE-A589FAE1AF38}"/>
              </a:ext>
            </a:extLst>
          </p:cNvPr>
          <p:cNvSpPr txBox="1"/>
          <p:nvPr/>
        </p:nvSpPr>
        <p:spPr>
          <a:xfrm>
            <a:off x="9025720" y="9530273"/>
            <a:ext cx="1834552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Notes</a:t>
            </a:r>
          </a:p>
          <a:p>
            <a:endParaRPr lang="en-US" sz="600" b="1" dirty="0"/>
          </a:p>
        </p:txBody>
      </p: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DBE86F99-9D56-417D-AE52-8EEE024D7666}"/>
              </a:ext>
            </a:extLst>
          </p:cNvPr>
          <p:cNvGrpSpPr/>
          <p:nvPr/>
        </p:nvGrpSpPr>
        <p:grpSpPr>
          <a:xfrm>
            <a:off x="9033067" y="9271787"/>
            <a:ext cx="1559398" cy="233956"/>
            <a:chOff x="2184414" y="6126057"/>
            <a:chExt cx="1559398" cy="233956"/>
          </a:xfrm>
        </p:grpSpPr>
        <p:pic>
          <p:nvPicPr>
            <p:cNvPr id="516" name="Picture 515">
              <a:extLst>
                <a:ext uri="{FF2B5EF4-FFF2-40B4-BE49-F238E27FC236}">
                  <a16:creationId xmlns:a16="http://schemas.microsoft.com/office/drawing/2014/main" id="{B48DDA03-9F18-471A-B3F4-A76C1E8D3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130" b="71251"/>
            <a:stretch/>
          </p:blipFill>
          <p:spPr>
            <a:xfrm>
              <a:off x="2184414" y="6126057"/>
              <a:ext cx="443298" cy="232756"/>
            </a:xfrm>
            <a:prstGeom prst="rect">
              <a:avLst/>
            </a:prstGeom>
          </p:spPr>
        </p:pic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78EF59AC-28D1-41C3-AF6B-6A0B7651A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767" t="26239" r="28033" b="47761"/>
            <a:stretch/>
          </p:blipFill>
          <p:spPr>
            <a:xfrm>
              <a:off x="3166065" y="6143719"/>
              <a:ext cx="577747" cy="210499"/>
            </a:xfrm>
            <a:prstGeom prst="rect">
              <a:avLst/>
            </a:prstGeom>
          </p:spPr>
        </p:pic>
        <p:pic>
          <p:nvPicPr>
            <p:cNvPr id="518" name="Picture 517">
              <a:extLst>
                <a:ext uri="{FF2B5EF4-FFF2-40B4-BE49-F238E27FC236}">
                  <a16:creationId xmlns:a16="http://schemas.microsoft.com/office/drawing/2014/main" id="{DB34F05A-ED5C-4724-A810-01A2E3896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02" t="-114" r="55211" b="74114"/>
            <a:stretch/>
          </p:blipFill>
          <p:spPr>
            <a:xfrm>
              <a:off x="2642279" y="6127032"/>
              <a:ext cx="254609" cy="210496"/>
            </a:xfrm>
            <a:prstGeom prst="rect">
              <a:avLst/>
            </a:prstGeom>
          </p:spPr>
        </p:pic>
        <p:pic>
          <p:nvPicPr>
            <p:cNvPr id="519" name="Picture 518">
              <a:extLst>
                <a:ext uri="{FF2B5EF4-FFF2-40B4-BE49-F238E27FC236}">
                  <a16:creationId xmlns:a16="http://schemas.microsoft.com/office/drawing/2014/main" id="{EACDAA3A-9FEB-4DE4-B8AB-AA02A4F4A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42" t="2579" r="19171" b="71421"/>
            <a:stretch/>
          </p:blipFill>
          <p:spPr>
            <a:xfrm>
              <a:off x="2889588" y="6149517"/>
              <a:ext cx="254609" cy="210496"/>
            </a:xfrm>
            <a:prstGeom prst="rect">
              <a:avLst/>
            </a:prstGeom>
          </p:spPr>
        </p:pic>
      </p:grpSp>
      <p:sp>
        <p:nvSpPr>
          <p:cNvPr id="520" name="Rectangle 519">
            <a:extLst>
              <a:ext uri="{FF2B5EF4-FFF2-40B4-BE49-F238E27FC236}">
                <a16:creationId xmlns:a16="http://schemas.microsoft.com/office/drawing/2014/main" id="{3B4D24F0-ED43-485A-A857-598999A928BE}"/>
              </a:ext>
            </a:extLst>
          </p:cNvPr>
          <p:cNvSpPr/>
          <p:nvPr/>
        </p:nvSpPr>
        <p:spPr>
          <a:xfrm>
            <a:off x="9247627" y="6824559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F9C311CA-0687-41AB-B16D-083B4F314527}"/>
              </a:ext>
            </a:extLst>
          </p:cNvPr>
          <p:cNvSpPr txBox="1"/>
          <p:nvPr/>
        </p:nvSpPr>
        <p:spPr>
          <a:xfrm>
            <a:off x="7085574" y="6525494"/>
            <a:ext cx="1701134" cy="184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/>
              <a:t>        SYSTEM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1D6EC3E0-F272-4529-B83C-E986E6E75733}"/>
              </a:ext>
            </a:extLst>
          </p:cNvPr>
          <p:cNvSpPr txBox="1"/>
          <p:nvPr/>
        </p:nvSpPr>
        <p:spPr>
          <a:xfrm>
            <a:off x="7845697" y="6785949"/>
            <a:ext cx="93606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- 1% Dimming</a:t>
            </a: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BAD66209-5A8C-4093-90BF-F863E8EAF398}"/>
              </a:ext>
            </a:extLst>
          </p:cNvPr>
          <p:cNvSpPr/>
          <p:nvPr/>
        </p:nvSpPr>
        <p:spPr>
          <a:xfrm>
            <a:off x="7124223" y="6815349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BBD347E3-B6C4-4325-8483-112A612F0F80}"/>
              </a:ext>
            </a:extLst>
          </p:cNvPr>
          <p:cNvSpPr txBox="1"/>
          <p:nvPr/>
        </p:nvSpPr>
        <p:spPr>
          <a:xfrm>
            <a:off x="7432300" y="6786584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L11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6268C3D-01BE-486E-B329-363521280E8B}"/>
              </a:ext>
            </a:extLst>
          </p:cNvPr>
          <p:cNvSpPr txBox="1"/>
          <p:nvPr/>
        </p:nvSpPr>
        <p:spPr>
          <a:xfrm>
            <a:off x="7856620" y="7005214"/>
            <a:ext cx="920347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dirty="0"/>
              <a:t>0-10V - 10% Dimming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E613BA7C-70F4-46F6-9A30-27BBB69077B7}"/>
              </a:ext>
            </a:extLst>
          </p:cNvPr>
          <p:cNvSpPr txBox="1"/>
          <p:nvPr/>
        </p:nvSpPr>
        <p:spPr>
          <a:xfrm>
            <a:off x="7427506" y="7005848"/>
            <a:ext cx="388894" cy="147733"/>
          </a:xfrm>
          <a:prstGeom prst="rect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600" b="1" dirty="0"/>
              <a:t>LD1</a:t>
            </a: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784788E-613A-4276-A59C-E4EB49B7B780}"/>
              </a:ext>
            </a:extLst>
          </p:cNvPr>
          <p:cNvSpPr/>
          <p:nvPr/>
        </p:nvSpPr>
        <p:spPr>
          <a:xfrm>
            <a:off x="7126300" y="7043953"/>
            <a:ext cx="54864" cy="54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8" name="Arrow: Down 527">
            <a:extLst>
              <a:ext uri="{FF2B5EF4-FFF2-40B4-BE49-F238E27FC236}">
                <a16:creationId xmlns:a16="http://schemas.microsoft.com/office/drawing/2014/main" id="{7FB1A52B-37A7-44E7-A2BE-A992F4C17D01}"/>
              </a:ext>
            </a:extLst>
          </p:cNvPr>
          <p:cNvSpPr/>
          <p:nvPr/>
        </p:nvSpPr>
        <p:spPr>
          <a:xfrm>
            <a:off x="8686128" y="6826400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9" name="Arrow: Down 528">
            <a:extLst>
              <a:ext uri="{FF2B5EF4-FFF2-40B4-BE49-F238E27FC236}">
                <a16:creationId xmlns:a16="http://schemas.microsoft.com/office/drawing/2014/main" id="{AD769033-3982-47FD-9299-70E68522AD33}"/>
              </a:ext>
            </a:extLst>
          </p:cNvPr>
          <p:cNvSpPr/>
          <p:nvPr/>
        </p:nvSpPr>
        <p:spPr>
          <a:xfrm>
            <a:off x="8691296" y="7051625"/>
            <a:ext cx="58540" cy="7346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0" name="Arrow: Down 529">
            <a:extLst>
              <a:ext uri="{FF2B5EF4-FFF2-40B4-BE49-F238E27FC236}">
                <a16:creationId xmlns:a16="http://schemas.microsoft.com/office/drawing/2014/main" id="{92998068-9E6D-4541-B29F-63192C87DF9B}"/>
              </a:ext>
            </a:extLst>
          </p:cNvPr>
          <p:cNvSpPr/>
          <p:nvPr/>
        </p:nvSpPr>
        <p:spPr>
          <a:xfrm>
            <a:off x="8700592" y="6577398"/>
            <a:ext cx="58540" cy="73461"/>
          </a:xfrm>
          <a:prstGeom prst="downArrow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7F2950DD-AF3E-48DD-9B63-2D209639B749}"/>
              </a:ext>
            </a:extLst>
          </p:cNvPr>
          <p:cNvGrpSpPr/>
          <p:nvPr/>
        </p:nvGrpSpPr>
        <p:grpSpPr>
          <a:xfrm>
            <a:off x="7055537" y="6425672"/>
            <a:ext cx="272832" cy="338554"/>
            <a:chOff x="5873578" y="5235080"/>
            <a:chExt cx="272832" cy="338554"/>
          </a:xfrm>
        </p:grpSpPr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19CE958-1784-4BE3-86AB-E0EE8E628D51}"/>
                </a:ext>
              </a:extLst>
            </p:cNvPr>
            <p:cNvSpPr/>
            <p:nvPr/>
          </p:nvSpPr>
          <p:spPr>
            <a:xfrm>
              <a:off x="5915104" y="5339706"/>
              <a:ext cx="192722" cy="1950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77F0A691-1905-4E78-A0A4-80AF51B6DB47}"/>
                </a:ext>
              </a:extLst>
            </p:cNvPr>
            <p:cNvSpPr txBox="1"/>
            <p:nvPr/>
          </p:nvSpPr>
          <p:spPr>
            <a:xfrm>
              <a:off x="5873578" y="5235080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pic>
        <p:nvPicPr>
          <p:cNvPr id="534" name="Picture 533">
            <a:extLst>
              <a:ext uri="{FF2B5EF4-FFF2-40B4-BE49-F238E27FC236}">
                <a16:creationId xmlns:a16="http://schemas.microsoft.com/office/drawing/2014/main" id="{2F441976-5EA9-4D79-9E69-1A0594E9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54" y="6791366"/>
            <a:ext cx="169723" cy="168273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1CAC1403-0D04-4F6C-9E57-896D25655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02" y="6994085"/>
            <a:ext cx="171426" cy="169948"/>
          </a:xfrm>
          <a:prstGeom prst="rect">
            <a:avLst/>
          </a:prstGeom>
        </p:spPr>
      </p:pic>
      <p:sp>
        <p:nvSpPr>
          <p:cNvPr id="536" name="TextBox 535">
            <a:extLst>
              <a:ext uri="{FF2B5EF4-FFF2-40B4-BE49-F238E27FC236}">
                <a16:creationId xmlns:a16="http://schemas.microsoft.com/office/drawing/2014/main" id="{A2A33649-4C13-4673-980F-20A95FF41A7E}"/>
              </a:ext>
            </a:extLst>
          </p:cNvPr>
          <p:cNvSpPr txBox="1"/>
          <p:nvPr/>
        </p:nvSpPr>
        <p:spPr>
          <a:xfrm>
            <a:off x="7856917" y="7222107"/>
            <a:ext cx="90973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2000 Lumens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1D2FF540-B64A-4644-BD1B-6779B2AEE7CD}"/>
              </a:ext>
            </a:extLst>
          </p:cNvPr>
          <p:cNvSpPr txBox="1"/>
          <p:nvPr/>
        </p:nvSpPr>
        <p:spPr>
          <a:xfrm>
            <a:off x="7436986" y="7222107"/>
            <a:ext cx="388894" cy="13234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18288" tIns="27432" bIns="27432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</a:rPr>
              <a:t>2000L</a:t>
            </a: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143A0821-D423-4EA5-B04B-FB08E124D831}"/>
              </a:ext>
            </a:extLst>
          </p:cNvPr>
          <p:cNvSpPr/>
          <p:nvPr/>
        </p:nvSpPr>
        <p:spPr>
          <a:xfrm>
            <a:off x="7107288" y="7264673"/>
            <a:ext cx="54864" cy="54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CC66CB82-583B-4DC2-A614-3406E318B2F6}"/>
              </a:ext>
            </a:extLst>
          </p:cNvPr>
          <p:cNvSpPr/>
          <p:nvPr/>
        </p:nvSpPr>
        <p:spPr>
          <a:xfrm>
            <a:off x="7236850" y="7231467"/>
            <a:ext cx="141882" cy="144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1BBABB78-5587-47BE-8B80-30F4F4F53C8A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C1F79EA1-B7A3-4A7E-9420-BF13F3D5D7AA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FC02B258-994F-491B-ACA6-2FE69FEBD066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BF9890C6-EF94-43D2-9281-F141F6C03AE6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1A5A6271-AB84-45AC-BAF9-F1710B33799B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C9013793-9936-4668-A4EE-1C5390F80756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D7402676-0DAD-46D3-A909-53CAA8A25A7B}"/>
              </a:ext>
            </a:extLst>
          </p:cNvPr>
          <p:cNvSpPr/>
          <p:nvPr/>
        </p:nvSpPr>
        <p:spPr>
          <a:xfrm rot="10800000">
            <a:off x="12885369" y="55820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1E7DF3C1-2FAF-4737-8DCE-9501A7946804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5B6F04C2-D2C9-4943-9671-EB9426193FD5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40513A28-8388-47B7-9125-833D6C8F2761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551" name="Picture 550">
            <a:extLst>
              <a:ext uri="{FF2B5EF4-FFF2-40B4-BE49-F238E27FC236}">
                <a16:creationId xmlns:a16="http://schemas.microsoft.com/office/drawing/2014/main" id="{15AB8E46-D471-461A-A57E-9786724EA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552" name="TextBox 551">
            <a:extLst>
              <a:ext uri="{FF2B5EF4-FFF2-40B4-BE49-F238E27FC236}">
                <a16:creationId xmlns:a16="http://schemas.microsoft.com/office/drawing/2014/main" id="{96D72363-218D-4FFA-8CD9-18933B749D3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34C1389-71CB-4E3A-8E72-2C18ACEB438A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B0D82EE5-642B-4129-9E75-02A7C5C31B6B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CF950756-3EC4-466E-B0EE-0AC73662C81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3CD093EE-6C0F-4050-9031-1FAF4C323C63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3D92E1BF-5172-4D96-82F1-6B762A63594D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425C1A0D-9F91-4626-A799-40888B93EBE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885F8906-8F9C-4892-8F4A-9F0B65066D05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E6C07D92-77F6-471A-B24F-89E20CD9C836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561" name="Picture 560">
            <a:extLst>
              <a:ext uri="{FF2B5EF4-FFF2-40B4-BE49-F238E27FC236}">
                <a16:creationId xmlns:a16="http://schemas.microsoft.com/office/drawing/2014/main" id="{62353C91-CECA-4268-9A2A-B6B203774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562" name="Picture 561">
            <a:extLst>
              <a:ext uri="{FF2B5EF4-FFF2-40B4-BE49-F238E27FC236}">
                <a16:creationId xmlns:a16="http://schemas.microsoft.com/office/drawing/2014/main" id="{0BB8A764-B6B7-442E-95FE-52FBBDB70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563" name="TextBox 562">
            <a:extLst>
              <a:ext uri="{FF2B5EF4-FFF2-40B4-BE49-F238E27FC236}">
                <a16:creationId xmlns:a16="http://schemas.microsoft.com/office/drawing/2014/main" id="{E54DCEAB-E7FE-4565-A2CD-53B6BC3C205C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9649266-652E-4148-A194-8F124B5B33BC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565" name="Graphic 564" descr="Checkmark">
            <a:extLst>
              <a:ext uri="{FF2B5EF4-FFF2-40B4-BE49-F238E27FC236}">
                <a16:creationId xmlns:a16="http://schemas.microsoft.com/office/drawing/2014/main" id="{D7906F4D-197E-4BF8-A0D7-6A2F89076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566" name="Graphic 565" descr="Warning">
            <a:extLst>
              <a:ext uri="{FF2B5EF4-FFF2-40B4-BE49-F238E27FC236}">
                <a16:creationId xmlns:a16="http://schemas.microsoft.com/office/drawing/2014/main" id="{C1133D62-90A4-45D7-985A-F698FD86C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567" name="Graphic 566" descr="Link">
            <a:extLst>
              <a:ext uri="{FF2B5EF4-FFF2-40B4-BE49-F238E27FC236}">
                <a16:creationId xmlns:a16="http://schemas.microsoft.com/office/drawing/2014/main" id="{6E75375D-50A3-4685-8401-D1EBE082B0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568" name="Graphic 567" descr="List">
            <a:extLst>
              <a:ext uri="{FF2B5EF4-FFF2-40B4-BE49-F238E27FC236}">
                <a16:creationId xmlns:a16="http://schemas.microsoft.com/office/drawing/2014/main" id="{87922F4B-E3AB-4114-B960-4F3CDB735B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569" name="Graphic 568" descr="Eye">
            <a:extLst>
              <a:ext uri="{FF2B5EF4-FFF2-40B4-BE49-F238E27FC236}">
                <a16:creationId xmlns:a16="http://schemas.microsoft.com/office/drawing/2014/main" id="{E0A9F682-838B-4869-B984-AB11F91FE1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570" name="TextBox 569">
            <a:extLst>
              <a:ext uri="{FF2B5EF4-FFF2-40B4-BE49-F238E27FC236}">
                <a16:creationId xmlns:a16="http://schemas.microsoft.com/office/drawing/2014/main" id="{183DFAB4-77C5-4264-B126-5C39985F27A6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368B24A9-30CC-4C2F-A3D3-AC94D8D711A1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E0988716-E831-4B67-9052-B4C78B6BBD05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334626AC-FE3F-46BC-A5C4-56CB48DCFEB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574" name="Graphic 573" descr="Forbidden">
            <a:extLst>
              <a:ext uri="{FF2B5EF4-FFF2-40B4-BE49-F238E27FC236}">
                <a16:creationId xmlns:a16="http://schemas.microsoft.com/office/drawing/2014/main" id="{FAF187E0-83B1-4CA8-8EDF-464A295000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575" name="Graphic 574" descr="Lightbulb">
            <a:extLst>
              <a:ext uri="{FF2B5EF4-FFF2-40B4-BE49-F238E27FC236}">
                <a16:creationId xmlns:a16="http://schemas.microsoft.com/office/drawing/2014/main" id="{639A7198-3EA3-4871-A245-51B8CF20A3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576" name="TextBox 575">
            <a:extLst>
              <a:ext uri="{FF2B5EF4-FFF2-40B4-BE49-F238E27FC236}">
                <a16:creationId xmlns:a16="http://schemas.microsoft.com/office/drawing/2014/main" id="{77634ED7-53EF-4BA8-B5C7-E891D3B84BB9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77" name="Picture 4" descr="Image result for trash icon">
            <a:extLst>
              <a:ext uri="{FF2B5EF4-FFF2-40B4-BE49-F238E27FC236}">
                <a16:creationId xmlns:a16="http://schemas.microsoft.com/office/drawing/2014/main" id="{F2C52023-E1D9-4D95-A849-ADD46818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TextBox 577">
            <a:extLst>
              <a:ext uri="{FF2B5EF4-FFF2-40B4-BE49-F238E27FC236}">
                <a16:creationId xmlns:a16="http://schemas.microsoft.com/office/drawing/2014/main" id="{78B9D340-C407-407A-9250-B02ADF9BABC2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579" name="Graphic 578" descr="Checkmark">
            <a:extLst>
              <a:ext uri="{FF2B5EF4-FFF2-40B4-BE49-F238E27FC236}">
                <a16:creationId xmlns:a16="http://schemas.microsoft.com/office/drawing/2014/main" id="{F30B6F5D-411B-4CA3-9AD9-F3650DC38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580" name="Graphic 579" descr="Warning">
            <a:extLst>
              <a:ext uri="{FF2B5EF4-FFF2-40B4-BE49-F238E27FC236}">
                <a16:creationId xmlns:a16="http://schemas.microsoft.com/office/drawing/2014/main" id="{193D06CF-AC98-48B1-83AB-9F91E6AF7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581" name="Graphic 580" descr="Link">
            <a:extLst>
              <a:ext uri="{FF2B5EF4-FFF2-40B4-BE49-F238E27FC236}">
                <a16:creationId xmlns:a16="http://schemas.microsoft.com/office/drawing/2014/main" id="{7C06C171-F048-43A4-B09C-D93BA1A5A17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582" name="Graphic 581" descr="List">
            <a:extLst>
              <a:ext uri="{FF2B5EF4-FFF2-40B4-BE49-F238E27FC236}">
                <a16:creationId xmlns:a16="http://schemas.microsoft.com/office/drawing/2014/main" id="{F655CF65-78DD-421F-ADA2-E365A766B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583" name="Graphic 582" descr="Eye">
            <a:extLst>
              <a:ext uri="{FF2B5EF4-FFF2-40B4-BE49-F238E27FC236}">
                <a16:creationId xmlns:a16="http://schemas.microsoft.com/office/drawing/2014/main" id="{EE7AAC89-6B8A-4899-9BE0-7162EC69F8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584" name="Graphic 583" descr="Forbidden">
            <a:extLst>
              <a:ext uri="{FF2B5EF4-FFF2-40B4-BE49-F238E27FC236}">
                <a16:creationId xmlns:a16="http://schemas.microsoft.com/office/drawing/2014/main" id="{65390E41-872A-475E-9EC5-5288F6FEF7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585" name="Graphic 584" descr="Lightbulb">
            <a:extLst>
              <a:ext uri="{FF2B5EF4-FFF2-40B4-BE49-F238E27FC236}">
                <a16:creationId xmlns:a16="http://schemas.microsoft.com/office/drawing/2014/main" id="{A98D7E5D-FB4E-4CD2-BC43-DC5B88F1EF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586" name="Picture 4" descr="Image result for trash icon">
            <a:extLst>
              <a:ext uri="{FF2B5EF4-FFF2-40B4-BE49-F238E27FC236}">
                <a16:creationId xmlns:a16="http://schemas.microsoft.com/office/drawing/2014/main" id="{BEFCCC06-BFC5-4C0E-A6EC-DBDF0C14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" name="TextBox 586">
            <a:extLst>
              <a:ext uri="{FF2B5EF4-FFF2-40B4-BE49-F238E27FC236}">
                <a16:creationId xmlns:a16="http://schemas.microsoft.com/office/drawing/2014/main" id="{9F62B12B-B722-444B-838D-AB76B0BCC36E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57C74626-F514-477C-93B2-1E68461B40E1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FBA21574-F845-47EB-B0C0-ECF7D56BB195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30618351-7BE1-45F8-A541-68EFC6708083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03E3F0F8-E077-43C9-9EB9-936D4414686D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C3E9CB5F-11CF-4BCE-8CEC-6AA6DE8F161C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132CFF5A-6400-47A1-BA4A-03DE43BE0CAA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B401DB7B-9A01-4DCB-A55A-8AB8255EEDBE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E50EAFA-ADAA-4052-B7C1-33F67154E67B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5D0F314A-7A6F-4C91-9EDF-0946F504370B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9362A96A-814B-4BCB-A70D-33B8BF27814D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CD85F27E-0C02-45F8-B936-7D7FA7DE6BE8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7B0EE461-7A5F-45DA-B113-9615623906ED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C3BABD5A-1BF5-4922-8430-C4AA479604FC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F10C8F5D-97A1-4369-BF74-BA529F5E639F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C238F027-F0E1-4646-8B5C-97EF3D499A8A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9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232853"/>
            <a:ext cx="2302522" cy="15447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E0CD919-F0C0-4C31-B6DF-B9C41BCF642E}"/>
              </a:ext>
            </a:extLst>
          </p:cNvPr>
          <p:cNvSpPr txBox="1"/>
          <p:nvPr/>
        </p:nvSpPr>
        <p:spPr>
          <a:xfrm>
            <a:off x="2499729" y="495007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81C7D-2961-4659-A566-092E80EF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" t="2086" r="818" b="3353"/>
          <a:stretch/>
        </p:blipFill>
        <p:spPr>
          <a:xfrm>
            <a:off x="3039855" y="5252455"/>
            <a:ext cx="10029826" cy="660372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26FF1BC-E8EB-465C-973C-145142651ED3}"/>
              </a:ext>
            </a:extLst>
          </p:cNvPr>
          <p:cNvSpPr txBox="1"/>
          <p:nvPr/>
        </p:nvSpPr>
        <p:spPr>
          <a:xfrm>
            <a:off x="279996" y="3120914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Product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FA9A55C-AEFF-45B8-8B1E-09F738ABBDBF}"/>
              </a:ext>
            </a:extLst>
          </p:cNvPr>
          <p:cNvSpPr txBox="1"/>
          <p:nvPr/>
        </p:nvSpPr>
        <p:spPr>
          <a:xfrm>
            <a:off x="1447448" y="18805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C12C9-AA48-4CB9-83D9-A20CCD62E558}"/>
              </a:ext>
            </a:extLst>
          </p:cNvPr>
          <p:cNvSpPr/>
          <p:nvPr/>
        </p:nvSpPr>
        <p:spPr>
          <a:xfrm>
            <a:off x="2573270" y="5392938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BB4B8ED-DB39-4A24-94CE-F0EAD197E29A}"/>
              </a:ext>
            </a:extLst>
          </p:cNvPr>
          <p:cNvSpPr/>
          <p:nvPr/>
        </p:nvSpPr>
        <p:spPr>
          <a:xfrm>
            <a:off x="2562872" y="6057138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50E4DF-5ED7-4F19-A30F-057E1B74240B}"/>
              </a:ext>
            </a:extLst>
          </p:cNvPr>
          <p:cNvSpPr/>
          <p:nvPr/>
        </p:nvSpPr>
        <p:spPr>
          <a:xfrm>
            <a:off x="2573270" y="6804310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A9733C-D029-4388-B59A-C5C9F74F9075}"/>
              </a:ext>
            </a:extLst>
          </p:cNvPr>
          <p:cNvSpPr/>
          <p:nvPr/>
        </p:nvSpPr>
        <p:spPr>
          <a:xfrm>
            <a:off x="2573270" y="8106210"/>
            <a:ext cx="391807" cy="1579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5CF461A-3F27-4CFC-AA96-5917679F20C7}"/>
              </a:ext>
            </a:extLst>
          </p:cNvPr>
          <p:cNvSpPr txBox="1"/>
          <p:nvPr/>
        </p:nvSpPr>
        <p:spPr>
          <a:xfrm>
            <a:off x="3233253" y="4950076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SKU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3E43083-87BA-464F-8A29-9DBBAC20AB6D}"/>
              </a:ext>
            </a:extLst>
          </p:cNvPr>
          <p:cNvSpPr txBox="1"/>
          <p:nvPr/>
        </p:nvSpPr>
        <p:spPr>
          <a:xfrm>
            <a:off x="3995624" y="4950075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Database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AB0810-2529-4F4C-9B61-D78619E874C4}"/>
              </a:ext>
            </a:extLst>
          </p:cNvPr>
          <p:cNvCxnSpPr/>
          <p:nvPr/>
        </p:nvCxnSpPr>
        <p:spPr>
          <a:xfrm flipV="1">
            <a:off x="2475600" y="5196296"/>
            <a:ext cx="10594081" cy="561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6D6F8BC-6A58-4744-91E2-07C0D4B52974}"/>
              </a:ext>
            </a:extLst>
          </p:cNvPr>
          <p:cNvSpPr txBox="1"/>
          <p:nvPr/>
        </p:nvSpPr>
        <p:spPr>
          <a:xfrm>
            <a:off x="11015271" y="4921995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Database 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05392-7878-47A5-8C6A-786A0D21A121}"/>
              </a:ext>
            </a:extLst>
          </p:cNvPr>
          <p:cNvSpPr txBox="1"/>
          <p:nvPr/>
        </p:nvSpPr>
        <p:spPr>
          <a:xfrm>
            <a:off x="9086577" y="5200222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Drag &amp;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E1D0FC-7915-4CC4-9899-DEE9F744D42F}"/>
              </a:ext>
            </a:extLst>
          </p:cNvPr>
          <p:cNvCxnSpPr/>
          <p:nvPr/>
        </p:nvCxnSpPr>
        <p:spPr>
          <a:xfrm flipH="1">
            <a:off x="8608742" y="5308612"/>
            <a:ext cx="2531613" cy="16151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FCDB982-34BF-48FE-B880-965155D659CA}"/>
              </a:ext>
            </a:extLst>
          </p:cNvPr>
          <p:cNvSpPr/>
          <p:nvPr/>
        </p:nvSpPr>
        <p:spPr>
          <a:xfrm>
            <a:off x="2475600" y="4893914"/>
            <a:ext cx="10919917" cy="1078630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F84A95-5D9B-40A1-B734-0445310036C5}"/>
              </a:ext>
            </a:extLst>
          </p:cNvPr>
          <p:cNvSpPr/>
          <p:nvPr/>
        </p:nvSpPr>
        <p:spPr>
          <a:xfrm>
            <a:off x="10187305" y="474993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637E32-A03B-4542-AE7B-C5E2E78CCC32}"/>
              </a:ext>
            </a:extLst>
          </p:cNvPr>
          <p:cNvSpPr txBox="1"/>
          <p:nvPr/>
        </p:nvSpPr>
        <p:spPr>
          <a:xfrm>
            <a:off x="2626493" y="402167"/>
            <a:ext cx="87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11A3F9-924D-4A69-8F86-EFD47855EB40}"/>
              </a:ext>
            </a:extLst>
          </p:cNvPr>
          <p:cNvSpPr txBox="1"/>
          <p:nvPr/>
        </p:nvSpPr>
        <p:spPr>
          <a:xfrm>
            <a:off x="8471670" y="486890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51F025A-41AB-426A-BF7B-E3235C789EE2}"/>
              </a:ext>
            </a:extLst>
          </p:cNvPr>
          <p:cNvSpPr/>
          <p:nvPr/>
        </p:nvSpPr>
        <p:spPr>
          <a:xfrm rot="10800000">
            <a:off x="10915627" y="571494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B01E6F-C516-4752-95BF-152314DC4668}"/>
              </a:ext>
            </a:extLst>
          </p:cNvPr>
          <p:cNvSpPr txBox="1"/>
          <p:nvPr/>
        </p:nvSpPr>
        <p:spPr>
          <a:xfrm>
            <a:off x="10133939" y="736932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AFECBC-80DF-412D-A594-D404BE0F135F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091C0C-7C34-4D6E-8E88-505AADFC8D26}"/>
              </a:ext>
            </a:extLst>
          </p:cNvPr>
          <p:cNvSpPr/>
          <p:nvPr/>
        </p:nvSpPr>
        <p:spPr>
          <a:xfrm>
            <a:off x="12157047" y="461706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602BBA-67FE-4018-96F9-9486670307AD}"/>
              </a:ext>
            </a:extLst>
          </p:cNvPr>
          <p:cNvSpPr txBox="1"/>
          <p:nvPr/>
        </p:nvSpPr>
        <p:spPr>
          <a:xfrm>
            <a:off x="11105310" y="732597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A6E5E8-D3E3-4627-BECB-7443966F2F19}"/>
              </a:ext>
            </a:extLst>
          </p:cNvPr>
          <p:cNvSpPr txBox="1"/>
          <p:nvPr/>
        </p:nvSpPr>
        <p:spPr>
          <a:xfrm>
            <a:off x="12087870" y="717065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5F7874A-138D-4435-9C89-FCE23C857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04" t="4673" r="18571" b="90129"/>
          <a:stretch/>
        </p:blipFill>
        <p:spPr>
          <a:xfrm>
            <a:off x="3611982" y="440990"/>
            <a:ext cx="357432" cy="40153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8AC0114-8EBA-400D-BB30-AC83A03017EB}"/>
              </a:ext>
            </a:extLst>
          </p:cNvPr>
          <p:cNvSpPr txBox="1"/>
          <p:nvPr/>
        </p:nvSpPr>
        <p:spPr>
          <a:xfrm>
            <a:off x="3520578" y="22267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View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41FED4-CBB5-46E7-B975-885BA0A681D2}"/>
              </a:ext>
            </a:extLst>
          </p:cNvPr>
          <p:cNvSpPr txBox="1"/>
          <p:nvPr/>
        </p:nvSpPr>
        <p:spPr>
          <a:xfrm>
            <a:off x="2655383" y="857958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MANUFACTURER. 23ED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83CA6B-F6DE-4658-9CE8-5C019039C79A}"/>
              </a:ext>
            </a:extLst>
          </p:cNvPr>
          <p:cNvSpPr txBox="1"/>
          <p:nvPr/>
        </p:nvSpPr>
        <p:spPr>
          <a:xfrm>
            <a:off x="10109187" y="466414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964EEE-FCC5-4A81-A2BF-25F01836CC58}"/>
              </a:ext>
            </a:extLst>
          </p:cNvPr>
          <p:cNvSpPr/>
          <p:nvPr/>
        </p:nvSpPr>
        <p:spPr>
          <a:xfrm>
            <a:off x="9185633" y="483897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161CEF-15FC-4397-AA7B-F81C8B4F01D6}"/>
              </a:ext>
            </a:extLst>
          </p:cNvPr>
          <p:cNvSpPr txBox="1"/>
          <p:nvPr/>
        </p:nvSpPr>
        <p:spPr>
          <a:xfrm>
            <a:off x="9158781" y="444670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7853F-39F6-4A79-B564-C0083ED93387}"/>
              </a:ext>
            </a:extLst>
          </p:cNvPr>
          <p:cNvSpPr/>
          <p:nvPr/>
        </p:nvSpPr>
        <p:spPr>
          <a:xfrm>
            <a:off x="12630867" y="3151284"/>
            <a:ext cx="459537" cy="436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796DE3-25EC-4F92-8CB8-7A3EC7048CF3}"/>
              </a:ext>
            </a:extLst>
          </p:cNvPr>
          <p:cNvSpPr txBox="1"/>
          <p:nvPr/>
        </p:nvSpPr>
        <p:spPr>
          <a:xfrm>
            <a:off x="12617403" y="3127607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3D124F5-4E12-4807-9129-D1233F8648BD}"/>
              </a:ext>
            </a:extLst>
          </p:cNvPr>
          <p:cNvSpPr/>
          <p:nvPr/>
        </p:nvSpPr>
        <p:spPr>
          <a:xfrm>
            <a:off x="8465997" y="3177910"/>
            <a:ext cx="3754403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2.Is this available with cable?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EFE4BB-E81A-427C-A0D7-DEB754E59608}"/>
              </a:ext>
            </a:extLst>
          </p:cNvPr>
          <p:cNvSpPr txBox="1"/>
          <p:nvPr/>
        </p:nvSpPr>
        <p:spPr>
          <a:xfrm>
            <a:off x="8465997" y="3627511"/>
            <a:ext cx="3754404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>
                    <a:lumMod val="75000"/>
                  </a:schemeClr>
                </a:solidFill>
              </a:rPr>
              <a:t>Focal Point comment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A20AAE0-6401-47CC-9E1A-9FD85D98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508" y="3261486"/>
            <a:ext cx="257175" cy="2762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D9C5FB-514E-4412-AFBF-8D4185447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37293" y="3207728"/>
            <a:ext cx="265984" cy="27622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58C01C1-99A7-4198-B972-D964CD8EC647}"/>
              </a:ext>
            </a:extLst>
          </p:cNvPr>
          <p:cNvSpPr txBox="1"/>
          <p:nvPr/>
        </p:nvSpPr>
        <p:spPr>
          <a:xfrm>
            <a:off x="3043895" y="1659580"/>
            <a:ext cx="5741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F36A63-93EC-4C1D-B2E0-C5BE9D341A68}"/>
              </a:ext>
            </a:extLst>
          </p:cNvPr>
          <p:cNvSpPr txBox="1"/>
          <p:nvPr/>
        </p:nvSpPr>
        <p:spPr>
          <a:xfrm>
            <a:off x="3568763" y="1659580"/>
            <a:ext cx="66075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Incorrect</a:t>
            </a:r>
          </a:p>
        </p:txBody>
      </p:sp>
      <p:pic>
        <p:nvPicPr>
          <p:cNvPr id="75" name="Graphic 74" descr="Checkmark">
            <a:extLst>
              <a:ext uri="{FF2B5EF4-FFF2-40B4-BE49-F238E27FC236}">
                <a16:creationId xmlns:a16="http://schemas.microsoft.com/office/drawing/2014/main" id="{B9E3E789-4705-4A55-9A1B-9A7B553FC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206" y="2002166"/>
            <a:ext cx="273519" cy="273519"/>
          </a:xfrm>
          <a:prstGeom prst="rect">
            <a:avLst/>
          </a:prstGeom>
        </p:spPr>
      </p:pic>
      <p:pic>
        <p:nvPicPr>
          <p:cNvPr id="76" name="Graphic 75" descr="Warning">
            <a:extLst>
              <a:ext uri="{FF2B5EF4-FFF2-40B4-BE49-F238E27FC236}">
                <a16:creationId xmlns:a16="http://schemas.microsoft.com/office/drawing/2014/main" id="{711FC2F9-1600-41DB-A41F-5E8834D0E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5224" y="1947618"/>
            <a:ext cx="335280" cy="335280"/>
          </a:xfrm>
          <a:prstGeom prst="rect">
            <a:avLst/>
          </a:prstGeom>
        </p:spPr>
      </p:pic>
      <p:pic>
        <p:nvPicPr>
          <p:cNvPr id="78" name="Graphic 77" descr="Link">
            <a:extLst>
              <a:ext uri="{FF2B5EF4-FFF2-40B4-BE49-F238E27FC236}">
                <a16:creationId xmlns:a16="http://schemas.microsoft.com/office/drawing/2014/main" id="{5E0352B4-9D23-462D-B24E-33E3E80F0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4178" y="1932964"/>
            <a:ext cx="370265" cy="370265"/>
          </a:xfrm>
          <a:prstGeom prst="rect">
            <a:avLst/>
          </a:prstGeom>
        </p:spPr>
      </p:pic>
      <p:pic>
        <p:nvPicPr>
          <p:cNvPr id="79" name="Graphic 78" descr="List">
            <a:extLst>
              <a:ext uri="{FF2B5EF4-FFF2-40B4-BE49-F238E27FC236}">
                <a16:creationId xmlns:a16="http://schemas.microsoft.com/office/drawing/2014/main" id="{CF597A71-7A98-47B6-992E-31938BD68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9734" y="1960586"/>
            <a:ext cx="301673" cy="301673"/>
          </a:xfrm>
          <a:prstGeom prst="rect">
            <a:avLst/>
          </a:prstGeom>
        </p:spPr>
      </p:pic>
      <p:pic>
        <p:nvPicPr>
          <p:cNvPr id="81" name="Graphic 80" descr="Eye">
            <a:extLst>
              <a:ext uri="{FF2B5EF4-FFF2-40B4-BE49-F238E27FC236}">
                <a16:creationId xmlns:a16="http://schemas.microsoft.com/office/drawing/2014/main" id="{EEF6A61B-2B57-4A07-B455-BD950987B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3447" y="1952507"/>
            <a:ext cx="370265" cy="37026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5CA4A5D-39E8-4831-8EA5-07C3C0154B18}"/>
              </a:ext>
            </a:extLst>
          </p:cNvPr>
          <p:cNvSpPr txBox="1"/>
          <p:nvPr/>
        </p:nvSpPr>
        <p:spPr>
          <a:xfrm>
            <a:off x="5093782" y="1662513"/>
            <a:ext cx="5084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91C8B7-D4B7-438F-AA36-A4D84BC5DBEB}"/>
              </a:ext>
            </a:extLst>
          </p:cNvPr>
          <p:cNvSpPr txBox="1"/>
          <p:nvPr/>
        </p:nvSpPr>
        <p:spPr>
          <a:xfrm>
            <a:off x="5616875" y="1661054"/>
            <a:ext cx="44916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439229F-E508-412F-AFDE-A20FD000FBC1}"/>
              </a:ext>
            </a:extLst>
          </p:cNvPr>
          <p:cNvSpPr txBox="1"/>
          <p:nvPr/>
        </p:nvSpPr>
        <p:spPr>
          <a:xfrm>
            <a:off x="6168723" y="1658517"/>
            <a:ext cx="4331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C7483D-45B0-41A2-93E8-C9E0CFF596E4}"/>
              </a:ext>
            </a:extLst>
          </p:cNvPr>
          <p:cNvSpPr txBox="1"/>
          <p:nvPr/>
        </p:nvSpPr>
        <p:spPr>
          <a:xfrm>
            <a:off x="6707980" y="1650944"/>
            <a:ext cx="75854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pic>
        <p:nvPicPr>
          <p:cNvPr id="87" name="Graphic 86" descr="Forbidden">
            <a:extLst>
              <a:ext uri="{FF2B5EF4-FFF2-40B4-BE49-F238E27FC236}">
                <a16:creationId xmlns:a16="http://schemas.microsoft.com/office/drawing/2014/main" id="{76651C0B-9223-4D91-A7ED-7B8A69E2B2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14456" y="1875466"/>
            <a:ext cx="314778" cy="314778"/>
          </a:xfrm>
          <a:prstGeom prst="rect">
            <a:avLst/>
          </a:prstGeom>
        </p:spPr>
      </p:pic>
      <p:pic>
        <p:nvPicPr>
          <p:cNvPr id="88" name="Graphic 87" descr="Lightbulb">
            <a:extLst>
              <a:ext uri="{FF2B5EF4-FFF2-40B4-BE49-F238E27FC236}">
                <a16:creationId xmlns:a16="http://schemas.microsoft.com/office/drawing/2014/main" id="{1AA76977-17A3-41AF-B02C-69726628AF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2653" y="1979649"/>
            <a:ext cx="299515" cy="29951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437A2D8-10ED-47C3-97AD-7F88965937F7}"/>
              </a:ext>
            </a:extLst>
          </p:cNvPr>
          <p:cNvSpPr txBox="1"/>
          <p:nvPr/>
        </p:nvSpPr>
        <p:spPr>
          <a:xfrm>
            <a:off x="4122322" y="1665254"/>
            <a:ext cx="53893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4" name="Picture 4" descr="Image result for trash icon">
            <a:extLst>
              <a:ext uri="{FF2B5EF4-FFF2-40B4-BE49-F238E27FC236}">
                <a16:creationId xmlns:a16="http://schemas.microsoft.com/office/drawing/2014/main" id="{2E7C5503-A045-40B3-AD85-78F7F3AB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0" y="194164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C4EF3CD-7A4E-40F9-822B-4EA94735B2A3}"/>
              </a:ext>
            </a:extLst>
          </p:cNvPr>
          <p:cNvSpPr txBox="1"/>
          <p:nvPr/>
        </p:nvSpPr>
        <p:spPr>
          <a:xfrm>
            <a:off x="4539931" y="1659659"/>
            <a:ext cx="64472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Updated</a:t>
            </a:r>
          </a:p>
        </p:txBody>
      </p:sp>
      <p:pic>
        <p:nvPicPr>
          <p:cNvPr id="125" name="Graphic 124" descr="Checkmark">
            <a:extLst>
              <a:ext uri="{FF2B5EF4-FFF2-40B4-BE49-F238E27FC236}">
                <a16:creationId xmlns:a16="http://schemas.microsoft.com/office/drawing/2014/main" id="{A0EB89F3-51BC-4E4E-AC06-CD38B37C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6964" y="2449976"/>
            <a:ext cx="273519" cy="273519"/>
          </a:xfrm>
          <a:prstGeom prst="rect">
            <a:avLst/>
          </a:prstGeom>
        </p:spPr>
      </p:pic>
      <p:pic>
        <p:nvPicPr>
          <p:cNvPr id="126" name="Graphic 125" descr="Warning">
            <a:extLst>
              <a:ext uri="{FF2B5EF4-FFF2-40B4-BE49-F238E27FC236}">
                <a16:creationId xmlns:a16="http://schemas.microsoft.com/office/drawing/2014/main" id="{CD7973C1-9740-49EE-B34A-81F425FFC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0982" y="2395428"/>
            <a:ext cx="335280" cy="335280"/>
          </a:xfrm>
          <a:prstGeom prst="rect">
            <a:avLst/>
          </a:prstGeom>
        </p:spPr>
      </p:pic>
      <p:pic>
        <p:nvPicPr>
          <p:cNvPr id="127" name="Graphic 126" descr="Link">
            <a:extLst>
              <a:ext uri="{FF2B5EF4-FFF2-40B4-BE49-F238E27FC236}">
                <a16:creationId xmlns:a16="http://schemas.microsoft.com/office/drawing/2014/main" id="{5FCFE3DE-712C-4CFF-BD6D-4222458111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39936" y="2380774"/>
            <a:ext cx="370265" cy="370265"/>
          </a:xfrm>
          <a:prstGeom prst="rect">
            <a:avLst/>
          </a:prstGeom>
        </p:spPr>
      </p:pic>
      <p:pic>
        <p:nvPicPr>
          <p:cNvPr id="128" name="Graphic 127" descr="List">
            <a:extLst>
              <a:ext uri="{FF2B5EF4-FFF2-40B4-BE49-F238E27FC236}">
                <a16:creationId xmlns:a16="http://schemas.microsoft.com/office/drawing/2014/main" id="{25062CBA-CCE0-4CC8-8E4B-21EC0C7B9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5492" y="2408396"/>
            <a:ext cx="301673" cy="301673"/>
          </a:xfrm>
          <a:prstGeom prst="rect">
            <a:avLst/>
          </a:prstGeom>
        </p:spPr>
      </p:pic>
      <p:pic>
        <p:nvPicPr>
          <p:cNvPr id="129" name="Graphic 128" descr="Eye">
            <a:extLst>
              <a:ext uri="{FF2B5EF4-FFF2-40B4-BE49-F238E27FC236}">
                <a16:creationId xmlns:a16="http://schemas.microsoft.com/office/drawing/2014/main" id="{774BCFE5-6C39-432E-9293-24AD7A321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9205" y="2400317"/>
            <a:ext cx="370265" cy="370265"/>
          </a:xfrm>
          <a:prstGeom prst="rect">
            <a:avLst/>
          </a:prstGeom>
        </p:spPr>
      </p:pic>
      <p:pic>
        <p:nvPicPr>
          <p:cNvPr id="130" name="Graphic 129" descr="Forbidden">
            <a:extLst>
              <a:ext uri="{FF2B5EF4-FFF2-40B4-BE49-F238E27FC236}">
                <a16:creationId xmlns:a16="http://schemas.microsoft.com/office/drawing/2014/main" id="{D5266AD9-3DFA-450B-B249-1862C7C460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20214" y="2323276"/>
            <a:ext cx="314778" cy="314778"/>
          </a:xfrm>
          <a:prstGeom prst="rect">
            <a:avLst/>
          </a:prstGeom>
        </p:spPr>
      </p:pic>
      <p:pic>
        <p:nvPicPr>
          <p:cNvPr id="131" name="Graphic 130" descr="Lightbulb">
            <a:extLst>
              <a:ext uri="{FF2B5EF4-FFF2-40B4-BE49-F238E27FC236}">
                <a16:creationId xmlns:a16="http://schemas.microsoft.com/office/drawing/2014/main" id="{FCC7D183-21E9-4723-ADC7-6443F16DAC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8411" y="2427459"/>
            <a:ext cx="299515" cy="299515"/>
          </a:xfrm>
          <a:prstGeom prst="rect">
            <a:avLst/>
          </a:prstGeom>
        </p:spPr>
      </p:pic>
      <p:pic>
        <p:nvPicPr>
          <p:cNvPr id="132" name="Picture 4" descr="Image result for trash icon">
            <a:extLst>
              <a:ext uri="{FF2B5EF4-FFF2-40B4-BE49-F238E27FC236}">
                <a16:creationId xmlns:a16="http://schemas.microsoft.com/office/drawing/2014/main" id="{516A2418-2D25-44D1-9BF5-E4835DDC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8" y="2389451"/>
            <a:ext cx="327203" cy="3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9D0CE77-74B2-4E1C-AEB5-8419A62217A0}"/>
              </a:ext>
            </a:extLst>
          </p:cNvPr>
          <p:cNvSpPr txBox="1"/>
          <p:nvPr/>
        </p:nvSpPr>
        <p:spPr>
          <a:xfrm>
            <a:off x="8373551" y="2908626"/>
            <a:ext cx="16241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to Manufacturer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98FA3E9-F5C8-4AA4-80D2-C91ECBF2C648}"/>
              </a:ext>
            </a:extLst>
          </p:cNvPr>
          <p:cNvSpPr txBox="1"/>
          <p:nvPr/>
        </p:nvSpPr>
        <p:spPr>
          <a:xfrm>
            <a:off x="6735498" y="1947432"/>
            <a:ext cx="5447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 PDF, A linear pendant luminaire available in continuous lengths or individual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F1D6FF-3331-4719-9F19-227ABD8BCAD8}"/>
              </a:ext>
            </a:extLst>
          </p:cNvPr>
          <p:cNvSpPr txBox="1"/>
          <p:nvPr/>
        </p:nvSpPr>
        <p:spPr>
          <a:xfrm>
            <a:off x="12292330" y="1582195"/>
            <a:ext cx="11031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on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LightAZ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19F1F8-FFAE-45C0-B02D-9C0E55AF1C8D}"/>
              </a:ext>
            </a:extLst>
          </p:cNvPr>
          <p:cNvSpPr txBox="1"/>
          <p:nvPr/>
        </p:nvSpPr>
        <p:spPr>
          <a:xfrm>
            <a:off x="2691895" y="2927766"/>
            <a:ext cx="12025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Comments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3550826-1349-47B7-93C5-CF6789440468}"/>
              </a:ext>
            </a:extLst>
          </p:cNvPr>
          <p:cNvSpPr/>
          <p:nvPr/>
        </p:nvSpPr>
        <p:spPr>
          <a:xfrm>
            <a:off x="2784398" y="3134293"/>
            <a:ext cx="5284596" cy="8221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6A554A-A61C-44DC-AAD0-98655DE7C39C}"/>
              </a:ext>
            </a:extLst>
          </p:cNvPr>
          <p:cNvSpPr txBox="1"/>
          <p:nvPr/>
        </p:nvSpPr>
        <p:spPr>
          <a:xfrm>
            <a:off x="2680586" y="2014783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MNF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48D641-1B5F-4740-BD0C-C62C6D580AF6}"/>
              </a:ext>
            </a:extLst>
          </p:cNvPr>
          <p:cNvSpPr txBox="1"/>
          <p:nvPr/>
        </p:nvSpPr>
        <p:spPr>
          <a:xfrm>
            <a:off x="2680586" y="2492345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268E2E0-24BC-4B07-B6CE-AD5ACD6FC331}"/>
              </a:ext>
            </a:extLst>
          </p:cNvPr>
          <p:cNvSpPr/>
          <p:nvPr/>
        </p:nvSpPr>
        <p:spPr>
          <a:xfrm>
            <a:off x="2516608" y="232853"/>
            <a:ext cx="10878910" cy="39947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9BF46A-E6BC-47A4-A013-DE248E0E6377}"/>
              </a:ext>
            </a:extLst>
          </p:cNvPr>
          <p:cNvSpPr/>
          <p:nvPr/>
        </p:nvSpPr>
        <p:spPr>
          <a:xfrm>
            <a:off x="2503891" y="451582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1B5591-5FAA-4E31-B66F-5274C3B89C51}"/>
              </a:ext>
            </a:extLst>
          </p:cNvPr>
          <p:cNvSpPr txBox="1"/>
          <p:nvPr/>
        </p:nvSpPr>
        <p:spPr>
          <a:xfrm>
            <a:off x="2877778" y="4510048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D888D5-7DD4-49F4-BFE1-E9577621B210}"/>
              </a:ext>
            </a:extLst>
          </p:cNvPr>
          <p:cNvSpPr/>
          <p:nvPr/>
        </p:nvSpPr>
        <p:spPr>
          <a:xfrm>
            <a:off x="4171196" y="4518708"/>
            <a:ext cx="1673345" cy="383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120B97E-E8C6-412B-971D-79C105182394}"/>
              </a:ext>
            </a:extLst>
          </p:cNvPr>
          <p:cNvSpPr txBox="1"/>
          <p:nvPr/>
        </p:nvSpPr>
        <p:spPr>
          <a:xfrm>
            <a:off x="4545083" y="4512928"/>
            <a:ext cx="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SKU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D6C7877-315F-4C5B-B054-369C01602781}"/>
              </a:ext>
            </a:extLst>
          </p:cNvPr>
          <p:cNvSpPr/>
          <p:nvPr/>
        </p:nvSpPr>
        <p:spPr>
          <a:xfrm>
            <a:off x="5838501" y="4518708"/>
            <a:ext cx="1673345" cy="3834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80B445-2F21-43DE-B84C-D8EB8E0B52E8}"/>
              </a:ext>
            </a:extLst>
          </p:cNvPr>
          <p:cNvSpPr txBox="1"/>
          <p:nvPr/>
        </p:nvSpPr>
        <p:spPr>
          <a:xfrm>
            <a:off x="6212388" y="451292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5EC63EE-FA8B-4B68-98F7-FDC19E8A5C14}"/>
              </a:ext>
            </a:extLst>
          </p:cNvPr>
          <p:cNvSpPr/>
          <p:nvPr/>
        </p:nvSpPr>
        <p:spPr>
          <a:xfrm>
            <a:off x="11174831" y="471004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E2F09C5-EBC6-47E9-B9A8-E8AF50C2B679}"/>
              </a:ext>
            </a:extLst>
          </p:cNvPr>
          <p:cNvSpPr txBox="1"/>
          <p:nvPr/>
        </p:nvSpPr>
        <p:spPr>
          <a:xfrm>
            <a:off x="11165574" y="46234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9119F024-FE7E-4581-8DE8-BA64FDA5BB22}"/>
              </a:ext>
            </a:extLst>
          </p:cNvPr>
          <p:cNvSpPr/>
          <p:nvPr/>
        </p:nvSpPr>
        <p:spPr>
          <a:xfrm rot="10800000">
            <a:off x="11903153" y="567505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5966C5E-E832-48E5-AD34-FB30354EF833}"/>
              </a:ext>
            </a:extLst>
          </p:cNvPr>
          <p:cNvSpPr/>
          <p:nvPr/>
        </p:nvSpPr>
        <p:spPr>
          <a:xfrm>
            <a:off x="12171939" y="454197"/>
            <a:ext cx="928288" cy="265587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B6326CE-67D1-49BE-95C3-93ACC76AC8E0}"/>
              </a:ext>
            </a:extLst>
          </p:cNvPr>
          <p:cNvSpPr txBox="1"/>
          <p:nvPr/>
        </p:nvSpPr>
        <p:spPr>
          <a:xfrm>
            <a:off x="12162682" y="445533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ADEFD815-5E24-4DFA-982D-391B088FA9DA}"/>
              </a:ext>
            </a:extLst>
          </p:cNvPr>
          <p:cNvSpPr/>
          <p:nvPr/>
        </p:nvSpPr>
        <p:spPr>
          <a:xfrm rot="10800000">
            <a:off x="12900261" y="55069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59E49E6-2AF4-4BCA-B2A3-8CDDB1BAFC68}"/>
              </a:ext>
            </a:extLst>
          </p:cNvPr>
          <p:cNvSpPr txBox="1"/>
          <p:nvPr/>
        </p:nvSpPr>
        <p:spPr>
          <a:xfrm>
            <a:off x="4238720" y="2828309"/>
            <a:ext cx="943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Code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93D1B1-E544-4547-A05E-DC695CF7DFC8}"/>
              </a:ext>
            </a:extLst>
          </p:cNvPr>
          <p:cNvSpPr/>
          <p:nvPr/>
        </p:nvSpPr>
        <p:spPr>
          <a:xfrm>
            <a:off x="7000992" y="3085429"/>
            <a:ext cx="4299790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A2D4F5-8531-4A5B-9F86-810409C369BF}"/>
              </a:ext>
            </a:extLst>
          </p:cNvPr>
          <p:cNvSpPr txBox="1"/>
          <p:nvPr/>
        </p:nvSpPr>
        <p:spPr>
          <a:xfrm>
            <a:off x="6936900" y="2827384"/>
            <a:ext cx="996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Name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B02454-332C-44A2-875B-CF5A009A1B33}"/>
              </a:ext>
            </a:extLst>
          </p:cNvPr>
          <p:cNvSpPr txBox="1"/>
          <p:nvPr/>
        </p:nvSpPr>
        <p:spPr>
          <a:xfrm>
            <a:off x="5691298" y="2825905"/>
            <a:ext cx="1013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 Group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D9999-5F87-42D6-AF7F-9691079C0241}"/>
              </a:ext>
            </a:extLst>
          </p:cNvPr>
          <p:cNvSpPr/>
          <p:nvPr/>
        </p:nvSpPr>
        <p:spPr>
          <a:xfrm>
            <a:off x="2881917" y="3143521"/>
            <a:ext cx="154926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9DC9CF-BAE8-4058-842A-CC42038DF2AF}"/>
              </a:ext>
            </a:extLst>
          </p:cNvPr>
          <p:cNvSpPr txBox="1"/>
          <p:nvPr/>
        </p:nvSpPr>
        <p:spPr>
          <a:xfrm>
            <a:off x="2790234" y="2832449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D0CCFB-3159-49F5-B103-D510D85F886A}"/>
              </a:ext>
            </a:extLst>
          </p:cNvPr>
          <p:cNvSpPr/>
          <p:nvPr/>
        </p:nvSpPr>
        <p:spPr>
          <a:xfrm>
            <a:off x="3666968" y="3138714"/>
            <a:ext cx="154926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19A3BD-C8AB-493C-936F-EAB7AD56907D}"/>
              </a:ext>
            </a:extLst>
          </p:cNvPr>
          <p:cNvSpPr txBox="1"/>
          <p:nvPr/>
        </p:nvSpPr>
        <p:spPr>
          <a:xfrm>
            <a:off x="3516290" y="2825905"/>
            <a:ext cx="741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Featured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C497A6-01DD-4DDC-A101-4FD7CCD6AC4C}"/>
              </a:ext>
            </a:extLst>
          </p:cNvPr>
          <p:cNvSpPr/>
          <p:nvPr/>
        </p:nvSpPr>
        <p:spPr>
          <a:xfrm>
            <a:off x="4334835" y="3085428"/>
            <a:ext cx="1387535" cy="274949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923FC3-F3E0-4471-967C-9DD845E6F81E}"/>
              </a:ext>
            </a:extLst>
          </p:cNvPr>
          <p:cNvSpPr/>
          <p:nvPr/>
        </p:nvSpPr>
        <p:spPr>
          <a:xfrm>
            <a:off x="5803352" y="3085429"/>
            <a:ext cx="1144772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DFFF6A9-7656-4531-9A71-872CCA225BF3}"/>
              </a:ext>
            </a:extLst>
          </p:cNvPr>
          <p:cNvSpPr txBox="1"/>
          <p:nvPr/>
        </p:nvSpPr>
        <p:spPr>
          <a:xfrm>
            <a:off x="2799809" y="1747335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B91E47-3F2D-4A31-A0A5-DE8909F7A3F4}"/>
              </a:ext>
            </a:extLst>
          </p:cNvPr>
          <p:cNvSpPr txBox="1"/>
          <p:nvPr/>
        </p:nvSpPr>
        <p:spPr>
          <a:xfrm>
            <a:off x="3036843" y="3961380"/>
            <a:ext cx="633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manufacturer Code in front of Family Code (as it is now)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198318-1C4A-453F-8677-89980BB057FA}"/>
              </a:ext>
            </a:extLst>
          </p:cNvPr>
          <p:cNvCxnSpPr/>
          <p:nvPr/>
        </p:nvCxnSpPr>
        <p:spPr>
          <a:xfrm flipH="1" flipV="1">
            <a:off x="4710516" y="3281589"/>
            <a:ext cx="134200" cy="67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9791D68-F092-4E44-B40E-405F84096DEF}"/>
              </a:ext>
            </a:extLst>
          </p:cNvPr>
          <p:cNvSpPr txBox="1"/>
          <p:nvPr/>
        </p:nvSpPr>
        <p:spPr>
          <a:xfrm>
            <a:off x="6197911" y="2073502"/>
            <a:ext cx="53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manufacturer Code in front of Family Group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6983FB-97C5-4F9E-9601-ED0561CD0BD0}"/>
              </a:ext>
            </a:extLst>
          </p:cNvPr>
          <p:cNvCxnSpPr/>
          <p:nvPr/>
        </p:nvCxnSpPr>
        <p:spPr>
          <a:xfrm flipH="1">
            <a:off x="6197911" y="2483798"/>
            <a:ext cx="177827" cy="65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7228011-7058-41DA-A93C-7C0708FA8B2C}"/>
              </a:ext>
            </a:extLst>
          </p:cNvPr>
          <p:cNvSpPr txBox="1"/>
          <p:nvPr/>
        </p:nvSpPr>
        <p:spPr>
          <a:xfrm>
            <a:off x="7762016" y="5466187"/>
            <a:ext cx="31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Family Code. Family short 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D849D8-781B-48E5-8BA9-99D53DF3C76D}"/>
              </a:ext>
            </a:extLst>
          </p:cNvPr>
          <p:cNvCxnSpPr/>
          <p:nvPr/>
        </p:nvCxnSpPr>
        <p:spPr>
          <a:xfrm flipH="1" flipV="1">
            <a:off x="9609221" y="3281589"/>
            <a:ext cx="272716" cy="2001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C5B92639-5067-4715-BFE6-8C6D39A8771A}"/>
              </a:ext>
            </a:extLst>
          </p:cNvPr>
          <p:cNvSpPr/>
          <p:nvPr/>
        </p:nvSpPr>
        <p:spPr>
          <a:xfrm>
            <a:off x="2820358" y="8021558"/>
            <a:ext cx="7109193" cy="3074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591079-D85E-46FE-AFEC-F7F26D57910E}"/>
              </a:ext>
            </a:extLst>
          </p:cNvPr>
          <p:cNvSpPr txBox="1"/>
          <p:nvPr/>
        </p:nvSpPr>
        <p:spPr>
          <a:xfrm>
            <a:off x="2758808" y="7764085"/>
            <a:ext cx="173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Page URL*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9042381-EFBF-47C2-8C18-C90420AC494E}"/>
              </a:ext>
            </a:extLst>
          </p:cNvPr>
          <p:cNvSpPr/>
          <p:nvPr/>
        </p:nvSpPr>
        <p:spPr>
          <a:xfrm>
            <a:off x="2820358" y="8589627"/>
            <a:ext cx="7109193" cy="3044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FF6300D-79FF-42CA-9C2E-22E70B7F0CE2}"/>
              </a:ext>
            </a:extLst>
          </p:cNvPr>
          <p:cNvSpPr txBox="1"/>
          <p:nvPr/>
        </p:nvSpPr>
        <p:spPr>
          <a:xfrm>
            <a:off x="2768234" y="8329064"/>
            <a:ext cx="242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 Spec URL (or type X)*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7577366-49D2-49CA-B67A-57127EB7E81C}"/>
              </a:ext>
            </a:extLst>
          </p:cNvPr>
          <p:cNvSpPr/>
          <p:nvPr/>
        </p:nvSpPr>
        <p:spPr>
          <a:xfrm>
            <a:off x="9978767" y="858638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98A6BC-02DA-4DA8-8697-7BD72CD64EE1}"/>
              </a:ext>
            </a:extLst>
          </p:cNvPr>
          <p:cNvSpPr txBox="1"/>
          <p:nvPr/>
        </p:nvSpPr>
        <p:spPr>
          <a:xfrm>
            <a:off x="9892677" y="8334389"/>
            <a:ext cx="835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PDF Date*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6F1272-0C14-4F5E-A59E-B33FF08E979B}"/>
              </a:ext>
            </a:extLst>
          </p:cNvPr>
          <p:cNvSpPr/>
          <p:nvPr/>
        </p:nvSpPr>
        <p:spPr>
          <a:xfrm>
            <a:off x="9978767" y="7998963"/>
            <a:ext cx="1387535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5C4418-A8DC-4F87-B531-CA1844E5214A}"/>
              </a:ext>
            </a:extLst>
          </p:cNvPr>
          <p:cNvSpPr txBox="1"/>
          <p:nvPr/>
        </p:nvSpPr>
        <p:spPr>
          <a:xfrm>
            <a:off x="9892677" y="7746969"/>
            <a:ext cx="1173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URL Date (auto)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2E7B06-87C0-4CDF-A634-CAE5EE2B2560}"/>
              </a:ext>
            </a:extLst>
          </p:cNvPr>
          <p:cNvSpPr txBox="1"/>
          <p:nvPr/>
        </p:nvSpPr>
        <p:spPr>
          <a:xfrm>
            <a:off x="10193877" y="8544698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__/__/__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922358-6007-4D3C-B6BF-1CEA47060D39}"/>
              </a:ext>
            </a:extLst>
          </p:cNvPr>
          <p:cNvSpPr txBox="1"/>
          <p:nvPr/>
        </p:nvSpPr>
        <p:spPr>
          <a:xfrm>
            <a:off x="3204837" y="9060782"/>
            <a:ext cx="816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Paste Spec link or type X if manufacturer does not have link or have multiple PDF links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7513C7-2CCD-4112-AED8-82E5397D8BB7}"/>
              </a:ext>
            </a:extLst>
          </p:cNvPr>
          <p:cNvCxnSpPr/>
          <p:nvPr/>
        </p:nvCxnSpPr>
        <p:spPr>
          <a:xfrm flipH="1" flipV="1">
            <a:off x="4072270" y="8713975"/>
            <a:ext cx="262565" cy="49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58A7B1E-5338-4B8E-9403-4DC2642485DA}"/>
              </a:ext>
            </a:extLst>
          </p:cNvPr>
          <p:cNvSpPr txBox="1"/>
          <p:nvPr/>
        </p:nvSpPr>
        <p:spPr>
          <a:xfrm>
            <a:off x="8607502" y="7359553"/>
            <a:ext cx="332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 add time when link is added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062049-5150-4F70-9060-FE1A811254DA}"/>
              </a:ext>
            </a:extLst>
          </p:cNvPr>
          <p:cNvCxnSpPr/>
          <p:nvPr/>
        </p:nvCxnSpPr>
        <p:spPr>
          <a:xfrm>
            <a:off x="9745579" y="7738904"/>
            <a:ext cx="564904" cy="45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A6ECB76-3426-4485-BF81-126BA75F15DF}"/>
              </a:ext>
            </a:extLst>
          </p:cNvPr>
          <p:cNvSpPr txBox="1"/>
          <p:nvPr/>
        </p:nvSpPr>
        <p:spPr>
          <a:xfrm>
            <a:off x="11518666" y="8467629"/>
            <a:ext cx="193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Disable entry if X typed in the Spec URL field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A073CE-2F97-4ECC-B89F-CC71E211E943}"/>
              </a:ext>
            </a:extLst>
          </p:cNvPr>
          <p:cNvCxnSpPr/>
          <p:nvPr/>
        </p:nvCxnSpPr>
        <p:spPr>
          <a:xfrm flipH="1">
            <a:off x="10930256" y="8544698"/>
            <a:ext cx="754925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E58A356-014D-4F40-BB5C-A529DC320E0A}"/>
              </a:ext>
            </a:extLst>
          </p:cNvPr>
          <p:cNvCxnSpPr>
            <a:cxnSpLocks/>
          </p:cNvCxnSpPr>
          <p:nvPr/>
        </p:nvCxnSpPr>
        <p:spPr>
          <a:xfrm flipH="1">
            <a:off x="4967925" y="1402281"/>
            <a:ext cx="782559" cy="169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B90584C-074D-466C-BA48-17D7CFBD4CDB}"/>
              </a:ext>
            </a:extLst>
          </p:cNvPr>
          <p:cNvSpPr txBox="1"/>
          <p:nvPr/>
        </p:nvSpPr>
        <p:spPr>
          <a:xfrm>
            <a:off x="5737822" y="1119519"/>
            <a:ext cx="711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When click save, highlight boxes that does not have data in 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140342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C9AC82D-D128-4516-9BBE-982BA80FFA09}"/>
              </a:ext>
            </a:extLst>
          </p:cNvPr>
          <p:cNvSpPr txBox="1"/>
          <p:nvPr/>
        </p:nvSpPr>
        <p:spPr>
          <a:xfrm>
            <a:off x="2792770" y="2171620"/>
            <a:ext cx="104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Manufacturer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D9071D8-C2EC-40E3-8A34-8F4AB63E710A}"/>
              </a:ext>
            </a:extLst>
          </p:cNvPr>
          <p:cNvSpPr/>
          <p:nvPr/>
        </p:nvSpPr>
        <p:spPr>
          <a:xfrm rot="10800000">
            <a:off x="5522404" y="254731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32CEC7-511A-449E-BD1B-FE566BE6AD8C}"/>
              </a:ext>
            </a:extLst>
          </p:cNvPr>
          <p:cNvSpPr/>
          <p:nvPr/>
        </p:nvSpPr>
        <p:spPr>
          <a:xfrm>
            <a:off x="2866248" y="2450817"/>
            <a:ext cx="2856122" cy="2743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DFFF6A9-7656-4531-9A71-872CCA225BF3}"/>
              </a:ext>
            </a:extLst>
          </p:cNvPr>
          <p:cNvSpPr txBox="1"/>
          <p:nvPr/>
        </p:nvSpPr>
        <p:spPr>
          <a:xfrm>
            <a:off x="2799809" y="1747335"/>
            <a:ext cx="8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8316BA-650F-4816-A61C-70D87372503C}"/>
              </a:ext>
            </a:extLst>
          </p:cNvPr>
          <p:cNvSpPr txBox="1"/>
          <p:nvPr/>
        </p:nvSpPr>
        <p:spPr>
          <a:xfrm>
            <a:off x="11935370" y="1117900"/>
            <a:ext cx="10452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SAVE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62E9E9-05C4-4D49-BBC9-FEFC53AB3571}"/>
              </a:ext>
            </a:extLst>
          </p:cNvPr>
          <p:cNvSpPr txBox="1"/>
          <p:nvPr/>
        </p:nvSpPr>
        <p:spPr>
          <a:xfrm>
            <a:off x="2720959" y="3307233"/>
            <a:ext cx="456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Select manufacturer by typing in, or dropdown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518A7E-6ABD-4451-B413-55466FCD926A}"/>
              </a:ext>
            </a:extLst>
          </p:cNvPr>
          <p:cNvCxnSpPr/>
          <p:nvPr/>
        </p:nvCxnSpPr>
        <p:spPr>
          <a:xfrm flipH="1" flipV="1">
            <a:off x="3656390" y="2622409"/>
            <a:ext cx="181603" cy="47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02661E-6EF5-4138-82E1-9D85C73ADFB7}"/>
              </a:ext>
            </a:extLst>
          </p:cNvPr>
          <p:cNvSpPr txBox="1"/>
          <p:nvPr/>
        </p:nvSpPr>
        <p:spPr>
          <a:xfrm>
            <a:off x="5282710" y="937452"/>
            <a:ext cx="372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Save and update frontend &amp; database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255BB8-D383-4517-BAEC-542EE48B4971}"/>
              </a:ext>
            </a:extLst>
          </p:cNvPr>
          <p:cNvCxnSpPr>
            <a:cxnSpLocks/>
          </p:cNvCxnSpPr>
          <p:nvPr/>
        </p:nvCxnSpPr>
        <p:spPr>
          <a:xfrm>
            <a:off x="9065046" y="1117900"/>
            <a:ext cx="2617617" cy="214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44B056E-526B-488A-A62B-492B9BB2959D}"/>
              </a:ext>
            </a:extLst>
          </p:cNvPr>
          <p:cNvSpPr txBox="1"/>
          <p:nvPr/>
        </p:nvSpPr>
        <p:spPr>
          <a:xfrm>
            <a:off x="8431603" y="1828497"/>
            <a:ext cx="6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117CE9BB-6EF4-4F99-975F-D34DE63BD552}"/>
              </a:ext>
            </a:extLst>
          </p:cNvPr>
          <p:cNvSpPr/>
          <p:nvPr/>
        </p:nvSpPr>
        <p:spPr>
          <a:xfrm rot="10800000">
            <a:off x="10817236" y="1934747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5D1FAE-9A17-4E39-A611-68873D90B8E0}"/>
              </a:ext>
            </a:extLst>
          </p:cNvPr>
          <p:cNvSpPr/>
          <p:nvPr/>
        </p:nvSpPr>
        <p:spPr>
          <a:xfrm>
            <a:off x="10088914" y="1838246"/>
            <a:ext cx="928288" cy="265587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F49F04-8DE4-4141-814F-741B865BB7A6}"/>
              </a:ext>
            </a:extLst>
          </p:cNvPr>
          <p:cNvSpPr txBox="1"/>
          <p:nvPr/>
        </p:nvSpPr>
        <p:spPr>
          <a:xfrm>
            <a:off x="10035548" y="2100185"/>
            <a:ext cx="664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Family*</a:t>
            </a: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12514C00-1B45-4C97-B8BE-BA4F676142E3}"/>
              </a:ext>
            </a:extLst>
          </p:cNvPr>
          <p:cNvSpPr/>
          <p:nvPr/>
        </p:nvSpPr>
        <p:spPr>
          <a:xfrm rot="10800000">
            <a:off x="11804762" y="1930758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705EA5-257E-4953-B56E-0B761935B826}"/>
              </a:ext>
            </a:extLst>
          </p:cNvPr>
          <p:cNvSpPr/>
          <p:nvPr/>
        </p:nvSpPr>
        <p:spPr>
          <a:xfrm>
            <a:off x="11076440" y="1834257"/>
            <a:ext cx="928288" cy="265587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9B8C7AF3-0D26-4C71-95F2-B88D1AF28838}"/>
              </a:ext>
            </a:extLst>
          </p:cNvPr>
          <p:cNvSpPr/>
          <p:nvPr/>
        </p:nvSpPr>
        <p:spPr>
          <a:xfrm rot="10800000">
            <a:off x="12786978" y="1921460"/>
            <a:ext cx="126435" cy="7509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86BDF3-D6DC-4FD8-A5F3-EFA9C8A8A6DC}"/>
              </a:ext>
            </a:extLst>
          </p:cNvPr>
          <p:cNvSpPr/>
          <p:nvPr/>
        </p:nvSpPr>
        <p:spPr>
          <a:xfrm>
            <a:off x="12058656" y="1824959"/>
            <a:ext cx="928288" cy="2655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8A25B4-9C3D-44A3-A8BF-D2D9C0A3B959}"/>
              </a:ext>
            </a:extLst>
          </p:cNvPr>
          <p:cNvSpPr txBox="1"/>
          <p:nvPr/>
        </p:nvSpPr>
        <p:spPr>
          <a:xfrm>
            <a:off x="11006919" y="2095850"/>
            <a:ext cx="5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SKU*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0E4159-BE76-4B2F-9DC0-E06A64F3DCDE}"/>
              </a:ext>
            </a:extLst>
          </p:cNvPr>
          <p:cNvSpPr txBox="1"/>
          <p:nvPr/>
        </p:nvSpPr>
        <p:spPr>
          <a:xfrm>
            <a:off x="11989479" y="2080318"/>
            <a:ext cx="84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Database*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BED3ED-6747-4C90-AE45-B9E265F585B5}"/>
              </a:ext>
            </a:extLst>
          </p:cNvPr>
          <p:cNvSpPr txBox="1"/>
          <p:nvPr/>
        </p:nvSpPr>
        <p:spPr>
          <a:xfrm>
            <a:off x="10110710" y="2805191"/>
            <a:ext cx="3122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Blank-  (not selected)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Yellow – “In progress “ 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Green –”Ready”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Red –”Issue”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Product can be saved at any stage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Add time of saving and user for each.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B11E2EA-B6FA-4D74-B8E9-0E8593F3CF44}"/>
              </a:ext>
            </a:extLst>
          </p:cNvPr>
          <p:cNvSpPr/>
          <p:nvPr/>
        </p:nvSpPr>
        <p:spPr>
          <a:xfrm>
            <a:off x="9074764" y="1851080"/>
            <a:ext cx="928288" cy="26558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52B453-8C50-4AFC-AB62-DB1FA1284765}"/>
              </a:ext>
            </a:extLst>
          </p:cNvPr>
          <p:cNvCxnSpPr>
            <a:cxnSpLocks/>
            <a:endCxn id="87" idx="3"/>
          </p:cNvCxnSpPr>
          <p:nvPr/>
        </p:nvCxnSpPr>
        <p:spPr>
          <a:xfrm flipH="1" flipV="1">
            <a:off x="10700217" y="2238685"/>
            <a:ext cx="419696" cy="5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03E449-CA5F-4BE1-9106-BC0D09714141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1119913" y="2372849"/>
            <a:ext cx="141755" cy="35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463753-9B2D-42B5-A996-784A43873B43}"/>
              </a:ext>
            </a:extLst>
          </p:cNvPr>
          <p:cNvCxnSpPr>
            <a:cxnSpLocks/>
            <a:endCxn id="93" idx="1"/>
          </p:cNvCxnSpPr>
          <p:nvPr/>
        </p:nvCxnSpPr>
        <p:spPr>
          <a:xfrm flipV="1">
            <a:off x="11119913" y="2218818"/>
            <a:ext cx="869566" cy="55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73677F-2535-4690-ADD7-3920D9FFFDEF}"/>
              </a:ext>
            </a:extLst>
          </p:cNvPr>
          <p:cNvCxnSpPr>
            <a:cxnSpLocks/>
          </p:cNvCxnSpPr>
          <p:nvPr/>
        </p:nvCxnSpPr>
        <p:spPr>
          <a:xfrm flipV="1">
            <a:off x="9403801" y="2234349"/>
            <a:ext cx="135107" cy="203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24720F4-20CC-4F11-8CD7-FF6759D4C1C4}"/>
              </a:ext>
            </a:extLst>
          </p:cNvPr>
          <p:cNvSpPr txBox="1"/>
          <p:nvPr/>
        </p:nvSpPr>
        <p:spPr>
          <a:xfrm>
            <a:off x="8146935" y="4398011"/>
            <a:ext cx="556883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External Status, initiated by either manufacturer, user or QA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Blank – when all blank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Yellow – “In progress” when one or more of 3 is not green.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Green –”Ok” when all others are green.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Red – “Issue” if marked by commenter. Hoover over to see comment from commenter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870CC-539E-4543-9EEF-AC00D6BD431D}"/>
              </a:ext>
            </a:extLst>
          </p:cNvPr>
          <p:cNvSpPr/>
          <p:nvPr/>
        </p:nvSpPr>
        <p:spPr>
          <a:xfrm>
            <a:off x="6172892" y="2080318"/>
            <a:ext cx="3230909" cy="7126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30CCD-D279-4B1D-A937-61A27A8192E8}"/>
              </a:ext>
            </a:extLst>
          </p:cNvPr>
          <p:cNvSpPr txBox="1"/>
          <p:nvPr/>
        </p:nvSpPr>
        <p:spPr>
          <a:xfrm>
            <a:off x="6159124" y="2117850"/>
            <a:ext cx="191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Missing link and picture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70F104-D151-4AD3-A8EA-2C3E3E3BEC22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7456519" y="2622411"/>
            <a:ext cx="690416" cy="242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739C564-06B4-4F84-B51E-00B0B37C20FE}"/>
              </a:ext>
            </a:extLst>
          </p:cNvPr>
          <p:cNvSpPr txBox="1"/>
          <p:nvPr/>
        </p:nvSpPr>
        <p:spPr>
          <a:xfrm>
            <a:off x="10117307" y="1819009"/>
            <a:ext cx="872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progress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66B7FA-C209-4BB3-AE55-76ED51323FF7}"/>
              </a:ext>
            </a:extLst>
          </p:cNvPr>
          <p:cNvSpPr txBox="1"/>
          <p:nvPr/>
        </p:nvSpPr>
        <p:spPr>
          <a:xfrm>
            <a:off x="11158761" y="18284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2D9AA3-7574-4494-9C96-787889344112}"/>
              </a:ext>
            </a:extLst>
          </p:cNvPr>
          <p:cNvSpPr txBox="1"/>
          <p:nvPr/>
        </p:nvSpPr>
        <p:spPr>
          <a:xfrm>
            <a:off x="10065184" y="3953564"/>
            <a:ext cx="16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(required fields)</a:t>
            </a:r>
          </a:p>
        </p:txBody>
      </p:sp>
    </p:spTree>
    <p:extLst>
      <p:ext uri="{BB962C8B-B14F-4D97-AF65-F5344CB8AC3E}">
        <p14:creationId xmlns:p14="http://schemas.microsoft.com/office/powerpoint/2010/main" val="291083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33DB529-BCF6-44E0-9888-F8E7954D33DF}"/>
              </a:ext>
            </a:extLst>
          </p:cNvPr>
          <p:cNvSpPr/>
          <p:nvPr/>
        </p:nvSpPr>
        <p:spPr>
          <a:xfrm>
            <a:off x="2799809" y="3801655"/>
            <a:ext cx="8525037" cy="38797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2B7CBE-B14A-4FBE-9DC5-F58E9229AA53}"/>
              </a:ext>
            </a:extLst>
          </p:cNvPr>
          <p:cNvSpPr/>
          <p:nvPr/>
        </p:nvSpPr>
        <p:spPr>
          <a:xfrm>
            <a:off x="2814298" y="3804059"/>
            <a:ext cx="8510547" cy="3144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E49E3F-63E4-4688-836D-D003474249E3}"/>
              </a:ext>
            </a:extLst>
          </p:cNvPr>
          <p:cNvSpPr txBox="1"/>
          <p:nvPr/>
        </p:nvSpPr>
        <p:spPr>
          <a:xfrm>
            <a:off x="3022189" y="37773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D63096-38C6-45A6-A890-20426653509F}"/>
              </a:ext>
            </a:extLst>
          </p:cNvPr>
          <p:cNvSpPr txBox="1"/>
          <p:nvPr/>
        </p:nvSpPr>
        <p:spPr>
          <a:xfrm>
            <a:off x="3633696" y="383569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E473BC8-5467-4EEF-99CC-6C8B97918C35}"/>
              </a:ext>
            </a:extLst>
          </p:cNvPr>
          <p:cNvSpPr txBox="1"/>
          <p:nvPr/>
        </p:nvSpPr>
        <p:spPr>
          <a:xfrm>
            <a:off x="4159199" y="3824946"/>
            <a:ext cx="4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29923F-1AF3-4E11-83D6-216E94EB1B29}"/>
              </a:ext>
            </a:extLst>
          </p:cNvPr>
          <p:cNvSpPr txBox="1"/>
          <p:nvPr/>
        </p:nvSpPr>
        <p:spPr>
          <a:xfrm>
            <a:off x="4903577" y="3846567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315DC6F-5ABF-4000-9AB8-8AF473E8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128" y="3867102"/>
            <a:ext cx="212429" cy="20198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187988-C861-42D2-A6EF-92073C483260}"/>
              </a:ext>
            </a:extLst>
          </p:cNvPr>
          <p:cNvSpPr txBox="1"/>
          <p:nvPr/>
        </p:nvSpPr>
        <p:spPr>
          <a:xfrm>
            <a:off x="5619774" y="3788832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Text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1C5A08-EA64-436C-8C9D-D8D423BFC1D5}"/>
              </a:ext>
            </a:extLst>
          </p:cNvPr>
          <p:cNvSpPr txBox="1"/>
          <p:nvPr/>
        </p:nvSpPr>
        <p:spPr>
          <a:xfrm>
            <a:off x="5553088" y="3814324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3141284-50B3-42A7-ACFE-AB2F09D23C63}"/>
              </a:ext>
            </a:extLst>
          </p:cNvPr>
          <p:cNvSpPr/>
          <p:nvPr/>
        </p:nvSpPr>
        <p:spPr>
          <a:xfrm>
            <a:off x="97951" y="1792989"/>
            <a:ext cx="2302522" cy="13887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78D9AA-5B71-4393-8E28-9AAA9A057BF9}"/>
              </a:ext>
            </a:extLst>
          </p:cNvPr>
          <p:cNvCxnSpPr/>
          <p:nvPr/>
        </p:nvCxnSpPr>
        <p:spPr>
          <a:xfrm>
            <a:off x="97951" y="1657350"/>
            <a:ext cx="1361804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D7D96F7-796F-4DB6-802B-493F2443DA83}"/>
              </a:ext>
            </a:extLst>
          </p:cNvPr>
          <p:cNvSpPr txBox="1"/>
          <p:nvPr/>
        </p:nvSpPr>
        <p:spPr>
          <a:xfrm>
            <a:off x="2813857" y="3482906"/>
            <a:ext cx="898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Description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2A86C2-A927-4AF3-910A-44F6897FE69D}"/>
              </a:ext>
            </a:extLst>
          </p:cNvPr>
          <p:cNvSpPr txBox="1"/>
          <p:nvPr/>
        </p:nvSpPr>
        <p:spPr>
          <a:xfrm>
            <a:off x="4197113" y="2889447"/>
            <a:ext cx="612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Create preset CSS styles that are controllable from CSS file.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User will type and select text, than click on type to apply styling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02CD1F-991B-47B8-886D-1C767A1EED22}"/>
              </a:ext>
            </a:extLst>
          </p:cNvPr>
          <p:cNvSpPr txBox="1"/>
          <p:nvPr/>
        </p:nvSpPr>
        <p:spPr>
          <a:xfrm>
            <a:off x="2400473" y="4565210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Header 1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B0012E-5F44-4484-A10A-1A9DABF99BDF}"/>
              </a:ext>
            </a:extLst>
          </p:cNvPr>
          <p:cNvSpPr txBox="1"/>
          <p:nvPr/>
        </p:nvSpPr>
        <p:spPr>
          <a:xfrm>
            <a:off x="3185377" y="4949032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Header 2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9A3CC4-321A-4AD5-B758-F4FAFED5D514}"/>
              </a:ext>
            </a:extLst>
          </p:cNvPr>
          <p:cNvSpPr txBox="1"/>
          <p:nvPr/>
        </p:nvSpPr>
        <p:spPr>
          <a:xfrm>
            <a:off x="3924307" y="4515166"/>
            <a:ext cx="1073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Body text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3B1E57-927F-4044-933F-E59D9B83C9F0}"/>
              </a:ext>
            </a:extLst>
          </p:cNvPr>
          <p:cNvSpPr txBox="1"/>
          <p:nvPr/>
        </p:nvSpPr>
        <p:spPr>
          <a:xfrm>
            <a:off x="5174987" y="4523208"/>
            <a:ext cx="89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Subtext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AADB08-3798-45D0-958A-CECC9C1B548A}"/>
              </a:ext>
            </a:extLst>
          </p:cNvPr>
          <p:cNvSpPr txBox="1"/>
          <p:nvPr/>
        </p:nvSpPr>
        <p:spPr>
          <a:xfrm>
            <a:off x="5797486" y="4968906"/>
            <a:ext cx="103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subscript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F764D50-EB7E-4BA6-BBE5-66B7F7868238}"/>
              </a:ext>
            </a:extLst>
          </p:cNvPr>
          <p:cNvSpPr txBox="1"/>
          <p:nvPr/>
        </p:nvSpPr>
        <p:spPr>
          <a:xfrm>
            <a:off x="6694013" y="4465362"/>
            <a:ext cx="365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Bullet points (same size as Body text)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2D9E11-FF6F-48EA-A347-8EF0D8E315CF}"/>
              </a:ext>
            </a:extLst>
          </p:cNvPr>
          <p:cNvCxnSpPr>
            <a:stCxn id="79" idx="0"/>
            <a:endCxn id="68" idx="2"/>
          </p:cNvCxnSpPr>
          <p:nvPr/>
        </p:nvCxnSpPr>
        <p:spPr>
          <a:xfrm flipV="1">
            <a:off x="2921610" y="4146649"/>
            <a:ext cx="265849" cy="418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9DC1AD-2941-46C8-9B1E-FE77D0BF7B47}"/>
              </a:ext>
            </a:extLst>
          </p:cNvPr>
          <p:cNvCxnSpPr>
            <a:stCxn id="84" idx="0"/>
            <a:endCxn id="69" idx="2"/>
          </p:cNvCxnSpPr>
          <p:nvPr/>
        </p:nvCxnSpPr>
        <p:spPr>
          <a:xfrm flipV="1">
            <a:off x="3706514" y="4112691"/>
            <a:ext cx="68407" cy="83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E15981-1D40-4050-84DE-9778E140772A}"/>
              </a:ext>
            </a:extLst>
          </p:cNvPr>
          <p:cNvCxnSpPr>
            <a:stCxn id="85" idx="0"/>
            <a:endCxn id="70" idx="2"/>
          </p:cNvCxnSpPr>
          <p:nvPr/>
        </p:nvCxnSpPr>
        <p:spPr>
          <a:xfrm flipH="1" flipV="1">
            <a:off x="4379228" y="4101945"/>
            <a:ext cx="82021" cy="41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BD345C-C489-4AF7-BDC2-33D8B44F3F6E}"/>
              </a:ext>
            </a:extLst>
          </p:cNvPr>
          <p:cNvCxnSpPr>
            <a:endCxn id="71" idx="2"/>
          </p:cNvCxnSpPr>
          <p:nvPr/>
        </p:nvCxnSpPr>
        <p:spPr>
          <a:xfrm flipH="1" flipV="1">
            <a:off x="5096899" y="4077399"/>
            <a:ext cx="308827" cy="487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C6709-5E3E-429D-A5BA-B96201448550}"/>
              </a:ext>
            </a:extLst>
          </p:cNvPr>
          <p:cNvCxnSpPr/>
          <p:nvPr/>
        </p:nvCxnSpPr>
        <p:spPr>
          <a:xfrm flipH="1" flipV="1">
            <a:off x="5797486" y="4076934"/>
            <a:ext cx="414946" cy="95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FC60E5-61F7-4318-9ABD-8ED64D21B8FF}"/>
              </a:ext>
            </a:extLst>
          </p:cNvPr>
          <p:cNvCxnSpPr/>
          <p:nvPr/>
        </p:nvCxnSpPr>
        <p:spPr>
          <a:xfrm flipH="1" flipV="1">
            <a:off x="6499814" y="4160221"/>
            <a:ext cx="194198" cy="41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</TotalTime>
  <Words>2007</Words>
  <Application>Microsoft Office PowerPoint</Application>
  <PresentationFormat>Custom</PresentationFormat>
  <Paragraphs>654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Petryuchenko</dc:creator>
  <cp:lastModifiedBy>Oleg Petryuchenko</cp:lastModifiedBy>
  <cp:revision>131</cp:revision>
  <dcterms:created xsi:type="dcterms:W3CDTF">2018-11-16T21:03:01Z</dcterms:created>
  <dcterms:modified xsi:type="dcterms:W3CDTF">2018-12-18T19:37:48Z</dcterms:modified>
</cp:coreProperties>
</file>