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9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9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5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6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7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321B-2B00-44FC-AAE6-8F44C10EF78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3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DF7F3806-5854-4E93-9D5E-B84C118C5A3B}"/>
              </a:ext>
            </a:extLst>
          </p:cNvPr>
          <p:cNvSpPr txBox="1"/>
          <p:nvPr/>
        </p:nvSpPr>
        <p:spPr>
          <a:xfrm>
            <a:off x="10105534" y="786593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page </a:t>
            </a:r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D894CA1-56EC-4E2D-92C4-C98308F960C5}"/>
              </a:ext>
            </a:extLst>
          </p:cNvPr>
          <p:cNvSpPr/>
          <p:nvPr/>
        </p:nvSpPr>
        <p:spPr>
          <a:xfrm>
            <a:off x="1322939" y="573140"/>
            <a:ext cx="8643253" cy="628486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xmlns="" id="{2DB4DF4B-B619-45FD-AA30-BEA9C5DF2CCE}"/>
              </a:ext>
            </a:extLst>
          </p:cNvPr>
          <p:cNvCxnSpPr>
            <a:cxnSpLocks/>
          </p:cNvCxnSpPr>
          <p:nvPr/>
        </p:nvCxnSpPr>
        <p:spPr>
          <a:xfrm flipH="1">
            <a:off x="9936839" y="1003056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xmlns="" id="{00184E92-9565-47DB-9B46-DAEE05C6FFBC}"/>
              </a:ext>
            </a:extLst>
          </p:cNvPr>
          <p:cNvSpPr txBox="1"/>
          <p:nvPr/>
        </p:nvSpPr>
        <p:spPr>
          <a:xfrm>
            <a:off x="409643" y="815887"/>
            <a:ext cx="20864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 additional white header, by shrinking original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xmlns="" id="{C7ACF035-1391-4EAA-9EA1-867F44E97861}"/>
              </a:ext>
            </a:extLst>
          </p:cNvPr>
          <p:cNvCxnSpPr>
            <a:cxnSpLocks/>
          </p:cNvCxnSpPr>
          <p:nvPr/>
        </p:nvCxnSpPr>
        <p:spPr>
          <a:xfrm flipH="1">
            <a:off x="9256983" y="3251379"/>
            <a:ext cx="805342" cy="9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xmlns="" id="{6A194B69-E4BE-475F-A8A4-F8432DDCCC06}"/>
              </a:ext>
            </a:extLst>
          </p:cNvPr>
          <p:cNvCxnSpPr>
            <a:cxnSpLocks/>
          </p:cNvCxnSpPr>
          <p:nvPr/>
        </p:nvCxnSpPr>
        <p:spPr>
          <a:xfrm>
            <a:off x="1681936" y="1470151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BA708D4-F714-49DD-9225-F4509C68C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937" y="1609777"/>
            <a:ext cx="7977718" cy="4984847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8996464" y="746398"/>
            <a:ext cx="663192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53CFA3FF-141C-4459-A4FE-317B3AFA480E}"/>
              </a:ext>
            </a:extLst>
          </p:cNvPr>
          <p:cNvCxnSpPr/>
          <p:nvPr/>
        </p:nvCxnSpPr>
        <p:spPr>
          <a:xfrm flipH="1">
            <a:off x="2822680" y="1490892"/>
            <a:ext cx="3918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D796DD87-49FB-4D5B-9FFD-97CFC5A09787}"/>
              </a:ext>
            </a:extLst>
          </p:cNvPr>
          <p:cNvCxnSpPr/>
          <p:nvPr/>
        </p:nvCxnSpPr>
        <p:spPr>
          <a:xfrm flipH="1">
            <a:off x="2813349" y="539861"/>
            <a:ext cx="4198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F4F087FE-BD9D-41F1-94D5-142A047BFAA3}"/>
              </a:ext>
            </a:extLst>
          </p:cNvPr>
          <p:cNvCxnSpPr/>
          <p:nvPr/>
        </p:nvCxnSpPr>
        <p:spPr>
          <a:xfrm>
            <a:off x="3018623" y="454391"/>
            <a:ext cx="0" cy="1197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AAB3495-0124-46C3-8CEE-FC37F133B026}"/>
              </a:ext>
            </a:extLst>
          </p:cNvPr>
          <p:cNvSpPr txBox="1"/>
          <p:nvPr/>
        </p:nvSpPr>
        <p:spPr>
          <a:xfrm>
            <a:off x="2496109" y="91454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“H”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DDD9AC50-8F75-4483-8E3D-1E1B724C0654}"/>
              </a:ext>
            </a:extLst>
          </p:cNvPr>
          <p:cNvSpPr txBox="1"/>
          <p:nvPr/>
        </p:nvSpPr>
        <p:spPr>
          <a:xfrm>
            <a:off x="10062325" y="49920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Tag (right aligned</a:t>
            </a:r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See next page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BBA06E9E-330F-4F7A-A808-B769EAAB0619}"/>
              </a:ext>
            </a:extLst>
          </p:cNvPr>
          <p:cNvCxnSpPr>
            <a:cxnSpLocks/>
          </p:cNvCxnSpPr>
          <p:nvPr/>
        </p:nvCxnSpPr>
        <p:spPr>
          <a:xfrm flipH="1">
            <a:off x="9513782" y="244583"/>
            <a:ext cx="621105" cy="571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22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43" y="581177"/>
            <a:ext cx="10888455" cy="125756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894CA1-56EC-4E2D-92C4-C98308F960C5}"/>
              </a:ext>
            </a:extLst>
          </p:cNvPr>
          <p:cNvSpPr/>
          <p:nvPr/>
        </p:nvSpPr>
        <p:spPr>
          <a:xfrm>
            <a:off x="1322939" y="3429000"/>
            <a:ext cx="8643253" cy="342900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09F5518-5C30-4583-9E9D-385CB5BF2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404" y="3707450"/>
            <a:ext cx="1015705" cy="5935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94110" y="3632802"/>
            <a:ext cx="1713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Company Name</a:t>
            </a:r>
          </a:p>
          <a:p>
            <a:r>
              <a:rPr lang="en-US" sz="1200" dirty="0" smtClean="0"/>
              <a:t>Address, </a:t>
            </a:r>
          </a:p>
          <a:p>
            <a:r>
              <a:rPr lang="en-US" sz="1200" dirty="0" smtClean="0"/>
              <a:t>City, State, Zip</a:t>
            </a:r>
          </a:p>
          <a:p>
            <a:r>
              <a:rPr lang="en-US" sz="1200" dirty="0" smtClean="0"/>
              <a:t>Phone</a:t>
            </a:r>
          </a:p>
          <a:p>
            <a:r>
              <a:rPr lang="en-US" sz="1200" dirty="0" smtClean="0"/>
              <a:t>email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9082887" y="3632802"/>
            <a:ext cx="663192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F22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4395314" y="3944484"/>
            <a:ext cx="3992547" cy="338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T254L-023-SDC-120V-10DIM-2E-BL-GL2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307340" y="3674559"/>
            <a:ext cx="0" cy="88750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4373638" y="3553222"/>
            <a:ext cx="3992547" cy="338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Project Name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4395313" y="4188013"/>
            <a:ext cx="3994420" cy="30777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ith green glass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8862774" y="3674559"/>
            <a:ext cx="0" cy="88750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480527" y="3863226"/>
            <a:ext cx="4244009" cy="40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578405" y="4723113"/>
            <a:ext cx="8167674" cy="4102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97765" y="914400"/>
            <a:ext cx="6997148" cy="2718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68148" y="895207"/>
            <a:ext cx="2932043" cy="3285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732868" y="719384"/>
            <a:ext cx="2682145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T254L-023-SDC-120V-10DIM-2E-BL-GL2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27374" y="1209958"/>
            <a:ext cx="168965" cy="3231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874643" y="2431473"/>
            <a:ext cx="703761" cy="112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1336" y="2171700"/>
            <a:ext cx="1965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company logo, info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25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work</cp:lastModifiedBy>
  <cp:revision>3</cp:revision>
  <dcterms:created xsi:type="dcterms:W3CDTF">2018-05-22T01:58:53Z</dcterms:created>
  <dcterms:modified xsi:type="dcterms:W3CDTF">2018-05-22T12:01:10Z</dcterms:modified>
</cp:coreProperties>
</file>