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6" r:id="rId2"/>
    <p:sldId id="341" r:id="rId3"/>
    <p:sldId id="354" r:id="rId4"/>
    <p:sldId id="355" r:id="rId5"/>
    <p:sldId id="353" r:id="rId6"/>
    <p:sldId id="340" r:id="rId7"/>
    <p:sldId id="351" r:id="rId8"/>
    <p:sldId id="350" r:id="rId9"/>
    <p:sldId id="352" r:id="rId10"/>
    <p:sldId id="348" r:id="rId11"/>
    <p:sldId id="349" r:id="rId12"/>
    <p:sldId id="344" r:id="rId13"/>
    <p:sldId id="314" r:id="rId14"/>
    <p:sldId id="347" r:id="rId15"/>
    <p:sldId id="331" r:id="rId16"/>
    <p:sldId id="332" r:id="rId17"/>
    <p:sldId id="337" r:id="rId18"/>
    <p:sldId id="335" r:id="rId19"/>
    <p:sldId id="345" r:id="rId20"/>
    <p:sldId id="339" r:id="rId21"/>
    <p:sldId id="336" r:id="rId22"/>
    <p:sldId id="338" r:id="rId23"/>
    <p:sldId id="333" r:id="rId24"/>
    <p:sldId id="334" r:id="rId25"/>
    <p:sldId id="320" r:id="rId26"/>
    <p:sldId id="263" r:id="rId27"/>
    <p:sldId id="346" r:id="rId28"/>
    <p:sldId id="323" r:id="rId29"/>
    <p:sldId id="324" r:id="rId30"/>
    <p:sldId id="357" r:id="rId31"/>
    <p:sldId id="325" r:id="rId32"/>
    <p:sldId id="358" r:id="rId33"/>
    <p:sldId id="326" r:id="rId34"/>
    <p:sldId id="322" r:id="rId35"/>
    <p:sldId id="321" r:id="rId36"/>
    <p:sldId id="266" r:id="rId37"/>
    <p:sldId id="287" r:id="rId38"/>
    <p:sldId id="310" r:id="rId39"/>
    <p:sldId id="311" r:id="rId40"/>
    <p:sldId id="309" r:id="rId41"/>
    <p:sldId id="308" r:id="rId42"/>
    <p:sldId id="307" r:id="rId43"/>
    <p:sldId id="265" r:id="rId44"/>
    <p:sldId id="260" r:id="rId45"/>
    <p:sldId id="259" r:id="rId46"/>
    <p:sldId id="257" r:id="rId47"/>
    <p:sldId id="294" r:id="rId48"/>
    <p:sldId id="289" r:id="rId49"/>
    <p:sldId id="295" r:id="rId50"/>
    <p:sldId id="291" r:id="rId51"/>
    <p:sldId id="296" r:id="rId52"/>
    <p:sldId id="303" r:id="rId53"/>
    <p:sldId id="304" r:id="rId54"/>
    <p:sldId id="297" r:id="rId55"/>
    <p:sldId id="298" r:id="rId56"/>
    <p:sldId id="299" r:id="rId57"/>
    <p:sldId id="300" r:id="rId58"/>
    <p:sldId id="301" r:id="rId59"/>
    <p:sldId id="328" r:id="rId60"/>
    <p:sldId id="330" r:id="rId61"/>
    <p:sldId id="329" r:id="rId62"/>
    <p:sldId id="302" r:id="rId63"/>
  </p:sldIdLst>
  <p:sldSz cx="137160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FFF94"/>
    <a:srgbClr val="8FAADC"/>
    <a:srgbClr val="73CB9B"/>
    <a:srgbClr val="FFC000"/>
    <a:srgbClr val="FFFF7F"/>
    <a:srgbClr val="FF0000"/>
    <a:srgbClr val="8ED8AF"/>
    <a:srgbClr val="78D0A0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>
        <p:scale>
          <a:sx n="80" d="100"/>
          <a:sy n="80" d="100"/>
        </p:scale>
        <p:origin x="996" y="-3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693671"/>
            <a:ext cx="11658600" cy="573024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8644891"/>
            <a:ext cx="10287000" cy="3973829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2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876300"/>
            <a:ext cx="2957513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876300"/>
            <a:ext cx="8701088" cy="139484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8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3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103375"/>
            <a:ext cx="11830050" cy="6846569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014715"/>
            <a:ext cx="11830050" cy="360044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1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381500"/>
            <a:ext cx="5829300" cy="10443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381500"/>
            <a:ext cx="5829300" cy="10443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3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876304"/>
            <a:ext cx="1183005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034791"/>
            <a:ext cx="5802510" cy="197738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012180"/>
            <a:ext cx="5802510" cy="8843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034791"/>
            <a:ext cx="5831087" cy="197738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012180"/>
            <a:ext cx="5831087" cy="8843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4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4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097280"/>
            <a:ext cx="4423767" cy="38404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369824"/>
            <a:ext cx="6943725" cy="116967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37760"/>
            <a:ext cx="4423767" cy="914781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6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097280"/>
            <a:ext cx="4423767" cy="38404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369824"/>
            <a:ext cx="6943725" cy="1169670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37760"/>
            <a:ext cx="4423767" cy="914781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876304"/>
            <a:ext cx="1183005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381500"/>
            <a:ext cx="1183005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255244"/>
            <a:ext cx="30861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F452-EAEC-4D72-A2F9-10F202B62D2E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255244"/>
            <a:ext cx="462915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255244"/>
            <a:ext cx="30861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slide" Target="slide15.xml"/><Relationship Id="rId2" Type="http://schemas.openxmlformats.org/officeDocument/2006/relationships/image" Target="../media/image1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svg"/><Relationship Id="rId3" Type="http://schemas.microsoft.com/office/2007/relationships/hdphoto" Target="../media/hdphoto1.wdp"/><Relationship Id="rId21" Type="http://schemas.openxmlformats.org/officeDocument/2006/relationships/image" Target="../media/image30.sv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pn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24" Type="http://schemas.openxmlformats.org/officeDocument/2006/relationships/image" Target="../media/image33.png"/><Relationship Id="rId5" Type="http://schemas.openxmlformats.org/officeDocument/2006/relationships/image" Target="../media/image11.pn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28.sv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svg"/><Relationship Id="rId3" Type="http://schemas.microsoft.com/office/2007/relationships/hdphoto" Target="../media/hdphoto1.wdp"/><Relationship Id="rId21" Type="http://schemas.openxmlformats.org/officeDocument/2006/relationships/image" Target="../media/image30.sv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pn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24" Type="http://schemas.openxmlformats.org/officeDocument/2006/relationships/image" Target="../media/image33.png"/><Relationship Id="rId5" Type="http://schemas.openxmlformats.org/officeDocument/2006/relationships/image" Target="../media/image11.pn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28.sv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39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39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microsoft.com/office/2007/relationships/hdphoto" Target="../media/hdphoto1.wdp"/><Relationship Id="rId21" Type="http://schemas.openxmlformats.org/officeDocument/2006/relationships/image" Target="../media/image32.sv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3.svg"/><Relationship Id="rId2" Type="http://schemas.openxmlformats.org/officeDocument/2006/relationships/image" Target="../media/image10.png"/><Relationship Id="rId16" Type="http://schemas.openxmlformats.org/officeDocument/2006/relationships/image" Target="../media/image42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24" Type="http://schemas.openxmlformats.org/officeDocument/2006/relationships/image" Target="../media/image39.svg"/><Relationship Id="rId5" Type="http://schemas.openxmlformats.org/officeDocument/2006/relationships/image" Target="../media/image11.png"/><Relationship Id="rId15" Type="http://schemas.openxmlformats.org/officeDocument/2006/relationships/image" Target="../media/image41.svg"/><Relationship Id="rId23" Type="http://schemas.openxmlformats.org/officeDocument/2006/relationships/image" Target="../media/image38.png"/><Relationship Id="rId10" Type="http://schemas.openxmlformats.org/officeDocument/2006/relationships/image" Target="../media/image14.png"/><Relationship Id="rId19" Type="http://schemas.openxmlformats.org/officeDocument/2006/relationships/image" Target="../media/image30.sv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40.png"/><Relationship Id="rId2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5.png"/><Relationship Id="rId21" Type="http://schemas.openxmlformats.org/officeDocument/2006/relationships/image" Target="../media/image37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image" Target="../media/image14.png"/><Relationship Id="rId16" Type="http://schemas.openxmlformats.org/officeDocument/2006/relationships/image" Target="../media/image30.sv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21" Type="http://schemas.openxmlformats.org/officeDocument/2006/relationships/image" Target="../media/image44.png"/><Relationship Id="rId7" Type="http://schemas.openxmlformats.org/officeDocument/2006/relationships/image" Target="../media/image40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43.svg"/><Relationship Id="rId19" Type="http://schemas.openxmlformats.org/officeDocument/2006/relationships/image" Target="../media/image25.png"/><Relationship Id="rId4" Type="http://schemas.openxmlformats.org/officeDocument/2006/relationships/image" Target="../media/image22.svg"/><Relationship Id="rId9" Type="http://schemas.openxmlformats.org/officeDocument/2006/relationships/image" Target="../media/image42.png"/><Relationship Id="rId14" Type="http://schemas.openxmlformats.org/officeDocument/2006/relationships/image" Target="../media/image32.svg"/><Relationship Id="rId22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21" Type="http://schemas.openxmlformats.org/officeDocument/2006/relationships/image" Target="../media/image44.png"/><Relationship Id="rId7" Type="http://schemas.openxmlformats.org/officeDocument/2006/relationships/image" Target="../media/image40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43.svg"/><Relationship Id="rId19" Type="http://schemas.openxmlformats.org/officeDocument/2006/relationships/image" Target="../media/image25.png"/><Relationship Id="rId4" Type="http://schemas.openxmlformats.org/officeDocument/2006/relationships/image" Target="../media/image22.svg"/><Relationship Id="rId9" Type="http://schemas.openxmlformats.org/officeDocument/2006/relationships/image" Target="../media/image42.png"/><Relationship Id="rId14" Type="http://schemas.openxmlformats.org/officeDocument/2006/relationships/image" Target="../media/image32.svg"/><Relationship Id="rId22" Type="http://schemas.openxmlformats.org/officeDocument/2006/relationships/image" Target="../media/image4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0.svg"/><Relationship Id="rId18" Type="http://schemas.openxmlformats.org/officeDocument/2006/relationships/image" Target="../media/image5.png"/><Relationship Id="rId26" Type="http://schemas.openxmlformats.org/officeDocument/2006/relationships/hyperlink" Target="https://www.preview.lightaz.com/led-luminaire-details?f=INS_5SP-CC" TargetMode="External"/><Relationship Id="rId3" Type="http://schemas.openxmlformats.org/officeDocument/2006/relationships/image" Target="../media/image14.png"/><Relationship Id="rId21" Type="http://schemas.microsoft.com/office/2007/relationships/hdphoto" Target="../media/hdphoto1.wdp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4.png"/><Relationship Id="rId25" Type="http://schemas.openxmlformats.org/officeDocument/2006/relationships/image" Target="../media/image51.png"/><Relationship Id="rId2" Type="http://schemas.openxmlformats.org/officeDocument/2006/relationships/image" Target="../media/image46.png"/><Relationship Id="rId16" Type="http://schemas.openxmlformats.org/officeDocument/2006/relationships/image" Target="../media/image33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50.pn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9.png"/><Relationship Id="rId10" Type="http://schemas.openxmlformats.org/officeDocument/2006/relationships/image" Target="../media/image27.png"/><Relationship Id="rId19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48.svg"/><Relationship Id="rId14" Type="http://schemas.openxmlformats.org/officeDocument/2006/relationships/image" Target="../media/image31.png"/><Relationship Id="rId22" Type="http://schemas.openxmlformats.org/officeDocument/2006/relationships/image" Target="../media/image11.png"/><Relationship Id="rId27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21" Type="http://schemas.openxmlformats.org/officeDocument/2006/relationships/image" Target="../media/image55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57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6.png"/><Relationship Id="rId10" Type="http://schemas.openxmlformats.org/officeDocument/2006/relationships/image" Target="../media/image28.svg"/><Relationship Id="rId19" Type="http://schemas.openxmlformats.org/officeDocument/2006/relationships/image" Target="../media/image53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21" Type="http://schemas.openxmlformats.org/officeDocument/2006/relationships/image" Target="../media/image55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57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6.png"/><Relationship Id="rId10" Type="http://schemas.openxmlformats.org/officeDocument/2006/relationships/image" Target="../media/image28.svg"/><Relationship Id="rId19" Type="http://schemas.openxmlformats.org/officeDocument/2006/relationships/image" Target="../media/image53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21" Type="http://schemas.openxmlformats.org/officeDocument/2006/relationships/image" Target="../media/image55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6.png"/><Relationship Id="rId10" Type="http://schemas.openxmlformats.org/officeDocument/2006/relationships/image" Target="../media/image28.svg"/><Relationship Id="rId19" Type="http://schemas.openxmlformats.org/officeDocument/2006/relationships/image" Target="../media/image53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21" Type="http://schemas.openxmlformats.org/officeDocument/2006/relationships/image" Target="../media/image55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6.png"/><Relationship Id="rId10" Type="http://schemas.openxmlformats.org/officeDocument/2006/relationships/image" Target="../media/image28.svg"/><Relationship Id="rId19" Type="http://schemas.openxmlformats.org/officeDocument/2006/relationships/image" Target="../media/image53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21" Type="http://schemas.openxmlformats.org/officeDocument/2006/relationships/image" Target="../media/image55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6.png"/><Relationship Id="rId10" Type="http://schemas.openxmlformats.org/officeDocument/2006/relationships/image" Target="../media/image28.svg"/><Relationship Id="rId19" Type="http://schemas.openxmlformats.org/officeDocument/2006/relationships/image" Target="../media/image53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21" Type="http://schemas.openxmlformats.org/officeDocument/2006/relationships/image" Target="../media/image55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6.png"/><Relationship Id="rId10" Type="http://schemas.openxmlformats.org/officeDocument/2006/relationships/image" Target="../media/image28.svg"/><Relationship Id="rId19" Type="http://schemas.openxmlformats.org/officeDocument/2006/relationships/image" Target="../media/image53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21" Type="http://schemas.openxmlformats.org/officeDocument/2006/relationships/image" Target="../media/image55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5" Type="http://schemas.microsoft.com/office/2007/relationships/hdphoto" Target="../media/hdphoto3.wdp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58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6.png"/><Relationship Id="rId10" Type="http://schemas.openxmlformats.org/officeDocument/2006/relationships/image" Target="../media/image28.svg"/><Relationship Id="rId19" Type="http://schemas.openxmlformats.org/officeDocument/2006/relationships/image" Target="../media/image53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17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59.png"/><Relationship Id="rId21" Type="http://schemas.openxmlformats.org/officeDocument/2006/relationships/image" Target="../media/image54.png"/><Relationship Id="rId7" Type="http://schemas.openxmlformats.org/officeDocument/2006/relationships/image" Target="../media/image61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14.png"/><Relationship Id="rId16" Type="http://schemas.openxmlformats.org/officeDocument/2006/relationships/image" Target="../media/image29.pn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48.svg"/><Relationship Id="rId5" Type="http://schemas.openxmlformats.org/officeDocument/2006/relationships/image" Target="../media/image22.svg"/><Relationship Id="rId15" Type="http://schemas.openxmlformats.org/officeDocument/2006/relationships/image" Target="../media/image65.svg"/><Relationship Id="rId10" Type="http://schemas.openxmlformats.org/officeDocument/2006/relationships/image" Target="../media/image47.png"/><Relationship Id="rId19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63.svg"/><Relationship Id="rId1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0.svg"/><Relationship Id="rId18" Type="http://schemas.openxmlformats.org/officeDocument/2006/relationships/image" Target="../media/image5.png"/><Relationship Id="rId3" Type="http://schemas.openxmlformats.org/officeDocument/2006/relationships/image" Target="../media/image54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4.png"/><Relationship Id="rId2" Type="http://schemas.openxmlformats.org/officeDocument/2006/relationships/image" Target="../media/image14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48.svg"/><Relationship Id="rId1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8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microsoft.com/office/2007/relationships/hdphoto" Target="../media/hdphoto3.wdp"/><Relationship Id="rId9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microsoft.com/office/2007/relationships/hdphoto" Target="../media/hdphoto2.wdp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5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8.svg"/><Relationship Id="rId5" Type="http://schemas.openxmlformats.org/officeDocument/2006/relationships/image" Target="../media/image65.svg"/><Relationship Id="rId15" Type="http://schemas.openxmlformats.org/officeDocument/2006/relationships/image" Target="../media/image30.svg"/><Relationship Id="rId10" Type="http://schemas.openxmlformats.org/officeDocument/2006/relationships/image" Target="../media/image47.png"/><Relationship Id="rId19" Type="http://schemas.openxmlformats.org/officeDocument/2006/relationships/image" Target="../media/image53.png"/><Relationship Id="rId4" Type="http://schemas.openxmlformats.org/officeDocument/2006/relationships/image" Target="../media/image64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5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8.svg"/><Relationship Id="rId5" Type="http://schemas.openxmlformats.org/officeDocument/2006/relationships/image" Target="../media/image65.svg"/><Relationship Id="rId15" Type="http://schemas.openxmlformats.org/officeDocument/2006/relationships/image" Target="../media/image30.svg"/><Relationship Id="rId10" Type="http://schemas.openxmlformats.org/officeDocument/2006/relationships/image" Target="../media/image47.png"/><Relationship Id="rId4" Type="http://schemas.openxmlformats.org/officeDocument/2006/relationships/image" Target="../media/image64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5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8.svg"/><Relationship Id="rId5" Type="http://schemas.openxmlformats.org/officeDocument/2006/relationships/image" Target="../media/image65.svg"/><Relationship Id="rId15" Type="http://schemas.openxmlformats.org/officeDocument/2006/relationships/image" Target="../media/image30.svg"/><Relationship Id="rId10" Type="http://schemas.openxmlformats.org/officeDocument/2006/relationships/image" Target="../media/image47.png"/><Relationship Id="rId4" Type="http://schemas.openxmlformats.org/officeDocument/2006/relationships/image" Target="../media/image64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27.png"/><Relationship Id="rId18" Type="http://schemas.openxmlformats.org/officeDocument/2006/relationships/image" Target="../media/image30.svg"/><Relationship Id="rId3" Type="http://schemas.openxmlformats.org/officeDocument/2006/relationships/image" Target="../media/image14.png"/><Relationship Id="rId21" Type="http://schemas.openxmlformats.org/officeDocument/2006/relationships/image" Target="../media/image24.svg"/><Relationship Id="rId7" Type="http://schemas.openxmlformats.org/officeDocument/2006/relationships/image" Target="../media/image60.png"/><Relationship Id="rId12" Type="http://schemas.openxmlformats.org/officeDocument/2006/relationships/image" Target="../media/image48.svg"/><Relationship Id="rId17" Type="http://schemas.openxmlformats.org/officeDocument/2006/relationships/image" Target="../media/image29.png"/><Relationship Id="rId2" Type="http://schemas.openxmlformats.org/officeDocument/2006/relationships/image" Target="../media/image66.png"/><Relationship Id="rId16" Type="http://schemas.openxmlformats.org/officeDocument/2006/relationships/image" Target="../media/image65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47.png"/><Relationship Id="rId5" Type="http://schemas.openxmlformats.org/officeDocument/2006/relationships/image" Target="../media/image21.png"/><Relationship Id="rId15" Type="http://schemas.openxmlformats.org/officeDocument/2006/relationships/image" Target="../media/image64.png"/><Relationship Id="rId10" Type="http://schemas.openxmlformats.org/officeDocument/2006/relationships/image" Target="../media/image63.svg"/><Relationship Id="rId19" Type="http://schemas.openxmlformats.org/officeDocument/2006/relationships/image" Target="../media/image3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28.sv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18" Type="http://schemas.microsoft.com/office/2007/relationships/hdphoto" Target="../media/hdphoto4.wdp"/><Relationship Id="rId3" Type="http://schemas.openxmlformats.org/officeDocument/2006/relationships/image" Target="../media/image69.png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8.png"/><Relationship Id="rId16" Type="http://schemas.openxmlformats.org/officeDocument/2006/relationships/image" Target="../media/image80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1.sv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4" Type="http://schemas.openxmlformats.org/officeDocument/2006/relationships/image" Target="../media/image60.png"/><Relationship Id="rId9" Type="http://schemas.openxmlformats.org/officeDocument/2006/relationships/image" Target="../media/image73.svg"/><Relationship Id="rId1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85.svg"/><Relationship Id="rId18" Type="http://schemas.microsoft.com/office/2007/relationships/hdphoto" Target="../media/hdphoto4.wdp"/><Relationship Id="rId3" Type="http://schemas.openxmlformats.org/officeDocument/2006/relationships/image" Target="../media/image69.png"/><Relationship Id="rId21" Type="http://schemas.openxmlformats.org/officeDocument/2006/relationships/image" Target="../media/image81.png"/><Relationship Id="rId7" Type="http://schemas.openxmlformats.org/officeDocument/2006/relationships/image" Target="../media/image71.svg"/><Relationship Id="rId12" Type="http://schemas.openxmlformats.org/officeDocument/2006/relationships/image" Target="../media/image84.png"/><Relationship Id="rId17" Type="http://schemas.openxmlformats.org/officeDocument/2006/relationships/image" Target="../media/image86.png"/><Relationship Id="rId2" Type="http://schemas.openxmlformats.org/officeDocument/2006/relationships/image" Target="../media/image68.png"/><Relationship Id="rId16" Type="http://schemas.openxmlformats.org/officeDocument/2006/relationships/image" Target="../media/image80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1.sv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4" Type="http://schemas.openxmlformats.org/officeDocument/2006/relationships/image" Target="../media/image60.png"/><Relationship Id="rId9" Type="http://schemas.openxmlformats.org/officeDocument/2006/relationships/image" Target="../media/image73.svg"/><Relationship Id="rId1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48.svg"/><Relationship Id="rId3" Type="http://schemas.openxmlformats.org/officeDocument/2006/relationships/image" Target="../media/image79.png"/><Relationship Id="rId7" Type="http://schemas.openxmlformats.org/officeDocument/2006/relationships/image" Target="../media/image88.svg"/><Relationship Id="rId12" Type="http://schemas.openxmlformats.org/officeDocument/2006/relationships/image" Target="../media/image82.png"/><Relationship Id="rId17" Type="http://schemas.openxmlformats.org/officeDocument/2006/relationships/image" Target="../media/image47.png"/><Relationship Id="rId2" Type="http://schemas.openxmlformats.org/officeDocument/2006/relationships/image" Target="../media/image69.png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microsoft.com/office/2007/relationships/hdphoto" Target="../media/hdphoto4.wdp"/><Relationship Id="rId5" Type="http://schemas.openxmlformats.org/officeDocument/2006/relationships/image" Target="../media/image73.svg"/><Relationship Id="rId15" Type="http://schemas.openxmlformats.org/officeDocument/2006/relationships/image" Target="../media/image62.png"/><Relationship Id="rId10" Type="http://schemas.openxmlformats.org/officeDocument/2006/relationships/image" Target="../media/image81.png"/><Relationship Id="rId4" Type="http://schemas.openxmlformats.org/officeDocument/2006/relationships/image" Target="../media/image72.png"/><Relationship Id="rId9" Type="http://schemas.openxmlformats.org/officeDocument/2006/relationships/image" Target="../media/image85.svg"/><Relationship Id="rId14" Type="http://schemas.openxmlformats.org/officeDocument/2006/relationships/image" Target="../media/image9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5.png"/><Relationship Id="rId18" Type="http://schemas.openxmlformats.org/officeDocument/2006/relationships/image" Target="../media/image100.svg"/><Relationship Id="rId3" Type="http://schemas.openxmlformats.org/officeDocument/2006/relationships/image" Target="../media/image79.png"/><Relationship Id="rId7" Type="http://schemas.openxmlformats.org/officeDocument/2006/relationships/image" Target="../media/image92.svg"/><Relationship Id="rId12" Type="http://schemas.openxmlformats.org/officeDocument/2006/relationships/image" Target="../media/image82.png"/><Relationship Id="rId17" Type="http://schemas.openxmlformats.org/officeDocument/2006/relationships/image" Target="../media/image99.png"/><Relationship Id="rId2" Type="http://schemas.openxmlformats.org/officeDocument/2006/relationships/image" Target="../media/image69.png"/><Relationship Id="rId16" Type="http://schemas.openxmlformats.org/officeDocument/2006/relationships/image" Target="../media/image9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microsoft.com/office/2007/relationships/hdphoto" Target="../media/hdphoto4.wdp"/><Relationship Id="rId5" Type="http://schemas.openxmlformats.org/officeDocument/2006/relationships/image" Target="../media/image73.svg"/><Relationship Id="rId15" Type="http://schemas.openxmlformats.org/officeDocument/2006/relationships/image" Target="../media/image97.png"/><Relationship Id="rId10" Type="http://schemas.openxmlformats.org/officeDocument/2006/relationships/image" Target="../media/image81.png"/><Relationship Id="rId4" Type="http://schemas.openxmlformats.org/officeDocument/2006/relationships/image" Target="../media/image72.png"/><Relationship Id="rId9" Type="http://schemas.openxmlformats.org/officeDocument/2006/relationships/image" Target="../media/image94.svg"/><Relationship Id="rId14" Type="http://schemas.openxmlformats.org/officeDocument/2006/relationships/image" Target="../media/image96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31.png"/><Relationship Id="rId18" Type="http://schemas.openxmlformats.org/officeDocument/2006/relationships/image" Target="../media/image102.png"/><Relationship Id="rId3" Type="http://schemas.openxmlformats.org/officeDocument/2006/relationships/image" Target="../media/image21.png"/><Relationship Id="rId7" Type="http://schemas.openxmlformats.org/officeDocument/2006/relationships/image" Target="../media/image99.png"/><Relationship Id="rId12" Type="http://schemas.openxmlformats.org/officeDocument/2006/relationships/image" Target="../media/image30.svg"/><Relationship Id="rId17" Type="http://schemas.openxmlformats.org/officeDocument/2006/relationships/image" Target="../media/image24.svg"/><Relationship Id="rId2" Type="http://schemas.openxmlformats.org/officeDocument/2006/relationships/image" Target="../media/image10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svg"/><Relationship Id="rId11" Type="http://schemas.openxmlformats.org/officeDocument/2006/relationships/image" Target="../media/image29.png"/><Relationship Id="rId5" Type="http://schemas.openxmlformats.org/officeDocument/2006/relationships/image" Target="../media/image97.png"/><Relationship Id="rId15" Type="http://schemas.openxmlformats.org/officeDocument/2006/relationships/image" Target="../media/image33.png"/><Relationship Id="rId10" Type="http://schemas.openxmlformats.org/officeDocument/2006/relationships/image" Target="../media/image96.svg"/><Relationship Id="rId4" Type="http://schemas.openxmlformats.org/officeDocument/2006/relationships/image" Target="../media/image22.svg"/><Relationship Id="rId9" Type="http://schemas.openxmlformats.org/officeDocument/2006/relationships/image" Target="../media/image95.png"/><Relationship Id="rId14" Type="http://schemas.openxmlformats.org/officeDocument/2006/relationships/image" Target="../media/image32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31.png"/><Relationship Id="rId18" Type="http://schemas.openxmlformats.org/officeDocument/2006/relationships/image" Target="../media/image102.png"/><Relationship Id="rId3" Type="http://schemas.openxmlformats.org/officeDocument/2006/relationships/image" Target="../media/image21.png"/><Relationship Id="rId7" Type="http://schemas.openxmlformats.org/officeDocument/2006/relationships/image" Target="../media/image99.png"/><Relationship Id="rId12" Type="http://schemas.openxmlformats.org/officeDocument/2006/relationships/image" Target="../media/image30.svg"/><Relationship Id="rId17" Type="http://schemas.openxmlformats.org/officeDocument/2006/relationships/image" Target="../media/image24.svg"/><Relationship Id="rId2" Type="http://schemas.openxmlformats.org/officeDocument/2006/relationships/image" Target="../media/image10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svg"/><Relationship Id="rId11" Type="http://schemas.openxmlformats.org/officeDocument/2006/relationships/image" Target="../media/image29.png"/><Relationship Id="rId5" Type="http://schemas.openxmlformats.org/officeDocument/2006/relationships/image" Target="../media/image97.png"/><Relationship Id="rId15" Type="http://schemas.openxmlformats.org/officeDocument/2006/relationships/image" Target="../media/image33.png"/><Relationship Id="rId10" Type="http://schemas.openxmlformats.org/officeDocument/2006/relationships/image" Target="../media/image96.svg"/><Relationship Id="rId4" Type="http://schemas.openxmlformats.org/officeDocument/2006/relationships/image" Target="../media/image22.svg"/><Relationship Id="rId9" Type="http://schemas.openxmlformats.org/officeDocument/2006/relationships/image" Target="../media/image95.png"/><Relationship Id="rId14" Type="http://schemas.openxmlformats.org/officeDocument/2006/relationships/image" Target="../media/image32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31.png"/><Relationship Id="rId18" Type="http://schemas.openxmlformats.org/officeDocument/2006/relationships/image" Target="../media/image102.png"/><Relationship Id="rId3" Type="http://schemas.openxmlformats.org/officeDocument/2006/relationships/image" Target="../media/image21.png"/><Relationship Id="rId7" Type="http://schemas.openxmlformats.org/officeDocument/2006/relationships/image" Target="../media/image99.png"/><Relationship Id="rId12" Type="http://schemas.openxmlformats.org/officeDocument/2006/relationships/image" Target="../media/image30.svg"/><Relationship Id="rId17" Type="http://schemas.openxmlformats.org/officeDocument/2006/relationships/image" Target="../media/image24.svg"/><Relationship Id="rId2" Type="http://schemas.openxmlformats.org/officeDocument/2006/relationships/image" Target="../media/image10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svg"/><Relationship Id="rId11" Type="http://schemas.openxmlformats.org/officeDocument/2006/relationships/image" Target="../media/image29.png"/><Relationship Id="rId5" Type="http://schemas.openxmlformats.org/officeDocument/2006/relationships/image" Target="../media/image97.png"/><Relationship Id="rId15" Type="http://schemas.openxmlformats.org/officeDocument/2006/relationships/image" Target="../media/image33.png"/><Relationship Id="rId10" Type="http://schemas.openxmlformats.org/officeDocument/2006/relationships/image" Target="../media/image96.svg"/><Relationship Id="rId4" Type="http://schemas.openxmlformats.org/officeDocument/2006/relationships/image" Target="../media/image22.svg"/><Relationship Id="rId9" Type="http://schemas.openxmlformats.org/officeDocument/2006/relationships/image" Target="../media/image95.png"/><Relationship Id="rId14" Type="http://schemas.openxmlformats.org/officeDocument/2006/relationships/image" Target="../media/image32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22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22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22.sv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13" Type="http://schemas.openxmlformats.org/officeDocument/2006/relationships/image" Target="../media/image31.png"/><Relationship Id="rId18" Type="http://schemas.openxmlformats.org/officeDocument/2006/relationships/image" Target="../media/image8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30.svg"/><Relationship Id="rId17" Type="http://schemas.openxmlformats.org/officeDocument/2006/relationships/image" Target="../media/image24.svg"/><Relationship Id="rId2" Type="http://schemas.openxmlformats.org/officeDocument/2006/relationships/image" Target="../media/image10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11" Type="http://schemas.openxmlformats.org/officeDocument/2006/relationships/image" Target="../media/image29.png"/><Relationship Id="rId5" Type="http://schemas.openxmlformats.org/officeDocument/2006/relationships/image" Target="../media/image109.png"/><Relationship Id="rId15" Type="http://schemas.openxmlformats.org/officeDocument/2006/relationships/image" Target="../media/image33.png"/><Relationship Id="rId10" Type="http://schemas.openxmlformats.org/officeDocument/2006/relationships/image" Target="../media/image114.svg"/><Relationship Id="rId19" Type="http://schemas.openxmlformats.org/officeDocument/2006/relationships/image" Target="../media/image88.svg"/><Relationship Id="rId4" Type="http://schemas.openxmlformats.org/officeDocument/2006/relationships/image" Target="../media/image108.svg"/><Relationship Id="rId9" Type="http://schemas.openxmlformats.org/officeDocument/2006/relationships/image" Target="../media/image113.png"/><Relationship Id="rId1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13" Type="http://schemas.openxmlformats.org/officeDocument/2006/relationships/image" Target="../media/image31.png"/><Relationship Id="rId18" Type="http://schemas.openxmlformats.org/officeDocument/2006/relationships/image" Target="../media/image87.png"/><Relationship Id="rId3" Type="http://schemas.openxmlformats.org/officeDocument/2006/relationships/image" Target="../media/image107.png"/><Relationship Id="rId7" Type="http://schemas.openxmlformats.org/officeDocument/2006/relationships/image" Target="../media/image117.png"/><Relationship Id="rId12" Type="http://schemas.openxmlformats.org/officeDocument/2006/relationships/image" Target="../media/image30.svg"/><Relationship Id="rId17" Type="http://schemas.openxmlformats.org/officeDocument/2006/relationships/image" Target="../media/image24.svg"/><Relationship Id="rId2" Type="http://schemas.openxmlformats.org/officeDocument/2006/relationships/image" Target="../media/image10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svg"/><Relationship Id="rId11" Type="http://schemas.openxmlformats.org/officeDocument/2006/relationships/image" Target="../media/image29.png"/><Relationship Id="rId5" Type="http://schemas.openxmlformats.org/officeDocument/2006/relationships/image" Target="../media/image115.png"/><Relationship Id="rId15" Type="http://schemas.openxmlformats.org/officeDocument/2006/relationships/image" Target="../media/image33.png"/><Relationship Id="rId10" Type="http://schemas.openxmlformats.org/officeDocument/2006/relationships/image" Target="../media/image120.svg"/><Relationship Id="rId19" Type="http://schemas.openxmlformats.org/officeDocument/2006/relationships/image" Target="../media/image88.svg"/><Relationship Id="rId4" Type="http://schemas.openxmlformats.org/officeDocument/2006/relationships/image" Target="../media/image108.svg"/><Relationship Id="rId9" Type="http://schemas.openxmlformats.org/officeDocument/2006/relationships/image" Target="../media/image119.png"/><Relationship Id="rId14" Type="http://schemas.openxmlformats.org/officeDocument/2006/relationships/image" Target="../media/image32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13" Type="http://schemas.openxmlformats.org/officeDocument/2006/relationships/image" Target="../media/image31.png"/><Relationship Id="rId18" Type="http://schemas.openxmlformats.org/officeDocument/2006/relationships/image" Target="../media/image87.png"/><Relationship Id="rId3" Type="http://schemas.openxmlformats.org/officeDocument/2006/relationships/image" Target="../media/image107.png"/><Relationship Id="rId7" Type="http://schemas.openxmlformats.org/officeDocument/2006/relationships/image" Target="../media/image123.png"/><Relationship Id="rId12" Type="http://schemas.openxmlformats.org/officeDocument/2006/relationships/image" Target="../media/image30.svg"/><Relationship Id="rId17" Type="http://schemas.openxmlformats.org/officeDocument/2006/relationships/image" Target="../media/image24.svg"/><Relationship Id="rId2" Type="http://schemas.openxmlformats.org/officeDocument/2006/relationships/image" Target="../media/image10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svg"/><Relationship Id="rId11" Type="http://schemas.openxmlformats.org/officeDocument/2006/relationships/image" Target="../media/image29.png"/><Relationship Id="rId5" Type="http://schemas.openxmlformats.org/officeDocument/2006/relationships/image" Target="../media/image121.png"/><Relationship Id="rId15" Type="http://schemas.openxmlformats.org/officeDocument/2006/relationships/image" Target="../media/image33.png"/><Relationship Id="rId10" Type="http://schemas.openxmlformats.org/officeDocument/2006/relationships/image" Target="../media/image126.svg"/><Relationship Id="rId19" Type="http://schemas.openxmlformats.org/officeDocument/2006/relationships/image" Target="../media/image88.svg"/><Relationship Id="rId4" Type="http://schemas.openxmlformats.org/officeDocument/2006/relationships/image" Target="../media/image108.svg"/><Relationship Id="rId9" Type="http://schemas.openxmlformats.org/officeDocument/2006/relationships/image" Target="../media/image125.png"/><Relationship Id="rId14" Type="http://schemas.openxmlformats.org/officeDocument/2006/relationships/image" Target="../media/image32.sv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47.png"/><Relationship Id="rId12" Type="http://schemas.openxmlformats.org/officeDocument/2006/relationships/image" Target="../media/image30.svg"/><Relationship Id="rId17" Type="http://schemas.openxmlformats.org/officeDocument/2006/relationships/image" Target="../media/image63.svg"/><Relationship Id="rId2" Type="http://schemas.openxmlformats.org/officeDocument/2006/relationships/image" Target="../media/image10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CB241C-C733-4BBB-91B1-3A30765AE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341"/>
          <a:stretch/>
        </p:blipFill>
        <p:spPr>
          <a:xfrm>
            <a:off x="1379622" y="2102813"/>
            <a:ext cx="7315200" cy="360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9AB6D-9084-47E0-B5F8-EAF2A7BC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97" y="5483169"/>
            <a:ext cx="8991600" cy="38893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D1F5FC-E818-45F8-8339-EB8C45A5DF2B}"/>
              </a:ext>
            </a:extLst>
          </p:cNvPr>
          <p:cNvCxnSpPr/>
          <p:nvPr/>
        </p:nvCxnSpPr>
        <p:spPr>
          <a:xfrm flipH="1">
            <a:off x="2598821" y="4154404"/>
            <a:ext cx="487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F723AE-F68A-47D8-BBCA-1A0CF9176F98}"/>
              </a:ext>
            </a:extLst>
          </p:cNvPr>
          <p:cNvCxnSpPr>
            <a:cxnSpLocks/>
          </p:cNvCxnSpPr>
          <p:nvPr/>
        </p:nvCxnSpPr>
        <p:spPr>
          <a:xfrm>
            <a:off x="1484397" y="2277979"/>
            <a:ext cx="971549" cy="3429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B17FC-E292-4370-92DA-29FFF3B01F2E}"/>
              </a:ext>
            </a:extLst>
          </p:cNvPr>
          <p:cNvCxnSpPr/>
          <p:nvPr/>
        </p:nvCxnSpPr>
        <p:spPr>
          <a:xfrm flipH="1">
            <a:off x="1379621" y="2344654"/>
            <a:ext cx="1304925" cy="353749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FAC996-74CF-4A6C-BAFE-76D9F721F8BB}"/>
              </a:ext>
            </a:extLst>
          </p:cNvPr>
          <p:cNvCxnSpPr>
            <a:cxnSpLocks/>
          </p:cNvCxnSpPr>
          <p:nvPr/>
        </p:nvCxnSpPr>
        <p:spPr>
          <a:xfrm flipH="1">
            <a:off x="1770147" y="2147534"/>
            <a:ext cx="557212" cy="26089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61A866-1FFF-4404-B0EC-6F79D648A4F5}"/>
              </a:ext>
            </a:extLst>
          </p:cNvPr>
          <p:cNvCxnSpPr>
            <a:cxnSpLocks/>
          </p:cNvCxnSpPr>
          <p:nvPr/>
        </p:nvCxnSpPr>
        <p:spPr>
          <a:xfrm>
            <a:off x="1855871" y="2114196"/>
            <a:ext cx="304800" cy="23045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1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CABCF-8ADF-4DF9-95CB-88EF26BA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36201"/>
          <a:stretch/>
        </p:blipFill>
        <p:spPr>
          <a:xfrm>
            <a:off x="1347538" y="3247743"/>
            <a:ext cx="12151894" cy="4047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7239" y="2631998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36237" y="2702083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04" y="2743725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91060" y="2742025"/>
            <a:ext cx="151896" cy="1103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8470" y="2739563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6030" y="2661771"/>
            <a:ext cx="278105" cy="267571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5072904" y="260695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639" y="2871646"/>
            <a:ext cx="151896" cy="110385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9098260D-6558-4604-A973-D2E393D91597}"/>
              </a:ext>
            </a:extLst>
          </p:cNvPr>
          <p:cNvSpPr txBox="1"/>
          <p:nvPr/>
        </p:nvSpPr>
        <p:spPr>
          <a:xfrm>
            <a:off x="7046189" y="2687336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6212" y="2818576"/>
            <a:ext cx="151896" cy="110385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598F914-AD9C-4D0F-A833-DA2D1676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t="-1" r="3732" b="39923"/>
          <a:stretch/>
        </p:blipFill>
        <p:spPr>
          <a:xfrm>
            <a:off x="3440406" y="3277850"/>
            <a:ext cx="587129" cy="3781587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5316E3F-F65D-45D1-B890-257BA010BE3E}"/>
              </a:ext>
            </a:extLst>
          </p:cNvPr>
          <p:cNvCxnSpPr>
            <a:cxnSpLocks/>
          </p:cNvCxnSpPr>
          <p:nvPr/>
        </p:nvCxnSpPr>
        <p:spPr>
          <a:xfrm>
            <a:off x="4295270" y="3821065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02050" y="2575176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785" y="2682331"/>
            <a:ext cx="151896" cy="110385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9177626" y="2687336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826109" y="2756703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5379" y="2871646"/>
            <a:ext cx="151896" cy="110385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1692" y="2767734"/>
            <a:ext cx="151896" cy="11038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523448" y="2661600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96" y="2896320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655" y="3057380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3" y="1568478"/>
            <a:ext cx="13716000" cy="31055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A893D-8EBE-4C0B-9B9B-F7ED98734CE5}"/>
              </a:ext>
            </a:extLst>
          </p:cNvPr>
          <p:cNvCxnSpPr>
            <a:cxnSpLocks/>
          </p:cNvCxnSpPr>
          <p:nvPr/>
        </p:nvCxnSpPr>
        <p:spPr>
          <a:xfrm>
            <a:off x="-114584" y="3384033"/>
            <a:ext cx="13716000" cy="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649" y="3040373"/>
            <a:ext cx="723900" cy="23812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C99A435-E420-4D53-9A16-1A9AB13F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372" y="3109886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487" y="3088749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1692" y="3120799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4923" y="3113074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903" y="3113602"/>
            <a:ext cx="723900" cy="238125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>
            <a:cxnSpLocks/>
          </p:cNvCxnSpPr>
          <p:nvPr/>
        </p:nvCxnSpPr>
        <p:spPr>
          <a:xfrm>
            <a:off x="10330850" y="3526391"/>
            <a:ext cx="0" cy="7752039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AF1CC255-6D59-4D1E-BD9C-3A5AAC8BD9B7}"/>
              </a:ext>
            </a:extLst>
          </p:cNvPr>
          <p:cNvSpPr txBox="1"/>
          <p:nvPr/>
        </p:nvSpPr>
        <p:spPr>
          <a:xfrm>
            <a:off x="10564748" y="407983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312BC363-38F8-40C9-943D-5037FACF1B9E}"/>
              </a:ext>
            </a:extLst>
          </p:cNvPr>
          <p:cNvSpPr txBox="1"/>
          <p:nvPr/>
        </p:nvSpPr>
        <p:spPr>
          <a:xfrm>
            <a:off x="11153145" y="407983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5B2AB6C4-DD6E-4D20-B3B9-A7ECC97F52C9}"/>
              </a:ext>
            </a:extLst>
          </p:cNvPr>
          <p:cNvSpPr/>
          <p:nvPr/>
        </p:nvSpPr>
        <p:spPr>
          <a:xfrm>
            <a:off x="937771" y="359650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E77E3F01-E6A8-4C82-8717-028F42E898CC}"/>
              </a:ext>
            </a:extLst>
          </p:cNvPr>
          <p:cNvSpPr/>
          <p:nvPr/>
        </p:nvSpPr>
        <p:spPr>
          <a:xfrm>
            <a:off x="4959543" y="361782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5D4CD650-6418-4839-9E76-61BD9BE7979D}"/>
              </a:ext>
            </a:extLst>
          </p:cNvPr>
          <p:cNvSpPr txBox="1"/>
          <p:nvPr/>
        </p:nvSpPr>
        <p:spPr>
          <a:xfrm>
            <a:off x="4847315" y="408861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D8C7B3C0-1ED5-43DE-A9BA-3135AD520AA8}"/>
              </a:ext>
            </a:extLst>
          </p:cNvPr>
          <p:cNvSpPr/>
          <p:nvPr/>
        </p:nvSpPr>
        <p:spPr>
          <a:xfrm>
            <a:off x="7047185" y="362870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35810FF5-6AB2-49D3-BD01-3F994C0443EA}"/>
              </a:ext>
            </a:extLst>
          </p:cNvPr>
          <p:cNvSpPr txBox="1"/>
          <p:nvPr/>
        </p:nvSpPr>
        <p:spPr>
          <a:xfrm>
            <a:off x="6934957" y="409949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2172932B-14BE-48DD-917F-F095535B542F}"/>
              </a:ext>
            </a:extLst>
          </p:cNvPr>
          <p:cNvSpPr/>
          <p:nvPr/>
        </p:nvSpPr>
        <p:spPr>
          <a:xfrm>
            <a:off x="5753283" y="361782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74BDBC1-281F-4390-94EE-C67D2FE013FE}"/>
              </a:ext>
            </a:extLst>
          </p:cNvPr>
          <p:cNvSpPr txBox="1"/>
          <p:nvPr/>
        </p:nvSpPr>
        <p:spPr>
          <a:xfrm>
            <a:off x="5641055" y="408861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7F3333D6-D6AD-440C-A7DB-69D9EC9F0339}"/>
              </a:ext>
            </a:extLst>
          </p:cNvPr>
          <p:cNvSpPr/>
          <p:nvPr/>
        </p:nvSpPr>
        <p:spPr>
          <a:xfrm>
            <a:off x="8474968" y="366109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457A186C-04C0-4EF3-8741-B4EAA4AAF6D1}"/>
              </a:ext>
            </a:extLst>
          </p:cNvPr>
          <p:cNvSpPr/>
          <p:nvPr/>
        </p:nvSpPr>
        <p:spPr>
          <a:xfrm>
            <a:off x="9159695" y="366820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9D5E2124-974B-4670-967B-55D9DB778CE6}"/>
              </a:ext>
            </a:extLst>
          </p:cNvPr>
          <p:cNvSpPr txBox="1"/>
          <p:nvPr/>
        </p:nvSpPr>
        <p:spPr>
          <a:xfrm>
            <a:off x="9240718" y="36863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</a:t>
            </a: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C1F869B2-780C-4C7F-9A9D-3A89D2CCC59C}"/>
              </a:ext>
            </a:extLst>
          </p:cNvPr>
          <p:cNvSpPr/>
          <p:nvPr/>
        </p:nvSpPr>
        <p:spPr>
          <a:xfrm>
            <a:off x="11289551" y="361066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042A2C82-4B61-4002-A469-7FB1CAA7A5FB}"/>
              </a:ext>
            </a:extLst>
          </p:cNvPr>
          <p:cNvSpPr txBox="1"/>
          <p:nvPr/>
        </p:nvSpPr>
        <p:spPr>
          <a:xfrm>
            <a:off x="13687324" y="3526475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A4A49CE4-8C99-48AC-B3BF-30A611D07537}"/>
              </a:ext>
            </a:extLst>
          </p:cNvPr>
          <p:cNvSpPr txBox="1"/>
          <p:nvPr/>
        </p:nvSpPr>
        <p:spPr>
          <a:xfrm>
            <a:off x="12070382" y="364664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FB20B5D4-3A94-4FA5-B422-CAFAD2B6EC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03942" y="3704733"/>
            <a:ext cx="278105" cy="267571"/>
          </a:xfrm>
          <a:prstGeom prst="rect">
            <a:avLst/>
          </a:prstGeom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0A2E1623-9F1E-467F-A24C-13ACF261EC94}"/>
              </a:ext>
            </a:extLst>
          </p:cNvPr>
          <p:cNvSpPr txBox="1"/>
          <p:nvPr/>
        </p:nvSpPr>
        <p:spPr>
          <a:xfrm>
            <a:off x="12064591" y="3821065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D4C8E4-C526-44A5-B147-9BCCF204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9644" y="2792572"/>
            <a:ext cx="151896" cy="110385"/>
          </a:xfrm>
          <a:prstGeom prst="rect">
            <a:avLst/>
          </a:prstGeom>
        </p:spPr>
      </p:pic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D8B44C15-3DA0-4EAC-9AEE-3D0E4051633F}"/>
              </a:ext>
            </a:extLst>
          </p:cNvPr>
          <p:cNvCxnSpPr>
            <a:cxnSpLocks/>
          </p:cNvCxnSpPr>
          <p:nvPr/>
        </p:nvCxnSpPr>
        <p:spPr>
          <a:xfrm>
            <a:off x="6773230" y="370660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EAECD63-D10F-4F85-998E-BC7F5657BF6D}"/>
              </a:ext>
            </a:extLst>
          </p:cNvPr>
          <p:cNvCxnSpPr>
            <a:cxnSpLocks/>
          </p:cNvCxnSpPr>
          <p:nvPr/>
        </p:nvCxnSpPr>
        <p:spPr>
          <a:xfrm>
            <a:off x="8156130" y="386435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1" name="Rectangle 660">
            <a:extLst>
              <a:ext uri="{FF2B5EF4-FFF2-40B4-BE49-F238E27FC236}">
                <a16:creationId xmlns:a16="http://schemas.microsoft.com/office/drawing/2014/main" id="{BBE1C28B-A18F-456E-A21B-97F47299E50B}"/>
              </a:ext>
            </a:extLst>
          </p:cNvPr>
          <p:cNvSpPr/>
          <p:nvPr/>
        </p:nvSpPr>
        <p:spPr>
          <a:xfrm>
            <a:off x="10683779" y="3618592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TextBox 662">
            <a:extLst>
              <a:ext uri="{FF2B5EF4-FFF2-40B4-BE49-F238E27FC236}">
                <a16:creationId xmlns:a16="http://schemas.microsoft.com/office/drawing/2014/main" id="{888BFC1E-75A0-45EF-9B70-AACD474CD27B}"/>
              </a:ext>
            </a:extLst>
          </p:cNvPr>
          <p:cNvSpPr txBox="1"/>
          <p:nvPr/>
        </p:nvSpPr>
        <p:spPr>
          <a:xfrm>
            <a:off x="10582037" y="48421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5FC3AF2A-5728-478C-9519-2CACCED32546}"/>
              </a:ext>
            </a:extLst>
          </p:cNvPr>
          <p:cNvSpPr txBox="1"/>
          <p:nvPr/>
        </p:nvSpPr>
        <p:spPr>
          <a:xfrm>
            <a:off x="11170434" y="484214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052EB886-53F4-40A8-8AE9-75C0BB433CDB}"/>
              </a:ext>
            </a:extLst>
          </p:cNvPr>
          <p:cNvSpPr/>
          <p:nvPr/>
        </p:nvSpPr>
        <p:spPr>
          <a:xfrm>
            <a:off x="955060" y="4358814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760AB9F1-C370-4137-86F6-3323705D0E4A}"/>
              </a:ext>
            </a:extLst>
          </p:cNvPr>
          <p:cNvSpPr/>
          <p:nvPr/>
        </p:nvSpPr>
        <p:spPr>
          <a:xfrm>
            <a:off x="4976832" y="438012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0640E2D0-9DB9-45F2-91B3-A1E93FEAA646}"/>
              </a:ext>
            </a:extLst>
          </p:cNvPr>
          <p:cNvSpPr txBox="1"/>
          <p:nvPr/>
        </p:nvSpPr>
        <p:spPr>
          <a:xfrm>
            <a:off x="4864604" y="485092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B760589E-D7AF-4883-B629-10B858FA93F2}"/>
              </a:ext>
            </a:extLst>
          </p:cNvPr>
          <p:cNvSpPr/>
          <p:nvPr/>
        </p:nvSpPr>
        <p:spPr>
          <a:xfrm>
            <a:off x="7064474" y="439100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DF9284BD-B9C2-4ADA-A438-AFF88E11A09C}"/>
              </a:ext>
            </a:extLst>
          </p:cNvPr>
          <p:cNvSpPr txBox="1"/>
          <p:nvPr/>
        </p:nvSpPr>
        <p:spPr>
          <a:xfrm>
            <a:off x="6952246" y="486180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EF89B5FB-EF9C-4AEB-B928-2B7A362A60E9}"/>
              </a:ext>
            </a:extLst>
          </p:cNvPr>
          <p:cNvSpPr/>
          <p:nvPr/>
        </p:nvSpPr>
        <p:spPr>
          <a:xfrm>
            <a:off x="5770572" y="438012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E615E486-B889-43E3-8CDE-659FF5CE82AF}"/>
              </a:ext>
            </a:extLst>
          </p:cNvPr>
          <p:cNvSpPr txBox="1"/>
          <p:nvPr/>
        </p:nvSpPr>
        <p:spPr>
          <a:xfrm>
            <a:off x="5658344" y="485092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D34ABA83-BDAD-4030-BA82-B3B0649993AE}"/>
              </a:ext>
            </a:extLst>
          </p:cNvPr>
          <p:cNvSpPr/>
          <p:nvPr/>
        </p:nvSpPr>
        <p:spPr>
          <a:xfrm>
            <a:off x="11306840" y="4372969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022DA68A-6929-4537-89C3-0CA2CE666A3E}"/>
              </a:ext>
            </a:extLst>
          </p:cNvPr>
          <p:cNvSpPr txBox="1"/>
          <p:nvPr/>
        </p:nvSpPr>
        <p:spPr>
          <a:xfrm>
            <a:off x="12087671" y="4408949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677" name="Picture 676">
            <a:extLst>
              <a:ext uri="{FF2B5EF4-FFF2-40B4-BE49-F238E27FC236}">
                <a16:creationId xmlns:a16="http://schemas.microsoft.com/office/drawing/2014/main" id="{6C15EE2D-30EE-4F1E-B2F2-497093BF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21231" y="4467038"/>
            <a:ext cx="278105" cy="267571"/>
          </a:xfrm>
          <a:prstGeom prst="rect">
            <a:avLst/>
          </a:prstGeom>
        </p:spPr>
      </p:pic>
      <p:sp>
        <p:nvSpPr>
          <p:cNvPr id="678" name="TextBox 677">
            <a:extLst>
              <a:ext uri="{FF2B5EF4-FFF2-40B4-BE49-F238E27FC236}">
                <a16:creationId xmlns:a16="http://schemas.microsoft.com/office/drawing/2014/main" id="{432088E9-A6F9-4D7E-AC41-966E2B21BDB7}"/>
              </a:ext>
            </a:extLst>
          </p:cNvPr>
          <p:cNvSpPr txBox="1"/>
          <p:nvPr/>
        </p:nvSpPr>
        <p:spPr>
          <a:xfrm>
            <a:off x="12081880" y="4583370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99C89023-3227-4BD1-AEFE-4F38E7F804F9}"/>
              </a:ext>
            </a:extLst>
          </p:cNvPr>
          <p:cNvSpPr/>
          <p:nvPr/>
        </p:nvSpPr>
        <p:spPr>
          <a:xfrm>
            <a:off x="10701068" y="4380897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BD4C1F61-D6CE-4A88-9D58-509598471A3E}"/>
              </a:ext>
            </a:extLst>
          </p:cNvPr>
          <p:cNvSpPr/>
          <p:nvPr/>
        </p:nvSpPr>
        <p:spPr>
          <a:xfrm>
            <a:off x="8481335" y="514350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EA2A3B5C-975D-491D-B393-DE2BF7238C29}"/>
              </a:ext>
            </a:extLst>
          </p:cNvPr>
          <p:cNvSpPr txBox="1"/>
          <p:nvPr/>
        </p:nvSpPr>
        <p:spPr>
          <a:xfrm>
            <a:off x="8369107" y="561430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FF9BD315-1774-4858-96E3-2F0667AE6033}"/>
              </a:ext>
            </a:extLst>
          </p:cNvPr>
          <p:cNvSpPr txBox="1"/>
          <p:nvPr/>
        </p:nvSpPr>
        <p:spPr>
          <a:xfrm>
            <a:off x="8463767" y="533808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917424DA-A109-4791-844C-5241129F766E}"/>
              </a:ext>
            </a:extLst>
          </p:cNvPr>
          <p:cNvSpPr txBox="1"/>
          <p:nvPr/>
        </p:nvSpPr>
        <p:spPr>
          <a:xfrm>
            <a:off x="8485543" y="51385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40B1C7A8-2025-4CA7-9BE6-611CF1C5CED6}"/>
              </a:ext>
            </a:extLst>
          </p:cNvPr>
          <p:cNvSpPr/>
          <p:nvPr/>
        </p:nvSpPr>
        <p:spPr>
          <a:xfrm>
            <a:off x="8465747" y="442432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TextBox 724">
            <a:extLst>
              <a:ext uri="{FF2B5EF4-FFF2-40B4-BE49-F238E27FC236}">
                <a16:creationId xmlns:a16="http://schemas.microsoft.com/office/drawing/2014/main" id="{E64D8CE3-11D0-4778-9420-134FFCB854F0}"/>
              </a:ext>
            </a:extLst>
          </p:cNvPr>
          <p:cNvSpPr txBox="1"/>
          <p:nvPr/>
        </p:nvSpPr>
        <p:spPr>
          <a:xfrm>
            <a:off x="8468711" y="462695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26" name="TextBox 725">
            <a:extLst>
              <a:ext uri="{FF2B5EF4-FFF2-40B4-BE49-F238E27FC236}">
                <a16:creationId xmlns:a16="http://schemas.microsoft.com/office/drawing/2014/main" id="{70EF7144-371B-4BB2-8057-1161E218D9C7}"/>
              </a:ext>
            </a:extLst>
          </p:cNvPr>
          <p:cNvSpPr txBox="1"/>
          <p:nvPr/>
        </p:nvSpPr>
        <p:spPr>
          <a:xfrm>
            <a:off x="8519590" y="439435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609039EC-B48F-4176-AA32-C080CBDB29EE}"/>
              </a:ext>
            </a:extLst>
          </p:cNvPr>
          <p:cNvSpPr txBox="1"/>
          <p:nvPr/>
        </p:nvSpPr>
        <p:spPr>
          <a:xfrm>
            <a:off x="13790675" y="4380128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68746C35-C54A-44E8-A4A9-AE23267656BE}"/>
              </a:ext>
            </a:extLst>
          </p:cNvPr>
          <p:cNvSpPr txBox="1"/>
          <p:nvPr/>
        </p:nvSpPr>
        <p:spPr>
          <a:xfrm>
            <a:off x="10598354" y="563708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37DFEB8D-CD7D-4A9D-B50B-C307098F4014}"/>
              </a:ext>
            </a:extLst>
          </p:cNvPr>
          <p:cNvSpPr txBox="1"/>
          <p:nvPr/>
        </p:nvSpPr>
        <p:spPr>
          <a:xfrm>
            <a:off x="11186751" y="563708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AE22C6BD-0002-44E7-8734-6D786108311E}"/>
              </a:ext>
            </a:extLst>
          </p:cNvPr>
          <p:cNvSpPr/>
          <p:nvPr/>
        </p:nvSpPr>
        <p:spPr>
          <a:xfrm>
            <a:off x="971377" y="5153751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AEC1946E-1A17-4BC8-9472-F321F8229667}"/>
              </a:ext>
            </a:extLst>
          </p:cNvPr>
          <p:cNvSpPr/>
          <p:nvPr/>
        </p:nvSpPr>
        <p:spPr>
          <a:xfrm>
            <a:off x="4993149" y="517506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E71406DD-451B-47A0-BBED-79CF6C8AD401}"/>
              </a:ext>
            </a:extLst>
          </p:cNvPr>
          <p:cNvSpPr txBox="1"/>
          <p:nvPr/>
        </p:nvSpPr>
        <p:spPr>
          <a:xfrm>
            <a:off x="4880921" y="56458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6A7BF6D2-2D1A-4345-ABD7-C0FC450C0428}"/>
              </a:ext>
            </a:extLst>
          </p:cNvPr>
          <p:cNvSpPr txBox="1"/>
          <p:nvPr/>
        </p:nvSpPr>
        <p:spPr>
          <a:xfrm>
            <a:off x="6968563" y="565673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ED981845-57DC-4596-A6EB-C94512E8BEB7}"/>
              </a:ext>
            </a:extLst>
          </p:cNvPr>
          <p:cNvSpPr/>
          <p:nvPr/>
        </p:nvSpPr>
        <p:spPr>
          <a:xfrm>
            <a:off x="5786889" y="517506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A241368C-5F77-4C43-8C8C-B4BBD664F73A}"/>
              </a:ext>
            </a:extLst>
          </p:cNvPr>
          <p:cNvSpPr txBox="1"/>
          <p:nvPr/>
        </p:nvSpPr>
        <p:spPr>
          <a:xfrm>
            <a:off x="5674661" y="56458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7" name="Rectangle 736">
            <a:extLst>
              <a:ext uri="{FF2B5EF4-FFF2-40B4-BE49-F238E27FC236}">
                <a16:creationId xmlns:a16="http://schemas.microsoft.com/office/drawing/2014/main" id="{B1762665-994F-4A91-846B-3B84C28F4C46}"/>
              </a:ext>
            </a:extLst>
          </p:cNvPr>
          <p:cNvSpPr/>
          <p:nvPr/>
        </p:nvSpPr>
        <p:spPr>
          <a:xfrm>
            <a:off x="11323157" y="5167906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ECAA6245-9C27-4541-A875-83AAEBAFF3A8}"/>
              </a:ext>
            </a:extLst>
          </p:cNvPr>
          <p:cNvSpPr txBox="1"/>
          <p:nvPr/>
        </p:nvSpPr>
        <p:spPr>
          <a:xfrm>
            <a:off x="12103988" y="5203886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739" name="Picture 738">
            <a:extLst>
              <a:ext uri="{FF2B5EF4-FFF2-40B4-BE49-F238E27FC236}">
                <a16:creationId xmlns:a16="http://schemas.microsoft.com/office/drawing/2014/main" id="{85344AF3-5399-4333-9338-CAEC17F8B3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7548" y="5261975"/>
            <a:ext cx="278105" cy="267571"/>
          </a:xfrm>
          <a:prstGeom prst="rect">
            <a:avLst/>
          </a:prstGeom>
        </p:spPr>
      </p:pic>
      <p:sp>
        <p:nvSpPr>
          <p:cNvPr id="740" name="TextBox 739">
            <a:extLst>
              <a:ext uri="{FF2B5EF4-FFF2-40B4-BE49-F238E27FC236}">
                <a16:creationId xmlns:a16="http://schemas.microsoft.com/office/drawing/2014/main" id="{1E17D063-436B-4F7E-A883-072AF7BE58D3}"/>
              </a:ext>
            </a:extLst>
          </p:cNvPr>
          <p:cNvSpPr txBox="1"/>
          <p:nvPr/>
        </p:nvSpPr>
        <p:spPr>
          <a:xfrm>
            <a:off x="12098197" y="5378307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EB0BE973-EEF9-412D-ABBE-D1FC825CCC7E}"/>
              </a:ext>
            </a:extLst>
          </p:cNvPr>
          <p:cNvSpPr/>
          <p:nvPr/>
        </p:nvSpPr>
        <p:spPr>
          <a:xfrm>
            <a:off x="10717385" y="5175834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2BAF5B08-565C-4BF4-AF55-9855E557F7F4}"/>
              </a:ext>
            </a:extLst>
          </p:cNvPr>
          <p:cNvSpPr/>
          <p:nvPr/>
        </p:nvSpPr>
        <p:spPr>
          <a:xfrm>
            <a:off x="7087038" y="515723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A3056B7F-91BA-4C9B-98F4-004D5E19C1E0}"/>
              </a:ext>
            </a:extLst>
          </p:cNvPr>
          <p:cNvSpPr txBox="1"/>
          <p:nvPr/>
        </p:nvSpPr>
        <p:spPr>
          <a:xfrm>
            <a:off x="7158146" y="512854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C6085F82-F573-4146-A5B0-1E1456466218}"/>
              </a:ext>
            </a:extLst>
          </p:cNvPr>
          <p:cNvSpPr txBox="1"/>
          <p:nvPr/>
        </p:nvSpPr>
        <p:spPr>
          <a:xfrm>
            <a:off x="7090002" y="53598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A52DBA24-8147-4CB8-B447-81EA8F0507E5}"/>
              </a:ext>
            </a:extLst>
          </p:cNvPr>
          <p:cNvSpPr txBox="1"/>
          <p:nvPr/>
        </p:nvSpPr>
        <p:spPr>
          <a:xfrm>
            <a:off x="10604905" y="644226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66E30D8E-8C1A-4CC6-920E-CE4CDDF30958}"/>
              </a:ext>
            </a:extLst>
          </p:cNvPr>
          <p:cNvSpPr txBox="1"/>
          <p:nvPr/>
        </p:nvSpPr>
        <p:spPr>
          <a:xfrm>
            <a:off x="11193302" y="6442268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77" name="Rectangle 776">
            <a:extLst>
              <a:ext uri="{FF2B5EF4-FFF2-40B4-BE49-F238E27FC236}">
                <a16:creationId xmlns:a16="http://schemas.microsoft.com/office/drawing/2014/main" id="{DFE4254C-C276-4E21-BFE7-BC1F7ACA678E}"/>
              </a:ext>
            </a:extLst>
          </p:cNvPr>
          <p:cNvSpPr/>
          <p:nvPr/>
        </p:nvSpPr>
        <p:spPr>
          <a:xfrm>
            <a:off x="4999700" y="598025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008CE4D4-AE34-490E-840E-7DBDA04B120D}"/>
              </a:ext>
            </a:extLst>
          </p:cNvPr>
          <p:cNvSpPr txBox="1"/>
          <p:nvPr/>
        </p:nvSpPr>
        <p:spPr>
          <a:xfrm>
            <a:off x="4887472" y="645104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79" name="Rectangle 778">
            <a:extLst>
              <a:ext uri="{FF2B5EF4-FFF2-40B4-BE49-F238E27FC236}">
                <a16:creationId xmlns:a16="http://schemas.microsoft.com/office/drawing/2014/main" id="{CF8768F5-8DB2-4838-96D3-C1D5B352C6CB}"/>
              </a:ext>
            </a:extLst>
          </p:cNvPr>
          <p:cNvSpPr/>
          <p:nvPr/>
        </p:nvSpPr>
        <p:spPr>
          <a:xfrm>
            <a:off x="7087342" y="599113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TextBox 779">
            <a:extLst>
              <a:ext uri="{FF2B5EF4-FFF2-40B4-BE49-F238E27FC236}">
                <a16:creationId xmlns:a16="http://schemas.microsoft.com/office/drawing/2014/main" id="{BD30709A-BF3E-49D5-B1A8-C3C287B5CAAA}"/>
              </a:ext>
            </a:extLst>
          </p:cNvPr>
          <p:cNvSpPr txBox="1"/>
          <p:nvPr/>
        </p:nvSpPr>
        <p:spPr>
          <a:xfrm>
            <a:off x="6975114" y="646192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81" name="TextBox 780">
            <a:extLst>
              <a:ext uri="{FF2B5EF4-FFF2-40B4-BE49-F238E27FC236}">
                <a16:creationId xmlns:a16="http://schemas.microsoft.com/office/drawing/2014/main" id="{D45F2601-A460-4B6F-BC81-8457C23FACBB}"/>
              </a:ext>
            </a:extLst>
          </p:cNvPr>
          <p:cNvSpPr txBox="1"/>
          <p:nvPr/>
        </p:nvSpPr>
        <p:spPr>
          <a:xfrm>
            <a:off x="5681212" y="645104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82" name="Rectangle 781">
            <a:extLst>
              <a:ext uri="{FF2B5EF4-FFF2-40B4-BE49-F238E27FC236}">
                <a16:creationId xmlns:a16="http://schemas.microsoft.com/office/drawing/2014/main" id="{75D3AB08-91F8-48E7-AF98-29ACB4315CBA}"/>
              </a:ext>
            </a:extLst>
          </p:cNvPr>
          <p:cNvSpPr/>
          <p:nvPr/>
        </p:nvSpPr>
        <p:spPr>
          <a:xfrm>
            <a:off x="8515125" y="602351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>
            <a:extLst>
              <a:ext uri="{FF2B5EF4-FFF2-40B4-BE49-F238E27FC236}">
                <a16:creationId xmlns:a16="http://schemas.microsoft.com/office/drawing/2014/main" id="{2DBFCCF2-00A4-4B7A-9B27-88471E5A2387}"/>
              </a:ext>
            </a:extLst>
          </p:cNvPr>
          <p:cNvSpPr/>
          <p:nvPr/>
        </p:nvSpPr>
        <p:spPr>
          <a:xfrm>
            <a:off x="10731229" y="5958938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>
            <a:extLst>
              <a:ext uri="{FF2B5EF4-FFF2-40B4-BE49-F238E27FC236}">
                <a16:creationId xmlns:a16="http://schemas.microsoft.com/office/drawing/2014/main" id="{573B249A-9EAC-464C-8800-A1D122EEC118}"/>
              </a:ext>
            </a:extLst>
          </p:cNvPr>
          <p:cNvSpPr/>
          <p:nvPr/>
        </p:nvSpPr>
        <p:spPr>
          <a:xfrm>
            <a:off x="11319214" y="59719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A2FF0D53-830A-4E7D-AB20-6BCD177672EF}"/>
              </a:ext>
            </a:extLst>
          </p:cNvPr>
          <p:cNvSpPr txBox="1"/>
          <p:nvPr/>
        </p:nvSpPr>
        <p:spPr>
          <a:xfrm>
            <a:off x="12090588" y="6036308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790" name="Picture 789">
            <a:extLst>
              <a:ext uri="{FF2B5EF4-FFF2-40B4-BE49-F238E27FC236}">
                <a16:creationId xmlns:a16="http://schemas.microsoft.com/office/drawing/2014/main" id="{D7D523E6-36F7-4B75-846A-FE30E495FC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24148" y="6094397"/>
            <a:ext cx="278105" cy="267571"/>
          </a:xfrm>
          <a:prstGeom prst="rect">
            <a:avLst/>
          </a:prstGeom>
        </p:spPr>
      </p:pic>
      <p:sp>
        <p:nvSpPr>
          <p:cNvPr id="791" name="TextBox 790">
            <a:extLst>
              <a:ext uri="{FF2B5EF4-FFF2-40B4-BE49-F238E27FC236}">
                <a16:creationId xmlns:a16="http://schemas.microsoft.com/office/drawing/2014/main" id="{A1CED0A1-8F9B-4730-AAA7-BB0EE7E29986}"/>
              </a:ext>
            </a:extLst>
          </p:cNvPr>
          <p:cNvSpPr txBox="1"/>
          <p:nvPr/>
        </p:nvSpPr>
        <p:spPr>
          <a:xfrm>
            <a:off x="12084797" y="6210729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92" name="TextBox 791">
            <a:extLst>
              <a:ext uri="{FF2B5EF4-FFF2-40B4-BE49-F238E27FC236}">
                <a16:creationId xmlns:a16="http://schemas.microsoft.com/office/drawing/2014/main" id="{1CF245E8-3FA8-4FF7-B0AB-8DB834EEE01E}"/>
              </a:ext>
            </a:extLst>
          </p:cNvPr>
          <p:cNvSpPr txBox="1"/>
          <p:nvPr/>
        </p:nvSpPr>
        <p:spPr>
          <a:xfrm>
            <a:off x="7079553" y="61933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3" name="TextBox 792">
            <a:extLst>
              <a:ext uri="{FF2B5EF4-FFF2-40B4-BE49-F238E27FC236}">
                <a16:creationId xmlns:a16="http://schemas.microsoft.com/office/drawing/2014/main" id="{484389DF-986E-467A-9EC9-95E395DA9392}"/>
              </a:ext>
            </a:extLst>
          </p:cNvPr>
          <p:cNvSpPr txBox="1"/>
          <p:nvPr/>
        </p:nvSpPr>
        <p:spPr>
          <a:xfrm>
            <a:off x="8497557" y="621809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4" name="TextBox 793">
            <a:extLst>
              <a:ext uri="{FF2B5EF4-FFF2-40B4-BE49-F238E27FC236}">
                <a16:creationId xmlns:a16="http://schemas.microsoft.com/office/drawing/2014/main" id="{BB7274C2-7547-4872-98E2-17D57909F726}"/>
              </a:ext>
            </a:extLst>
          </p:cNvPr>
          <p:cNvSpPr txBox="1"/>
          <p:nvPr/>
        </p:nvSpPr>
        <p:spPr>
          <a:xfrm>
            <a:off x="7100934" y="594955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5" name="TextBox 794">
            <a:extLst>
              <a:ext uri="{FF2B5EF4-FFF2-40B4-BE49-F238E27FC236}">
                <a16:creationId xmlns:a16="http://schemas.microsoft.com/office/drawing/2014/main" id="{117B51AB-773F-494C-968B-8737CA4BEBEF}"/>
              </a:ext>
            </a:extLst>
          </p:cNvPr>
          <p:cNvSpPr txBox="1"/>
          <p:nvPr/>
        </p:nvSpPr>
        <p:spPr>
          <a:xfrm>
            <a:off x="8519333" y="601857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6" name="Rectangle 795">
            <a:extLst>
              <a:ext uri="{FF2B5EF4-FFF2-40B4-BE49-F238E27FC236}">
                <a16:creationId xmlns:a16="http://schemas.microsoft.com/office/drawing/2014/main" id="{DFED8004-A819-4A1E-8AF6-877E9680397B}"/>
              </a:ext>
            </a:extLst>
          </p:cNvPr>
          <p:cNvSpPr/>
          <p:nvPr/>
        </p:nvSpPr>
        <p:spPr>
          <a:xfrm>
            <a:off x="5790206" y="595553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TextBox 796">
            <a:extLst>
              <a:ext uri="{FF2B5EF4-FFF2-40B4-BE49-F238E27FC236}">
                <a16:creationId xmlns:a16="http://schemas.microsoft.com/office/drawing/2014/main" id="{5DFE508F-81DF-45B9-A867-77EB843F57C3}"/>
              </a:ext>
            </a:extLst>
          </p:cNvPr>
          <p:cNvSpPr txBox="1"/>
          <p:nvPr/>
        </p:nvSpPr>
        <p:spPr>
          <a:xfrm>
            <a:off x="5794457" y="615399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9" name="Rectangle 798">
            <a:extLst>
              <a:ext uri="{FF2B5EF4-FFF2-40B4-BE49-F238E27FC236}">
                <a16:creationId xmlns:a16="http://schemas.microsoft.com/office/drawing/2014/main" id="{D388E075-DF8E-4668-88A9-1C28A7D25FE5}"/>
              </a:ext>
            </a:extLst>
          </p:cNvPr>
          <p:cNvSpPr/>
          <p:nvPr/>
        </p:nvSpPr>
        <p:spPr>
          <a:xfrm>
            <a:off x="965859" y="5948688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29867B5C-12B6-4453-A271-50A221C7E15D}"/>
              </a:ext>
            </a:extLst>
          </p:cNvPr>
          <p:cNvSpPr txBox="1"/>
          <p:nvPr/>
        </p:nvSpPr>
        <p:spPr>
          <a:xfrm>
            <a:off x="10614082" y="718839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1" name="TextBox 800">
            <a:extLst>
              <a:ext uri="{FF2B5EF4-FFF2-40B4-BE49-F238E27FC236}">
                <a16:creationId xmlns:a16="http://schemas.microsoft.com/office/drawing/2014/main" id="{BD7CA4E3-EE6B-48EA-9A1E-D7927490E086}"/>
              </a:ext>
            </a:extLst>
          </p:cNvPr>
          <p:cNvSpPr txBox="1"/>
          <p:nvPr/>
        </p:nvSpPr>
        <p:spPr>
          <a:xfrm>
            <a:off x="11202479" y="7188398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1B76BECC-EC35-484E-A69A-D857262ED7C9}"/>
              </a:ext>
            </a:extLst>
          </p:cNvPr>
          <p:cNvSpPr/>
          <p:nvPr/>
        </p:nvSpPr>
        <p:spPr>
          <a:xfrm>
            <a:off x="7096519" y="67372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TextBox 804">
            <a:extLst>
              <a:ext uri="{FF2B5EF4-FFF2-40B4-BE49-F238E27FC236}">
                <a16:creationId xmlns:a16="http://schemas.microsoft.com/office/drawing/2014/main" id="{9C6CAD42-7B8D-4280-A4A4-637EDE75DFB9}"/>
              </a:ext>
            </a:extLst>
          </p:cNvPr>
          <p:cNvSpPr txBox="1"/>
          <p:nvPr/>
        </p:nvSpPr>
        <p:spPr>
          <a:xfrm>
            <a:off x="6984291" y="720805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B191AFA1-8F39-4E57-865C-4CAC8C982E7C}"/>
              </a:ext>
            </a:extLst>
          </p:cNvPr>
          <p:cNvSpPr txBox="1"/>
          <p:nvPr/>
        </p:nvSpPr>
        <p:spPr>
          <a:xfrm>
            <a:off x="5690389" y="719717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7" name="Rectangle 806">
            <a:extLst>
              <a:ext uri="{FF2B5EF4-FFF2-40B4-BE49-F238E27FC236}">
                <a16:creationId xmlns:a16="http://schemas.microsoft.com/office/drawing/2014/main" id="{85801491-F23F-4165-9418-268875545150}"/>
              </a:ext>
            </a:extLst>
          </p:cNvPr>
          <p:cNvSpPr/>
          <p:nvPr/>
        </p:nvSpPr>
        <p:spPr>
          <a:xfrm>
            <a:off x="8524302" y="676964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Rectangle 809">
            <a:extLst>
              <a:ext uri="{FF2B5EF4-FFF2-40B4-BE49-F238E27FC236}">
                <a16:creationId xmlns:a16="http://schemas.microsoft.com/office/drawing/2014/main" id="{79DEEA67-B8F4-4B8F-8BE7-803D709269A8}"/>
              </a:ext>
            </a:extLst>
          </p:cNvPr>
          <p:cNvSpPr/>
          <p:nvPr/>
        </p:nvSpPr>
        <p:spPr>
          <a:xfrm>
            <a:off x="10740406" y="6705068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D9792882-EE62-4D1D-AC6C-4067006D9DDA}"/>
              </a:ext>
            </a:extLst>
          </p:cNvPr>
          <p:cNvSpPr txBox="1"/>
          <p:nvPr/>
        </p:nvSpPr>
        <p:spPr>
          <a:xfrm>
            <a:off x="12099765" y="6782438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813" name="Picture 812">
            <a:extLst>
              <a:ext uri="{FF2B5EF4-FFF2-40B4-BE49-F238E27FC236}">
                <a16:creationId xmlns:a16="http://schemas.microsoft.com/office/drawing/2014/main" id="{9269DE5A-19E0-4A5A-AFEA-A8A82FDA14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3325" y="6840527"/>
            <a:ext cx="278105" cy="267571"/>
          </a:xfrm>
          <a:prstGeom prst="rect">
            <a:avLst/>
          </a:prstGeom>
        </p:spPr>
      </p:pic>
      <p:sp>
        <p:nvSpPr>
          <p:cNvPr id="814" name="TextBox 813">
            <a:extLst>
              <a:ext uri="{FF2B5EF4-FFF2-40B4-BE49-F238E27FC236}">
                <a16:creationId xmlns:a16="http://schemas.microsoft.com/office/drawing/2014/main" id="{1AE04935-F8D7-462E-B9DE-5217D1E3346A}"/>
              </a:ext>
            </a:extLst>
          </p:cNvPr>
          <p:cNvSpPr txBox="1"/>
          <p:nvPr/>
        </p:nvSpPr>
        <p:spPr>
          <a:xfrm>
            <a:off x="12093974" y="6956859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815" name="TextBox 814">
            <a:extLst>
              <a:ext uri="{FF2B5EF4-FFF2-40B4-BE49-F238E27FC236}">
                <a16:creationId xmlns:a16="http://schemas.microsoft.com/office/drawing/2014/main" id="{1FF24E21-6D01-4D95-9CFC-9C10206AF9ED}"/>
              </a:ext>
            </a:extLst>
          </p:cNvPr>
          <p:cNvSpPr txBox="1"/>
          <p:nvPr/>
        </p:nvSpPr>
        <p:spPr>
          <a:xfrm>
            <a:off x="7088730" y="693945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7A71EDE9-68FC-45DD-A3C6-CFF5492BAF6A}"/>
              </a:ext>
            </a:extLst>
          </p:cNvPr>
          <p:cNvSpPr txBox="1"/>
          <p:nvPr/>
        </p:nvSpPr>
        <p:spPr>
          <a:xfrm>
            <a:off x="8506734" y="696422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7" name="TextBox 816">
            <a:extLst>
              <a:ext uri="{FF2B5EF4-FFF2-40B4-BE49-F238E27FC236}">
                <a16:creationId xmlns:a16="http://schemas.microsoft.com/office/drawing/2014/main" id="{B0ABC058-34A8-4F29-852E-DFA8C5E5E96F}"/>
              </a:ext>
            </a:extLst>
          </p:cNvPr>
          <p:cNvSpPr txBox="1"/>
          <p:nvPr/>
        </p:nvSpPr>
        <p:spPr>
          <a:xfrm>
            <a:off x="7110111" y="669568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8" name="TextBox 817">
            <a:extLst>
              <a:ext uri="{FF2B5EF4-FFF2-40B4-BE49-F238E27FC236}">
                <a16:creationId xmlns:a16="http://schemas.microsoft.com/office/drawing/2014/main" id="{C8D2BA18-1702-47C5-9BF4-2D241F84BD74}"/>
              </a:ext>
            </a:extLst>
          </p:cNvPr>
          <p:cNvSpPr txBox="1"/>
          <p:nvPr/>
        </p:nvSpPr>
        <p:spPr>
          <a:xfrm>
            <a:off x="8528510" y="676470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9" name="Rectangle 818">
            <a:extLst>
              <a:ext uri="{FF2B5EF4-FFF2-40B4-BE49-F238E27FC236}">
                <a16:creationId xmlns:a16="http://schemas.microsoft.com/office/drawing/2014/main" id="{85EF2A8D-6D83-474A-B2DF-2CBAC936D6DD}"/>
              </a:ext>
            </a:extLst>
          </p:cNvPr>
          <p:cNvSpPr/>
          <p:nvPr/>
        </p:nvSpPr>
        <p:spPr>
          <a:xfrm>
            <a:off x="5799383" y="670166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TextBox 819">
            <a:extLst>
              <a:ext uri="{FF2B5EF4-FFF2-40B4-BE49-F238E27FC236}">
                <a16:creationId xmlns:a16="http://schemas.microsoft.com/office/drawing/2014/main" id="{30C3A141-B7EC-4354-939E-AE3D68AFF2B5}"/>
              </a:ext>
            </a:extLst>
          </p:cNvPr>
          <p:cNvSpPr txBox="1"/>
          <p:nvPr/>
        </p:nvSpPr>
        <p:spPr>
          <a:xfrm>
            <a:off x="5805944" y="691327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FA59417B-422C-4688-B71F-53436A57DA3B}"/>
              </a:ext>
            </a:extLst>
          </p:cNvPr>
          <p:cNvSpPr txBox="1"/>
          <p:nvPr/>
        </p:nvSpPr>
        <p:spPr>
          <a:xfrm>
            <a:off x="10778752" y="669470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822" name="Rectangle 821">
            <a:extLst>
              <a:ext uri="{FF2B5EF4-FFF2-40B4-BE49-F238E27FC236}">
                <a16:creationId xmlns:a16="http://schemas.microsoft.com/office/drawing/2014/main" id="{B2A1A6A2-29FC-4CE5-A947-91EE708955B8}"/>
              </a:ext>
            </a:extLst>
          </p:cNvPr>
          <p:cNvSpPr/>
          <p:nvPr/>
        </p:nvSpPr>
        <p:spPr>
          <a:xfrm>
            <a:off x="975036" y="6694818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TextBox 822">
            <a:extLst>
              <a:ext uri="{FF2B5EF4-FFF2-40B4-BE49-F238E27FC236}">
                <a16:creationId xmlns:a16="http://schemas.microsoft.com/office/drawing/2014/main" id="{A191DF27-0AEC-4CA6-8D8B-196BF5FD35FD}"/>
              </a:ext>
            </a:extLst>
          </p:cNvPr>
          <p:cNvSpPr txBox="1"/>
          <p:nvPr/>
        </p:nvSpPr>
        <p:spPr>
          <a:xfrm>
            <a:off x="4896623" y="721955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24" name="Rectangle 823">
            <a:extLst>
              <a:ext uri="{FF2B5EF4-FFF2-40B4-BE49-F238E27FC236}">
                <a16:creationId xmlns:a16="http://schemas.microsoft.com/office/drawing/2014/main" id="{1E50403C-6D0B-4F74-BD3D-DF0E637937A7}"/>
              </a:ext>
            </a:extLst>
          </p:cNvPr>
          <p:cNvSpPr/>
          <p:nvPr/>
        </p:nvSpPr>
        <p:spPr>
          <a:xfrm>
            <a:off x="5005617" y="672404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B8BBBCE7-13FE-4385-9016-AF00CC7A16B9}"/>
              </a:ext>
            </a:extLst>
          </p:cNvPr>
          <p:cNvSpPr txBox="1"/>
          <p:nvPr/>
        </p:nvSpPr>
        <p:spPr>
          <a:xfrm>
            <a:off x="5038554" y="692014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id="{E02D294B-93E2-48D5-A7B8-A9D76BBDFE2A}"/>
              </a:ext>
            </a:extLst>
          </p:cNvPr>
          <p:cNvSpPr txBox="1"/>
          <p:nvPr/>
        </p:nvSpPr>
        <p:spPr>
          <a:xfrm>
            <a:off x="13764603" y="6712520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 when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7" name="TextBox 826">
            <a:extLst>
              <a:ext uri="{FF2B5EF4-FFF2-40B4-BE49-F238E27FC236}">
                <a16:creationId xmlns:a16="http://schemas.microsoft.com/office/drawing/2014/main" id="{A95C220C-AE2F-41F6-A2A9-2D1DDBEF5E6A}"/>
              </a:ext>
            </a:extLst>
          </p:cNvPr>
          <p:cNvSpPr txBox="1"/>
          <p:nvPr/>
        </p:nvSpPr>
        <p:spPr>
          <a:xfrm>
            <a:off x="13771689" y="5957772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828" name="TextBox 827">
            <a:extLst>
              <a:ext uri="{FF2B5EF4-FFF2-40B4-BE49-F238E27FC236}">
                <a16:creationId xmlns:a16="http://schemas.microsoft.com/office/drawing/2014/main" id="{CFDA04BD-6FDC-4CC4-9D03-E71EB8309251}"/>
              </a:ext>
            </a:extLst>
          </p:cNvPr>
          <p:cNvSpPr txBox="1"/>
          <p:nvPr/>
        </p:nvSpPr>
        <p:spPr>
          <a:xfrm>
            <a:off x="13832965" y="5175065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C9C9C847-DEA6-4499-9D22-C5C82410C975}"/>
              </a:ext>
            </a:extLst>
          </p:cNvPr>
          <p:cNvSpPr txBox="1"/>
          <p:nvPr/>
        </p:nvSpPr>
        <p:spPr>
          <a:xfrm>
            <a:off x="6973660" y="22075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5837982-AC67-4121-817B-205962611855}"/>
              </a:ext>
            </a:extLst>
          </p:cNvPr>
          <p:cNvSpPr txBox="1"/>
          <p:nvPr/>
        </p:nvSpPr>
        <p:spPr>
          <a:xfrm>
            <a:off x="5748433" y="220680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D683F7F-C302-4847-B0A8-F30D4FAD2A4C}"/>
              </a:ext>
            </a:extLst>
          </p:cNvPr>
          <p:cNvSpPr txBox="1"/>
          <p:nvPr/>
        </p:nvSpPr>
        <p:spPr>
          <a:xfrm>
            <a:off x="5012563" y="220334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7790CA90-B7C5-4A77-B0AB-FAA2B28AE77E}"/>
              </a:ext>
            </a:extLst>
          </p:cNvPr>
          <p:cNvSpPr txBox="1"/>
          <p:nvPr/>
        </p:nvSpPr>
        <p:spPr>
          <a:xfrm>
            <a:off x="9100969" y="221146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F28B728-C98A-4116-8B86-B499868A5929}"/>
              </a:ext>
            </a:extLst>
          </p:cNvPr>
          <p:cNvSpPr txBox="1"/>
          <p:nvPr/>
        </p:nvSpPr>
        <p:spPr>
          <a:xfrm>
            <a:off x="10694346" y="223205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5104FA3-2DBC-4C82-93C1-ADB38D3808D0}"/>
              </a:ext>
            </a:extLst>
          </p:cNvPr>
          <p:cNvSpPr txBox="1"/>
          <p:nvPr/>
        </p:nvSpPr>
        <p:spPr>
          <a:xfrm>
            <a:off x="11283701" y="224408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F474A32-CC3C-4B52-979E-37E4FD4C5501}"/>
              </a:ext>
            </a:extLst>
          </p:cNvPr>
          <p:cNvSpPr txBox="1"/>
          <p:nvPr/>
        </p:nvSpPr>
        <p:spPr>
          <a:xfrm>
            <a:off x="213682" y="287558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Manufacturers page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5C2D97DD-34B1-4D17-8BC1-C8C23200E6F2}"/>
              </a:ext>
            </a:extLst>
          </p:cNvPr>
          <p:cNvSpPr/>
          <p:nvPr/>
        </p:nvSpPr>
        <p:spPr>
          <a:xfrm>
            <a:off x="9204611" y="437919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CFD8E665-C5BE-4C0F-8FE6-545CCDBCBDB2}"/>
              </a:ext>
            </a:extLst>
          </p:cNvPr>
          <p:cNvSpPr txBox="1"/>
          <p:nvPr/>
        </p:nvSpPr>
        <p:spPr>
          <a:xfrm>
            <a:off x="9196416" y="458057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F69038D3-8DAC-4276-ADA2-B06F02ED4125}"/>
              </a:ext>
            </a:extLst>
          </p:cNvPr>
          <p:cNvSpPr/>
          <p:nvPr/>
        </p:nvSpPr>
        <p:spPr>
          <a:xfrm>
            <a:off x="9215813" y="510504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ACD7577A-861B-4A84-9FE1-C30E7B93B358}"/>
              </a:ext>
            </a:extLst>
          </p:cNvPr>
          <p:cNvSpPr txBox="1"/>
          <p:nvPr/>
        </p:nvSpPr>
        <p:spPr>
          <a:xfrm>
            <a:off x="9207618" y="53064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87FECFD-E544-4C9E-9ACA-CB402C630E67}"/>
              </a:ext>
            </a:extLst>
          </p:cNvPr>
          <p:cNvSpPr/>
          <p:nvPr/>
        </p:nvSpPr>
        <p:spPr>
          <a:xfrm>
            <a:off x="9212400" y="594282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B03F9D45-DD0C-42B0-B3A0-F05D9C440042}"/>
              </a:ext>
            </a:extLst>
          </p:cNvPr>
          <p:cNvSpPr txBox="1"/>
          <p:nvPr/>
        </p:nvSpPr>
        <p:spPr>
          <a:xfrm>
            <a:off x="9216553" y="614642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B024BE1D-7101-4C07-960C-088E582231D6}"/>
              </a:ext>
            </a:extLst>
          </p:cNvPr>
          <p:cNvSpPr/>
          <p:nvPr/>
        </p:nvSpPr>
        <p:spPr>
          <a:xfrm>
            <a:off x="9232132" y="676873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53FBBAA-767A-4044-9BC8-7200D41159C9}"/>
              </a:ext>
            </a:extLst>
          </p:cNvPr>
          <p:cNvSpPr txBox="1"/>
          <p:nvPr/>
        </p:nvSpPr>
        <p:spPr>
          <a:xfrm>
            <a:off x="9236285" y="69723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303F1A01-C968-4F36-8EE3-2F09024E847E}"/>
              </a:ext>
            </a:extLst>
          </p:cNvPr>
          <p:cNvSpPr txBox="1"/>
          <p:nvPr/>
        </p:nvSpPr>
        <p:spPr>
          <a:xfrm>
            <a:off x="9195032" y="436231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87DA2B94-57BC-4A56-8D15-EF1E3DA6A960}"/>
              </a:ext>
            </a:extLst>
          </p:cNvPr>
          <p:cNvSpPr txBox="1"/>
          <p:nvPr/>
        </p:nvSpPr>
        <p:spPr>
          <a:xfrm>
            <a:off x="9206234" y="508815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F3677153-2820-4088-ADE0-9895EF417883}"/>
              </a:ext>
            </a:extLst>
          </p:cNvPr>
          <p:cNvSpPr txBox="1"/>
          <p:nvPr/>
        </p:nvSpPr>
        <p:spPr>
          <a:xfrm>
            <a:off x="9215169" y="59281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1534AC8B-1BA0-48B9-872D-CB2475840996}"/>
              </a:ext>
            </a:extLst>
          </p:cNvPr>
          <p:cNvSpPr txBox="1"/>
          <p:nvPr/>
        </p:nvSpPr>
        <p:spPr>
          <a:xfrm>
            <a:off x="9234901" y="675405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9B9A6EAE-7008-401C-9FB0-5002A69DE968}"/>
              </a:ext>
            </a:extLst>
          </p:cNvPr>
          <p:cNvSpPr txBox="1"/>
          <p:nvPr/>
        </p:nvSpPr>
        <p:spPr>
          <a:xfrm>
            <a:off x="9204611" y="388023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120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03EF5DA-9ABE-466B-A7AE-90618F16D12E}"/>
              </a:ext>
            </a:extLst>
          </p:cNvPr>
          <p:cNvSpPr txBox="1"/>
          <p:nvPr/>
        </p:nvSpPr>
        <p:spPr>
          <a:xfrm>
            <a:off x="10755644" y="5948688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FBE4290-9CAF-4664-9769-FB9247F8B66B}"/>
              </a:ext>
            </a:extLst>
          </p:cNvPr>
          <p:cNvSpPr txBox="1"/>
          <p:nvPr/>
        </p:nvSpPr>
        <p:spPr>
          <a:xfrm>
            <a:off x="10741270" y="515639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6AC4C98D-91C2-4396-88E6-929CF27EB674}"/>
              </a:ext>
            </a:extLst>
          </p:cNvPr>
          <p:cNvSpPr txBox="1"/>
          <p:nvPr/>
        </p:nvSpPr>
        <p:spPr>
          <a:xfrm>
            <a:off x="10715119" y="437919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29E261AE-2A0C-4301-A1B4-8D31B1752697}"/>
              </a:ext>
            </a:extLst>
          </p:cNvPr>
          <p:cNvSpPr txBox="1"/>
          <p:nvPr/>
        </p:nvSpPr>
        <p:spPr>
          <a:xfrm>
            <a:off x="10727686" y="361430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120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8856BA9-6236-431E-8476-E921D64221C7}"/>
              </a:ext>
            </a:extLst>
          </p:cNvPr>
          <p:cNvSpPr txBox="1"/>
          <p:nvPr/>
        </p:nvSpPr>
        <p:spPr>
          <a:xfrm>
            <a:off x="11345179" y="617092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9348FA91-352A-4933-B693-2488976D2D3A}"/>
              </a:ext>
            </a:extLst>
          </p:cNvPr>
          <p:cNvSpPr txBox="1"/>
          <p:nvPr/>
        </p:nvSpPr>
        <p:spPr>
          <a:xfrm>
            <a:off x="11304193" y="536494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7DBC13F7-4F5B-4410-875F-7F989F2BA07D}"/>
              </a:ext>
            </a:extLst>
          </p:cNvPr>
          <p:cNvSpPr txBox="1"/>
          <p:nvPr/>
        </p:nvSpPr>
        <p:spPr>
          <a:xfrm>
            <a:off x="11291060" y="4586593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95CB8795-A1E5-4912-A25E-59226F57DCB1}"/>
              </a:ext>
            </a:extLst>
          </p:cNvPr>
          <p:cNvSpPr txBox="1"/>
          <p:nvPr/>
        </p:nvSpPr>
        <p:spPr>
          <a:xfrm>
            <a:off x="11265402" y="383786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0484C36E-FFB1-4244-8B94-8E8155DAE831}"/>
              </a:ext>
            </a:extLst>
          </p:cNvPr>
          <p:cNvSpPr/>
          <p:nvPr/>
        </p:nvSpPr>
        <p:spPr>
          <a:xfrm>
            <a:off x="11332419" y="6706904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1F3DC59F-0EA5-4A4D-9E8A-3DD6F06FEE18}"/>
              </a:ext>
            </a:extLst>
          </p:cNvPr>
          <p:cNvSpPr txBox="1"/>
          <p:nvPr/>
        </p:nvSpPr>
        <p:spPr>
          <a:xfrm>
            <a:off x="11364810" y="668447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pic>
        <p:nvPicPr>
          <p:cNvPr id="320" name="Picture 319">
            <a:extLst>
              <a:ext uri="{FF2B5EF4-FFF2-40B4-BE49-F238E27FC236}">
                <a16:creationId xmlns:a16="http://schemas.microsoft.com/office/drawing/2014/main" id="{937658B8-4D0F-47C2-8E32-B2D6E0254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84381"/>
          <a:stretch/>
        </p:blipFill>
        <p:spPr>
          <a:xfrm>
            <a:off x="1347538" y="9580245"/>
            <a:ext cx="12151894" cy="990837"/>
          </a:xfrm>
          <a:prstGeom prst="rect">
            <a:avLst/>
          </a:prstGeom>
        </p:spPr>
      </p:pic>
      <p:pic>
        <p:nvPicPr>
          <p:cNvPr id="338" name="Picture 337">
            <a:extLst>
              <a:ext uri="{FF2B5EF4-FFF2-40B4-BE49-F238E27FC236}">
                <a16:creationId xmlns:a16="http://schemas.microsoft.com/office/drawing/2014/main" id="{F6C81154-CAE3-4593-B869-E1006297B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t="-2" r="3798" b="86554"/>
          <a:stretch/>
        </p:blipFill>
        <p:spPr>
          <a:xfrm>
            <a:off x="3403817" y="9583251"/>
            <a:ext cx="578873" cy="846472"/>
          </a:xfrm>
          <a:prstGeom prst="rect">
            <a:avLst/>
          </a:prstGeom>
        </p:spPr>
      </p:pic>
      <p:sp>
        <p:nvSpPr>
          <p:cNvPr id="339" name="TextBox 338">
            <a:extLst>
              <a:ext uri="{FF2B5EF4-FFF2-40B4-BE49-F238E27FC236}">
                <a16:creationId xmlns:a16="http://schemas.microsoft.com/office/drawing/2014/main" id="{17984E63-2D66-4452-B0BE-4DB267297698}"/>
              </a:ext>
            </a:extLst>
          </p:cNvPr>
          <p:cNvSpPr txBox="1"/>
          <p:nvPr/>
        </p:nvSpPr>
        <p:spPr>
          <a:xfrm>
            <a:off x="10597130" y="96491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E753DBAF-7DB7-4053-8C05-14DF1E83BB3A}"/>
              </a:ext>
            </a:extLst>
          </p:cNvPr>
          <p:cNvSpPr txBox="1"/>
          <p:nvPr/>
        </p:nvSpPr>
        <p:spPr>
          <a:xfrm>
            <a:off x="11185527" y="964919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4A8C93AC-6901-40C1-8C03-CCA12E2BCE32}"/>
              </a:ext>
            </a:extLst>
          </p:cNvPr>
          <p:cNvSpPr txBox="1"/>
          <p:nvPr/>
        </p:nvSpPr>
        <p:spPr>
          <a:xfrm>
            <a:off x="4879697" y="965797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23B7B2D1-B111-490B-9FE6-F77318AB10C5}"/>
              </a:ext>
            </a:extLst>
          </p:cNvPr>
          <p:cNvSpPr txBox="1"/>
          <p:nvPr/>
        </p:nvSpPr>
        <p:spPr>
          <a:xfrm>
            <a:off x="6967339" y="966885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F01D267E-C005-4922-8B66-1869F78A367C}"/>
              </a:ext>
            </a:extLst>
          </p:cNvPr>
          <p:cNvSpPr txBox="1"/>
          <p:nvPr/>
        </p:nvSpPr>
        <p:spPr>
          <a:xfrm>
            <a:off x="5673437" y="965797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A1DDFEF8-B8D5-4009-9B04-F0CE9E73F3A2}"/>
              </a:ext>
            </a:extLst>
          </p:cNvPr>
          <p:cNvSpPr txBox="1"/>
          <p:nvPr/>
        </p:nvSpPr>
        <p:spPr>
          <a:xfrm>
            <a:off x="10614419" y="1041149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23E41A57-C4F6-43E3-B973-91790E897ADD}"/>
              </a:ext>
            </a:extLst>
          </p:cNvPr>
          <p:cNvSpPr txBox="1"/>
          <p:nvPr/>
        </p:nvSpPr>
        <p:spPr>
          <a:xfrm>
            <a:off x="11202816" y="1041149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1CCB7DCC-C9EE-4AD0-B658-1C5948773EC0}"/>
              </a:ext>
            </a:extLst>
          </p:cNvPr>
          <p:cNvSpPr/>
          <p:nvPr/>
        </p:nvSpPr>
        <p:spPr>
          <a:xfrm>
            <a:off x="987442" y="9928167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65EEC23-4CE7-4786-8E87-2C94B08DD1E8}"/>
              </a:ext>
            </a:extLst>
          </p:cNvPr>
          <p:cNvSpPr/>
          <p:nvPr/>
        </p:nvSpPr>
        <p:spPr>
          <a:xfrm>
            <a:off x="5009214" y="99494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4CE63385-D046-45EA-8087-D1C2234821BF}"/>
              </a:ext>
            </a:extLst>
          </p:cNvPr>
          <p:cNvSpPr txBox="1"/>
          <p:nvPr/>
        </p:nvSpPr>
        <p:spPr>
          <a:xfrm>
            <a:off x="4896986" y="1042027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D92E9193-E34F-47D3-BB77-5385A7A49F52}"/>
              </a:ext>
            </a:extLst>
          </p:cNvPr>
          <p:cNvSpPr/>
          <p:nvPr/>
        </p:nvSpPr>
        <p:spPr>
          <a:xfrm>
            <a:off x="7096856" y="996036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C9BBE1E1-77A6-4E93-940A-3B58B4363284}"/>
              </a:ext>
            </a:extLst>
          </p:cNvPr>
          <p:cNvSpPr txBox="1"/>
          <p:nvPr/>
        </p:nvSpPr>
        <p:spPr>
          <a:xfrm>
            <a:off x="6984628" y="1043115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0879072F-56D7-4B6E-977F-36E3B7769AD9}"/>
              </a:ext>
            </a:extLst>
          </p:cNvPr>
          <p:cNvSpPr/>
          <p:nvPr/>
        </p:nvSpPr>
        <p:spPr>
          <a:xfrm>
            <a:off x="5802954" y="99494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5960AF80-8153-44E0-B9BF-A884E85C35E3}"/>
              </a:ext>
            </a:extLst>
          </p:cNvPr>
          <p:cNvSpPr txBox="1"/>
          <p:nvPr/>
        </p:nvSpPr>
        <p:spPr>
          <a:xfrm>
            <a:off x="5690726" y="1042027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4EEBDE8-29FC-4051-BBE3-77974FCF9F7D}"/>
              </a:ext>
            </a:extLst>
          </p:cNvPr>
          <p:cNvSpPr/>
          <p:nvPr/>
        </p:nvSpPr>
        <p:spPr>
          <a:xfrm>
            <a:off x="11339222" y="9942322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EB2E3102-EFB3-4055-8A4D-67258D94A85E}"/>
              </a:ext>
            </a:extLst>
          </p:cNvPr>
          <p:cNvSpPr txBox="1"/>
          <p:nvPr/>
        </p:nvSpPr>
        <p:spPr>
          <a:xfrm>
            <a:off x="12120053" y="9978302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C80972DE-DC22-4D66-A527-87E2A482CF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3613" y="10036391"/>
            <a:ext cx="278105" cy="267571"/>
          </a:xfrm>
          <a:prstGeom prst="rect">
            <a:avLst/>
          </a:prstGeom>
        </p:spPr>
      </p:pic>
      <p:sp>
        <p:nvSpPr>
          <p:cNvPr id="373" name="TextBox 372">
            <a:extLst>
              <a:ext uri="{FF2B5EF4-FFF2-40B4-BE49-F238E27FC236}">
                <a16:creationId xmlns:a16="http://schemas.microsoft.com/office/drawing/2014/main" id="{A8A3BABC-E2F8-4D22-8F9F-14A795E54C1C}"/>
              </a:ext>
            </a:extLst>
          </p:cNvPr>
          <p:cNvSpPr txBox="1"/>
          <p:nvPr/>
        </p:nvSpPr>
        <p:spPr>
          <a:xfrm>
            <a:off x="12114262" y="10152723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21E8EFAF-4B10-4ED3-9B0D-0C1D9DD36FCA}"/>
              </a:ext>
            </a:extLst>
          </p:cNvPr>
          <p:cNvSpPr/>
          <p:nvPr/>
        </p:nvSpPr>
        <p:spPr>
          <a:xfrm>
            <a:off x="10733450" y="9950250"/>
            <a:ext cx="482665" cy="463636"/>
          </a:xfrm>
          <a:prstGeom prst="rect">
            <a:avLst/>
          </a:prstGeom>
          <a:solidFill>
            <a:srgbClr val="78D0A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A02892CA-8467-4C67-B89F-03143A39D630}"/>
              </a:ext>
            </a:extLst>
          </p:cNvPr>
          <p:cNvSpPr/>
          <p:nvPr/>
        </p:nvSpPr>
        <p:spPr>
          <a:xfrm>
            <a:off x="8498129" y="9993676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C0753F6C-B85D-471C-AB03-091E9EF6C625}"/>
              </a:ext>
            </a:extLst>
          </p:cNvPr>
          <p:cNvSpPr txBox="1"/>
          <p:nvPr/>
        </p:nvSpPr>
        <p:spPr>
          <a:xfrm>
            <a:off x="8515959" y="1016814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4D9337B8-1982-4710-84D2-9062DC490B35}"/>
              </a:ext>
            </a:extLst>
          </p:cNvPr>
          <p:cNvSpPr txBox="1"/>
          <p:nvPr/>
        </p:nvSpPr>
        <p:spPr>
          <a:xfrm>
            <a:off x="8403894" y="9960360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 / 226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50528263-3C89-46CA-AC42-15263B0081A2}"/>
              </a:ext>
            </a:extLst>
          </p:cNvPr>
          <p:cNvSpPr/>
          <p:nvPr/>
        </p:nvSpPr>
        <p:spPr>
          <a:xfrm>
            <a:off x="9236993" y="994855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CB8F2C40-6E04-4EB7-AD05-778E541AAC4D}"/>
              </a:ext>
            </a:extLst>
          </p:cNvPr>
          <p:cNvSpPr txBox="1"/>
          <p:nvPr/>
        </p:nvSpPr>
        <p:spPr>
          <a:xfrm>
            <a:off x="9228798" y="1014993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0A949DA6-825D-40A5-BF5C-36837A3A5BB6}"/>
              </a:ext>
            </a:extLst>
          </p:cNvPr>
          <p:cNvSpPr txBox="1"/>
          <p:nvPr/>
        </p:nvSpPr>
        <p:spPr>
          <a:xfrm>
            <a:off x="9227414" y="993166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116FB311-5D9D-443A-A835-E5127ECC2A47}"/>
              </a:ext>
            </a:extLst>
          </p:cNvPr>
          <p:cNvSpPr txBox="1"/>
          <p:nvPr/>
        </p:nvSpPr>
        <p:spPr>
          <a:xfrm>
            <a:off x="10763127" y="10152723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98AC31A7-DA04-4B29-BCDA-BB2BA9445BB4}"/>
              </a:ext>
            </a:extLst>
          </p:cNvPr>
          <p:cNvSpPr txBox="1"/>
          <p:nvPr/>
        </p:nvSpPr>
        <p:spPr>
          <a:xfrm>
            <a:off x="11323442" y="1015594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pic>
        <p:nvPicPr>
          <p:cNvPr id="484" name="Picture 483">
            <a:extLst>
              <a:ext uri="{FF2B5EF4-FFF2-40B4-BE49-F238E27FC236}">
                <a16:creationId xmlns:a16="http://schemas.microsoft.com/office/drawing/2014/main" id="{C30BBEB6-ADC3-4FE9-A3FC-FAC80F4E0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84381"/>
          <a:stretch/>
        </p:blipFill>
        <p:spPr>
          <a:xfrm>
            <a:off x="1360793" y="11234128"/>
            <a:ext cx="12151894" cy="990837"/>
          </a:xfrm>
          <a:prstGeom prst="rect">
            <a:avLst/>
          </a:prstGeom>
        </p:spPr>
      </p:pic>
      <p:pic>
        <p:nvPicPr>
          <p:cNvPr id="485" name="Picture 484">
            <a:extLst>
              <a:ext uri="{FF2B5EF4-FFF2-40B4-BE49-F238E27FC236}">
                <a16:creationId xmlns:a16="http://schemas.microsoft.com/office/drawing/2014/main" id="{ED6BFAE3-EB21-4A17-B2B9-6C0C0E718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t="-2" r="3798" b="86554"/>
          <a:stretch/>
        </p:blipFill>
        <p:spPr>
          <a:xfrm>
            <a:off x="3417072" y="11237134"/>
            <a:ext cx="578873" cy="846472"/>
          </a:xfrm>
          <a:prstGeom prst="rect">
            <a:avLst/>
          </a:prstGeom>
        </p:spPr>
      </p:pic>
      <p:sp>
        <p:nvSpPr>
          <p:cNvPr id="486" name="TextBox 485">
            <a:extLst>
              <a:ext uri="{FF2B5EF4-FFF2-40B4-BE49-F238E27FC236}">
                <a16:creationId xmlns:a16="http://schemas.microsoft.com/office/drawing/2014/main" id="{1D7B555A-52DE-4788-BB0E-38646C42B0AE}"/>
              </a:ext>
            </a:extLst>
          </p:cNvPr>
          <p:cNvSpPr txBox="1"/>
          <p:nvPr/>
        </p:nvSpPr>
        <p:spPr>
          <a:xfrm>
            <a:off x="10610385" y="1130307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7612DF4F-EA62-4D89-8467-2CC871F9A9F5}"/>
              </a:ext>
            </a:extLst>
          </p:cNvPr>
          <p:cNvSpPr txBox="1"/>
          <p:nvPr/>
        </p:nvSpPr>
        <p:spPr>
          <a:xfrm>
            <a:off x="11198782" y="1130307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9C4B41A2-6FDB-446E-8B0E-0A0C8D503B8F}"/>
              </a:ext>
            </a:extLst>
          </p:cNvPr>
          <p:cNvSpPr txBox="1"/>
          <p:nvPr/>
        </p:nvSpPr>
        <p:spPr>
          <a:xfrm>
            <a:off x="4892952" y="1131185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107DA0B5-8419-4252-BF67-F4753F207067}"/>
              </a:ext>
            </a:extLst>
          </p:cNvPr>
          <p:cNvSpPr txBox="1"/>
          <p:nvPr/>
        </p:nvSpPr>
        <p:spPr>
          <a:xfrm>
            <a:off x="6980594" y="1132273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0A893094-FC76-40B0-98B1-67B1802B740A}"/>
              </a:ext>
            </a:extLst>
          </p:cNvPr>
          <p:cNvSpPr txBox="1"/>
          <p:nvPr/>
        </p:nvSpPr>
        <p:spPr>
          <a:xfrm>
            <a:off x="5686692" y="1131185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E00810F9-513F-415F-AA79-81253F51FF08}"/>
              </a:ext>
            </a:extLst>
          </p:cNvPr>
          <p:cNvSpPr txBox="1"/>
          <p:nvPr/>
        </p:nvSpPr>
        <p:spPr>
          <a:xfrm>
            <a:off x="10627674" y="1206538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868B25DA-1421-43E8-AECD-B133578E0806}"/>
              </a:ext>
            </a:extLst>
          </p:cNvPr>
          <p:cNvSpPr txBox="1"/>
          <p:nvPr/>
        </p:nvSpPr>
        <p:spPr>
          <a:xfrm>
            <a:off x="11216071" y="1206538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415290B3-D88D-43B8-886F-F8537ADC7DB0}"/>
              </a:ext>
            </a:extLst>
          </p:cNvPr>
          <p:cNvSpPr/>
          <p:nvPr/>
        </p:nvSpPr>
        <p:spPr>
          <a:xfrm>
            <a:off x="1000697" y="11582050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E5231F66-B657-4C39-BBE8-6F6B0EB51263}"/>
              </a:ext>
            </a:extLst>
          </p:cNvPr>
          <p:cNvSpPr/>
          <p:nvPr/>
        </p:nvSpPr>
        <p:spPr>
          <a:xfrm>
            <a:off x="5022469" y="1160336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EBDBB857-3C55-4F3B-AEDF-91CE0EF74C7F}"/>
              </a:ext>
            </a:extLst>
          </p:cNvPr>
          <p:cNvSpPr txBox="1"/>
          <p:nvPr/>
        </p:nvSpPr>
        <p:spPr>
          <a:xfrm>
            <a:off x="4910241" y="1207415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DDAC0ACE-F48C-45AF-BB6A-C11CCBF07DAF}"/>
              </a:ext>
            </a:extLst>
          </p:cNvPr>
          <p:cNvSpPr/>
          <p:nvPr/>
        </p:nvSpPr>
        <p:spPr>
          <a:xfrm>
            <a:off x="7110111" y="1161424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6619A129-F85D-4611-9AB9-B1814EE989BE}"/>
              </a:ext>
            </a:extLst>
          </p:cNvPr>
          <p:cNvSpPr txBox="1"/>
          <p:nvPr/>
        </p:nvSpPr>
        <p:spPr>
          <a:xfrm>
            <a:off x="6997883" y="1208503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307FCAEB-BB13-4582-843C-535AFFF9B7C6}"/>
              </a:ext>
            </a:extLst>
          </p:cNvPr>
          <p:cNvSpPr/>
          <p:nvPr/>
        </p:nvSpPr>
        <p:spPr>
          <a:xfrm>
            <a:off x="5816209" y="1160336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75149AB7-FDF7-449F-902E-51780A9C2E63}"/>
              </a:ext>
            </a:extLst>
          </p:cNvPr>
          <p:cNvSpPr txBox="1"/>
          <p:nvPr/>
        </p:nvSpPr>
        <p:spPr>
          <a:xfrm>
            <a:off x="5703981" y="1207415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26A73134-932A-49CE-BB88-FD31E8F00396}"/>
              </a:ext>
            </a:extLst>
          </p:cNvPr>
          <p:cNvSpPr/>
          <p:nvPr/>
        </p:nvSpPr>
        <p:spPr>
          <a:xfrm>
            <a:off x="11352477" y="11596205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D2F340B1-1FCE-4290-815F-3616624AF8A2}"/>
              </a:ext>
            </a:extLst>
          </p:cNvPr>
          <p:cNvSpPr txBox="1"/>
          <p:nvPr/>
        </p:nvSpPr>
        <p:spPr>
          <a:xfrm>
            <a:off x="12133308" y="11632185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502" name="Picture 501">
            <a:extLst>
              <a:ext uri="{FF2B5EF4-FFF2-40B4-BE49-F238E27FC236}">
                <a16:creationId xmlns:a16="http://schemas.microsoft.com/office/drawing/2014/main" id="{DAF44076-C133-43B6-902B-D8BFB083B5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6868" y="11690274"/>
            <a:ext cx="278105" cy="267571"/>
          </a:xfrm>
          <a:prstGeom prst="rect">
            <a:avLst/>
          </a:prstGeom>
        </p:spPr>
      </p:pic>
      <p:sp>
        <p:nvSpPr>
          <p:cNvPr id="503" name="TextBox 502">
            <a:extLst>
              <a:ext uri="{FF2B5EF4-FFF2-40B4-BE49-F238E27FC236}">
                <a16:creationId xmlns:a16="http://schemas.microsoft.com/office/drawing/2014/main" id="{B0F23E72-0EA3-4CE6-A3CA-5E1FDE460580}"/>
              </a:ext>
            </a:extLst>
          </p:cNvPr>
          <p:cNvSpPr txBox="1"/>
          <p:nvPr/>
        </p:nvSpPr>
        <p:spPr>
          <a:xfrm>
            <a:off x="12127517" y="11806606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DC8D57BE-3543-4E2A-AB45-A1ADB14A7658}"/>
              </a:ext>
            </a:extLst>
          </p:cNvPr>
          <p:cNvSpPr/>
          <p:nvPr/>
        </p:nvSpPr>
        <p:spPr>
          <a:xfrm>
            <a:off x="10746705" y="11604133"/>
            <a:ext cx="482665" cy="463636"/>
          </a:xfrm>
          <a:prstGeom prst="rect">
            <a:avLst/>
          </a:prstGeom>
          <a:solidFill>
            <a:srgbClr val="78D0A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BDD15E90-F846-418D-8923-7A045E572D1B}"/>
              </a:ext>
            </a:extLst>
          </p:cNvPr>
          <p:cNvSpPr/>
          <p:nvPr/>
        </p:nvSpPr>
        <p:spPr>
          <a:xfrm>
            <a:off x="8511384" y="1164755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ECF9E905-2CDD-470D-B75F-D9F597C9C930}"/>
              </a:ext>
            </a:extLst>
          </p:cNvPr>
          <p:cNvSpPr txBox="1"/>
          <p:nvPr/>
        </p:nvSpPr>
        <p:spPr>
          <a:xfrm>
            <a:off x="8596013" y="118496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7AFF4FB0-9FA5-4499-A1E9-380FF2432D13}"/>
              </a:ext>
            </a:extLst>
          </p:cNvPr>
          <p:cNvSpPr txBox="1"/>
          <p:nvPr/>
        </p:nvSpPr>
        <p:spPr>
          <a:xfrm>
            <a:off x="8647335" y="1161679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A22F3D6C-5893-4857-A218-A48E6BDA51E7}"/>
              </a:ext>
            </a:extLst>
          </p:cNvPr>
          <p:cNvSpPr/>
          <p:nvPr/>
        </p:nvSpPr>
        <p:spPr>
          <a:xfrm>
            <a:off x="9250248" y="1160243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CE659F2F-AA48-428F-AC0B-344C9ED9BDEF}"/>
              </a:ext>
            </a:extLst>
          </p:cNvPr>
          <p:cNvSpPr txBox="1"/>
          <p:nvPr/>
        </p:nvSpPr>
        <p:spPr>
          <a:xfrm>
            <a:off x="9242053" y="1180381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59514304-5615-467D-83FA-42CD2B3CFCE3}"/>
              </a:ext>
            </a:extLst>
          </p:cNvPr>
          <p:cNvSpPr txBox="1"/>
          <p:nvPr/>
        </p:nvSpPr>
        <p:spPr>
          <a:xfrm>
            <a:off x="9240669" y="1158555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0F898160-E94F-4446-8A77-F83B589FED61}"/>
              </a:ext>
            </a:extLst>
          </p:cNvPr>
          <p:cNvSpPr txBox="1"/>
          <p:nvPr/>
        </p:nvSpPr>
        <p:spPr>
          <a:xfrm>
            <a:off x="10776382" y="1180660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85229B5E-44C8-4B4C-AB1B-53DD2E9AB898}"/>
              </a:ext>
            </a:extLst>
          </p:cNvPr>
          <p:cNvSpPr txBox="1"/>
          <p:nvPr/>
        </p:nvSpPr>
        <p:spPr>
          <a:xfrm>
            <a:off x="11336697" y="1180982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BF3757-B84B-4483-BE63-435A355C9272}"/>
              </a:ext>
            </a:extLst>
          </p:cNvPr>
          <p:cNvCxnSpPr/>
          <p:nvPr/>
        </p:nvCxnSpPr>
        <p:spPr>
          <a:xfrm flipH="1" flipV="1">
            <a:off x="9998999" y="7631522"/>
            <a:ext cx="1763973" cy="88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135E803-518E-4A3E-8118-86F4201672B6}"/>
              </a:ext>
            </a:extLst>
          </p:cNvPr>
          <p:cNvGrpSpPr/>
          <p:nvPr/>
        </p:nvGrpSpPr>
        <p:grpSpPr>
          <a:xfrm>
            <a:off x="11924919" y="7734164"/>
            <a:ext cx="4222739" cy="724030"/>
            <a:chOff x="11924919" y="8169547"/>
            <a:chExt cx="4222739" cy="724030"/>
          </a:xfrm>
        </p:grpSpPr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DC086667-EF90-4A0E-901D-C827E8E5E259}"/>
                </a:ext>
              </a:extLst>
            </p:cNvPr>
            <p:cNvSpPr txBox="1"/>
            <p:nvPr/>
          </p:nvSpPr>
          <p:spPr>
            <a:xfrm>
              <a:off x="11951803" y="8524245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Families total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EA983C8A-9FD8-40F1-B49F-071309E90E40}"/>
                </a:ext>
              </a:extLst>
            </p:cNvPr>
            <p:cNvSpPr txBox="1"/>
            <p:nvPr/>
          </p:nvSpPr>
          <p:spPr>
            <a:xfrm>
              <a:off x="11924919" y="8169547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Families done (ones that marked green)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7DC3E6-5CC4-4778-BD0C-CD01739572BC}"/>
                </a:ext>
              </a:extLst>
            </p:cNvPr>
            <p:cNvCxnSpPr/>
            <p:nvPr/>
          </p:nvCxnSpPr>
          <p:spPr>
            <a:xfrm>
              <a:off x="12008470" y="8538879"/>
              <a:ext cx="14909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8" name="TextBox 567">
            <a:extLst>
              <a:ext uri="{FF2B5EF4-FFF2-40B4-BE49-F238E27FC236}">
                <a16:creationId xmlns:a16="http://schemas.microsoft.com/office/drawing/2014/main" id="{929A29DF-B81B-417B-8E21-9B26EEC21774}"/>
              </a:ext>
            </a:extLst>
          </p:cNvPr>
          <p:cNvSpPr txBox="1"/>
          <p:nvPr/>
        </p:nvSpPr>
        <p:spPr>
          <a:xfrm>
            <a:off x="11339222" y="1159606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B5472FFA-C245-450A-9974-FD438989DA9F}"/>
              </a:ext>
            </a:extLst>
          </p:cNvPr>
          <p:cNvSpPr txBox="1"/>
          <p:nvPr/>
        </p:nvSpPr>
        <p:spPr>
          <a:xfrm>
            <a:off x="10778753" y="1157996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249202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CABCF-8ADF-4DF9-95CB-88EF26BA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36201"/>
          <a:stretch/>
        </p:blipFill>
        <p:spPr>
          <a:xfrm>
            <a:off x="1347538" y="3247743"/>
            <a:ext cx="12151894" cy="4047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7239" y="2631998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36237" y="2702083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04" y="2743725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91060" y="2742025"/>
            <a:ext cx="151896" cy="1103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8470" y="2739563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6030" y="2661771"/>
            <a:ext cx="278105" cy="267571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5072904" y="260695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639" y="2871646"/>
            <a:ext cx="151896" cy="110385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9098260D-6558-4604-A973-D2E393D91597}"/>
              </a:ext>
            </a:extLst>
          </p:cNvPr>
          <p:cNvSpPr txBox="1"/>
          <p:nvPr/>
        </p:nvSpPr>
        <p:spPr>
          <a:xfrm>
            <a:off x="7046189" y="2687336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6212" y="2818576"/>
            <a:ext cx="151896" cy="110385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598F914-AD9C-4D0F-A833-DA2D1676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t="-1" r="3732" b="39923"/>
          <a:stretch/>
        </p:blipFill>
        <p:spPr>
          <a:xfrm>
            <a:off x="3440406" y="3277850"/>
            <a:ext cx="587129" cy="3781587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5316E3F-F65D-45D1-B890-257BA010BE3E}"/>
              </a:ext>
            </a:extLst>
          </p:cNvPr>
          <p:cNvCxnSpPr>
            <a:cxnSpLocks/>
          </p:cNvCxnSpPr>
          <p:nvPr/>
        </p:nvCxnSpPr>
        <p:spPr>
          <a:xfrm>
            <a:off x="4295270" y="3821065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02050" y="2575176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785" y="2682331"/>
            <a:ext cx="151896" cy="110385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9177626" y="2687336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826109" y="2756703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5379" y="2871646"/>
            <a:ext cx="151896" cy="110385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1692" y="2767734"/>
            <a:ext cx="151896" cy="11038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523448" y="2661600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96" y="2896320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655" y="3057380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3" y="1568478"/>
            <a:ext cx="13716000" cy="31055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A893D-8EBE-4C0B-9B9B-F7ED98734CE5}"/>
              </a:ext>
            </a:extLst>
          </p:cNvPr>
          <p:cNvCxnSpPr>
            <a:cxnSpLocks/>
          </p:cNvCxnSpPr>
          <p:nvPr/>
        </p:nvCxnSpPr>
        <p:spPr>
          <a:xfrm>
            <a:off x="-114584" y="3384033"/>
            <a:ext cx="13716000" cy="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649" y="3040373"/>
            <a:ext cx="723900" cy="23812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C99A435-E420-4D53-9A16-1A9AB13F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372" y="3109886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487" y="3088749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1692" y="3120799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4923" y="3113074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903" y="3113602"/>
            <a:ext cx="723900" cy="238125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>
            <a:cxnSpLocks/>
          </p:cNvCxnSpPr>
          <p:nvPr/>
        </p:nvCxnSpPr>
        <p:spPr>
          <a:xfrm>
            <a:off x="10330850" y="3526391"/>
            <a:ext cx="0" cy="7752039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AF1CC255-6D59-4D1E-BD9C-3A5AAC8BD9B7}"/>
              </a:ext>
            </a:extLst>
          </p:cNvPr>
          <p:cNvSpPr txBox="1"/>
          <p:nvPr/>
        </p:nvSpPr>
        <p:spPr>
          <a:xfrm>
            <a:off x="10564748" y="407983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312BC363-38F8-40C9-943D-5037FACF1B9E}"/>
              </a:ext>
            </a:extLst>
          </p:cNvPr>
          <p:cNvSpPr txBox="1"/>
          <p:nvPr/>
        </p:nvSpPr>
        <p:spPr>
          <a:xfrm>
            <a:off x="11153145" y="407983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5B2AB6C4-DD6E-4D20-B3B9-A7ECC97F52C9}"/>
              </a:ext>
            </a:extLst>
          </p:cNvPr>
          <p:cNvSpPr/>
          <p:nvPr/>
        </p:nvSpPr>
        <p:spPr>
          <a:xfrm>
            <a:off x="937771" y="359650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E77E3F01-E6A8-4C82-8717-028F42E898CC}"/>
              </a:ext>
            </a:extLst>
          </p:cNvPr>
          <p:cNvSpPr/>
          <p:nvPr/>
        </p:nvSpPr>
        <p:spPr>
          <a:xfrm>
            <a:off x="4959543" y="361782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5D4CD650-6418-4839-9E76-61BD9BE7979D}"/>
              </a:ext>
            </a:extLst>
          </p:cNvPr>
          <p:cNvSpPr txBox="1"/>
          <p:nvPr/>
        </p:nvSpPr>
        <p:spPr>
          <a:xfrm>
            <a:off x="4847315" y="408861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D8C7B3C0-1ED5-43DE-A9BA-3135AD520AA8}"/>
              </a:ext>
            </a:extLst>
          </p:cNvPr>
          <p:cNvSpPr/>
          <p:nvPr/>
        </p:nvSpPr>
        <p:spPr>
          <a:xfrm>
            <a:off x="7047185" y="362870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35810FF5-6AB2-49D3-BD01-3F994C0443EA}"/>
              </a:ext>
            </a:extLst>
          </p:cNvPr>
          <p:cNvSpPr txBox="1"/>
          <p:nvPr/>
        </p:nvSpPr>
        <p:spPr>
          <a:xfrm>
            <a:off x="6934957" y="409949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2172932B-14BE-48DD-917F-F095535B542F}"/>
              </a:ext>
            </a:extLst>
          </p:cNvPr>
          <p:cNvSpPr/>
          <p:nvPr/>
        </p:nvSpPr>
        <p:spPr>
          <a:xfrm>
            <a:off x="5753283" y="361782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74BDBC1-281F-4390-94EE-C67D2FE013FE}"/>
              </a:ext>
            </a:extLst>
          </p:cNvPr>
          <p:cNvSpPr txBox="1"/>
          <p:nvPr/>
        </p:nvSpPr>
        <p:spPr>
          <a:xfrm>
            <a:off x="5641055" y="408861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7F3333D6-D6AD-440C-A7DB-69D9EC9F0339}"/>
              </a:ext>
            </a:extLst>
          </p:cNvPr>
          <p:cNvSpPr/>
          <p:nvPr/>
        </p:nvSpPr>
        <p:spPr>
          <a:xfrm>
            <a:off x="8474968" y="366109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457A186C-04C0-4EF3-8741-B4EAA4AAF6D1}"/>
              </a:ext>
            </a:extLst>
          </p:cNvPr>
          <p:cNvSpPr/>
          <p:nvPr/>
        </p:nvSpPr>
        <p:spPr>
          <a:xfrm>
            <a:off x="9159695" y="366820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9D5E2124-974B-4670-967B-55D9DB778CE6}"/>
              </a:ext>
            </a:extLst>
          </p:cNvPr>
          <p:cNvSpPr txBox="1"/>
          <p:nvPr/>
        </p:nvSpPr>
        <p:spPr>
          <a:xfrm>
            <a:off x="9240718" y="36863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</a:t>
            </a: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C1F869B2-780C-4C7F-9A9D-3A89D2CCC59C}"/>
              </a:ext>
            </a:extLst>
          </p:cNvPr>
          <p:cNvSpPr/>
          <p:nvPr/>
        </p:nvSpPr>
        <p:spPr>
          <a:xfrm>
            <a:off x="11289551" y="361066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042A2C82-4B61-4002-A469-7FB1CAA7A5FB}"/>
              </a:ext>
            </a:extLst>
          </p:cNvPr>
          <p:cNvSpPr txBox="1"/>
          <p:nvPr/>
        </p:nvSpPr>
        <p:spPr>
          <a:xfrm>
            <a:off x="13687324" y="3526475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A4A49CE4-8C99-48AC-B3BF-30A611D07537}"/>
              </a:ext>
            </a:extLst>
          </p:cNvPr>
          <p:cNvSpPr txBox="1"/>
          <p:nvPr/>
        </p:nvSpPr>
        <p:spPr>
          <a:xfrm>
            <a:off x="12070382" y="364664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FB20B5D4-3A94-4FA5-B422-CAFAD2B6EC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03942" y="3704733"/>
            <a:ext cx="278105" cy="267571"/>
          </a:xfrm>
          <a:prstGeom prst="rect">
            <a:avLst/>
          </a:prstGeom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0A2E1623-9F1E-467F-A24C-13ACF261EC94}"/>
              </a:ext>
            </a:extLst>
          </p:cNvPr>
          <p:cNvSpPr txBox="1"/>
          <p:nvPr/>
        </p:nvSpPr>
        <p:spPr>
          <a:xfrm>
            <a:off x="12064591" y="3821065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D4C8E4-C526-44A5-B147-9BCCF204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9644" y="2792572"/>
            <a:ext cx="151896" cy="110385"/>
          </a:xfrm>
          <a:prstGeom prst="rect">
            <a:avLst/>
          </a:prstGeom>
        </p:spPr>
      </p:pic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D8B44C15-3DA0-4EAC-9AEE-3D0E4051633F}"/>
              </a:ext>
            </a:extLst>
          </p:cNvPr>
          <p:cNvCxnSpPr>
            <a:cxnSpLocks/>
          </p:cNvCxnSpPr>
          <p:nvPr/>
        </p:nvCxnSpPr>
        <p:spPr>
          <a:xfrm>
            <a:off x="6773230" y="370660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EAECD63-D10F-4F85-998E-BC7F5657BF6D}"/>
              </a:ext>
            </a:extLst>
          </p:cNvPr>
          <p:cNvCxnSpPr>
            <a:cxnSpLocks/>
          </p:cNvCxnSpPr>
          <p:nvPr/>
        </p:nvCxnSpPr>
        <p:spPr>
          <a:xfrm>
            <a:off x="8156130" y="386435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1" name="Rectangle 660">
            <a:extLst>
              <a:ext uri="{FF2B5EF4-FFF2-40B4-BE49-F238E27FC236}">
                <a16:creationId xmlns:a16="http://schemas.microsoft.com/office/drawing/2014/main" id="{BBE1C28B-A18F-456E-A21B-97F47299E50B}"/>
              </a:ext>
            </a:extLst>
          </p:cNvPr>
          <p:cNvSpPr/>
          <p:nvPr/>
        </p:nvSpPr>
        <p:spPr>
          <a:xfrm>
            <a:off x="10683779" y="3618592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TextBox 662">
            <a:extLst>
              <a:ext uri="{FF2B5EF4-FFF2-40B4-BE49-F238E27FC236}">
                <a16:creationId xmlns:a16="http://schemas.microsoft.com/office/drawing/2014/main" id="{888BFC1E-75A0-45EF-9B70-AACD474CD27B}"/>
              </a:ext>
            </a:extLst>
          </p:cNvPr>
          <p:cNvSpPr txBox="1"/>
          <p:nvPr/>
        </p:nvSpPr>
        <p:spPr>
          <a:xfrm>
            <a:off x="10582037" y="48421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5FC3AF2A-5728-478C-9519-2CACCED32546}"/>
              </a:ext>
            </a:extLst>
          </p:cNvPr>
          <p:cNvSpPr txBox="1"/>
          <p:nvPr/>
        </p:nvSpPr>
        <p:spPr>
          <a:xfrm>
            <a:off x="11170434" y="484214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052EB886-53F4-40A8-8AE9-75C0BB433CDB}"/>
              </a:ext>
            </a:extLst>
          </p:cNvPr>
          <p:cNvSpPr/>
          <p:nvPr/>
        </p:nvSpPr>
        <p:spPr>
          <a:xfrm>
            <a:off x="955060" y="4358814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760AB9F1-C370-4137-86F6-3323705D0E4A}"/>
              </a:ext>
            </a:extLst>
          </p:cNvPr>
          <p:cNvSpPr/>
          <p:nvPr/>
        </p:nvSpPr>
        <p:spPr>
          <a:xfrm>
            <a:off x="4976832" y="438012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0640E2D0-9DB9-45F2-91B3-A1E93FEAA646}"/>
              </a:ext>
            </a:extLst>
          </p:cNvPr>
          <p:cNvSpPr txBox="1"/>
          <p:nvPr/>
        </p:nvSpPr>
        <p:spPr>
          <a:xfrm>
            <a:off x="4864604" y="485092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B760589E-D7AF-4883-B629-10B858FA93F2}"/>
              </a:ext>
            </a:extLst>
          </p:cNvPr>
          <p:cNvSpPr/>
          <p:nvPr/>
        </p:nvSpPr>
        <p:spPr>
          <a:xfrm>
            <a:off x="7064474" y="439100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DF9284BD-B9C2-4ADA-A438-AFF88E11A09C}"/>
              </a:ext>
            </a:extLst>
          </p:cNvPr>
          <p:cNvSpPr txBox="1"/>
          <p:nvPr/>
        </p:nvSpPr>
        <p:spPr>
          <a:xfrm>
            <a:off x="6952246" y="486180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EF89B5FB-EF9C-4AEB-B928-2B7A362A60E9}"/>
              </a:ext>
            </a:extLst>
          </p:cNvPr>
          <p:cNvSpPr/>
          <p:nvPr/>
        </p:nvSpPr>
        <p:spPr>
          <a:xfrm>
            <a:off x="5770572" y="438012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E615E486-B889-43E3-8CDE-659FF5CE82AF}"/>
              </a:ext>
            </a:extLst>
          </p:cNvPr>
          <p:cNvSpPr txBox="1"/>
          <p:nvPr/>
        </p:nvSpPr>
        <p:spPr>
          <a:xfrm>
            <a:off x="5658344" y="485092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D34ABA83-BDAD-4030-BA82-B3B0649993AE}"/>
              </a:ext>
            </a:extLst>
          </p:cNvPr>
          <p:cNvSpPr/>
          <p:nvPr/>
        </p:nvSpPr>
        <p:spPr>
          <a:xfrm>
            <a:off x="11306840" y="4372969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022DA68A-6929-4537-89C3-0CA2CE666A3E}"/>
              </a:ext>
            </a:extLst>
          </p:cNvPr>
          <p:cNvSpPr txBox="1"/>
          <p:nvPr/>
        </p:nvSpPr>
        <p:spPr>
          <a:xfrm>
            <a:off x="12087671" y="4408949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677" name="Picture 676">
            <a:extLst>
              <a:ext uri="{FF2B5EF4-FFF2-40B4-BE49-F238E27FC236}">
                <a16:creationId xmlns:a16="http://schemas.microsoft.com/office/drawing/2014/main" id="{6C15EE2D-30EE-4F1E-B2F2-497093BF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21231" y="4467038"/>
            <a:ext cx="278105" cy="267571"/>
          </a:xfrm>
          <a:prstGeom prst="rect">
            <a:avLst/>
          </a:prstGeom>
        </p:spPr>
      </p:pic>
      <p:sp>
        <p:nvSpPr>
          <p:cNvPr id="678" name="TextBox 677">
            <a:extLst>
              <a:ext uri="{FF2B5EF4-FFF2-40B4-BE49-F238E27FC236}">
                <a16:creationId xmlns:a16="http://schemas.microsoft.com/office/drawing/2014/main" id="{432088E9-A6F9-4D7E-AC41-966E2B21BDB7}"/>
              </a:ext>
            </a:extLst>
          </p:cNvPr>
          <p:cNvSpPr txBox="1"/>
          <p:nvPr/>
        </p:nvSpPr>
        <p:spPr>
          <a:xfrm>
            <a:off x="12081880" y="4583370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99C89023-3227-4BD1-AEFE-4F38E7F804F9}"/>
              </a:ext>
            </a:extLst>
          </p:cNvPr>
          <p:cNvSpPr/>
          <p:nvPr/>
        </p:nvSpPr>
        <p:spPr>
          <a:xfrm>
            <a:off x="10701068" y="4380897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BD4C1F61-D6CE-4A88-9D58-509598471A3E}"/>
              </a:ext>
            </a:extLst>
          </p:cNvPr>
          <p:cNvSpPr/>
          <p:nvPr/>
        </p:nvSpPr>
        <p:spPr>
          <a:xfrm>
            <a:off x="8481335" y="514350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EA2A3B5C-975D-491D-B393-DE2BF7238C29}"/>
              </a:ext>
            </a:extLst>
          </p:cNvPr>
          <p:cNvSpPr txBox="1"/>
          <p:nvPr/>
        </p:nvSpPr>
        <p:spPr>
          <a:xfrm>
            <a:off x="8369107" y="561430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FF9BD315-1774-4858-96E3-2F0667AE6033}"/>
              </a:ext>
            </a:extLst>
          </p:cNvPr>
          <p:cNvSpPr txBox="1"/>
          <p:nvPr/>
        </p:nvSpPr>
        <p:spPr>
          <a:xfrm>
            <a:off x="8463767" y="533808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917424DA-A109-4791-844C-5241129F766E}"/>
              </a:ext>
            </a:extLst>
          </p:cNvPr>
          <p:cNvSpPr txBox="1"/>
          <p:nvPr/>
        </p:nvSpPr>
        <p:spPr>
          <a:xfrm>
            <a:off x="8485543" y="51385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40B1C7A8-2025-4CA7-9BE6-611CF1C5CED6}"/>
              </a:ext>
            </a:extLst>
          </p:cNvPr>
          <p:cNvSpPr/>
          <p:nvPr/>
        </p:nvSpPr>
        <p:spPr>
          <a:xfrm>
            <a:off x="8465747" y="442432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TextBox 724">
            <a:extLst>
              <a:ext uri="{FF2B5EF4-FFF2-40B4-BE49-F238E27FC236}">
                <a16:creationId xmlns:a16="http://schemas.microsoft.com/office/drawing/2014/main" id="{E64D8CE3-11D0-4778-9420-134FFCB854F0}"/>
              </a:ext>
            </a:extLst>
          </p:cNvPr>
          <p:cNvSpPr txBox="1"/>
          <p:nvPr/>
        </p:nvSpPr>
        <p:spPr>
          <a:xfrm>
            <a:off x="8468711" y="462695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26" name="TextBox 725">
            <a:extLst>
              <a:ext uri="{FF2B5EF4-FFF2-40B4-BE49-F238E27FC236}">
                <a16:creationId xmlns:a16="http://schemas.microsoft.com/office/drawing/2014/main" id="{70EF7144-371B-4BB2-8057-1161E218D9C7}"/>
              </a:ext>
            </a:extLst>
          </p:cNvPr>
          <p:cNvSpPr txBox="1"/>
          <p:nvPr/>
        </p:nvSpPr>
        <p:spPr>
          <a:xfrm>
            <a:off x="8519590" y="439435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609039EC-B48F-4176-AA32-C080CBDB29EE}"/>
              </a:ext>
            </a:extLst>
          </p:cNvPr>
          <p:cNvSpPr txBox="1"/>
          <p:nvPr/>
        </p:nvSpPr>
        <p:spPr>
          <a:xfrm>
            <a:off x="13790675" y="4380128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68746C35-C54A-44E8-A4A9-AE23267656BE}"/>
              </a:ext>
            </a:extLst>
          </p:cNvPr>
          <p:cNvSpPr txBox="1"/>
          <p:nvPr/>
        </p:nvSpPr>
        <p:spPr>
          <a:xfrm>
            <a:off x="10598354" y="563708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37DFEB8D-CD7D-4A9D-B50B-C307098F4014}"/>
              </a:ext>
            </a:extLst>
          </p:cNvPr>
          <p:cNvSpPr txBox="1"/>
          <p:nvPr/>
        </p:nvSpPr>
        <p:spPr>
          <a:xfrm>
            <a:off x="11186751" y="563708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AE22C6BD-0002-44E7-8734-6D786108311E}"/>
              </a:ext>
            </a:extLst>
          </p:cNvPr>
          <p:cNvSpPr/>
          <p:nvPr/>
        </p:nvSpPr>
        <p:spPr>
          <a:xfrm>
            <a:off x="971377" y="5153751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AEC1946E-1A17-4BC8-9472-F321F8229667}"/>
              </a:ext>
            </a:extLst>
          </p:cNvPr>
          <p:cNvSpPr/>
          <p:nvPr/>
        </p:nvSpPr>
        <p:spPr>
          <a:xfrm>
            <a:off x="4993149" y="517506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E71406DD-451B-47A0-BBED-79CF6C8AD401}"/>
              </a:ext>
            </a:extLst>
          </p:cNvPr>
          <p:cNvSpPr txBox="1"/>
          <p:nvPr/>
        </p:nvSpPr>
        <p:spPr>
          <a:xfrm>
            <a:off x="4880921" y="56458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6A7BF6D2-2D1A-4345-ABD7-C0FC450C0428}"/>
              </a:ext>
            </a:extLst>
          </p:cNvPr>
          <p:cNvSpPr txBox="1"/>
          <p:nvPr/>
        </p:nvSpPr>
        <p:spPr>
          <a:xfrm>
            <a:off x="6968563" y="565673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ED981845-57DC-4596-A6EB-C94512E8BEB7}"/>
              </a:ext>
            </a:extLst>
          </p:cNvPr>
          <p:cNvSpPr/>
          <p:nvPr/>
        </p:nvSpPr>
        <p:spPr>
          <a:xfrm>
            <a:off x="5786889" y="517506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A241368C-5F77-4C43-8C8C-B4BBD664F73A}"/>
              </a:ext>
            </a:extLst>
          </p:cNvPr>
          <p:cNvSpPr txBox="1"/>
          <p:nvPr/>
        </p:nvSpPr>
        <p:spPr>
          <a:xfrm>
            <a:off x="5674661" y="56458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7" name="Rectangle 736">
            <a:extLst>
              <a:ext uri="{FF2B5EF4-FFF2-40B4-BE49-F238E27FC236}">
                <a16:creationId xmlns:a16="http://schemas.microsoft.com/office/drawing/2014/main" id="{B1762665-994F-4A91-846B-3B84C28F4C46}"/>
              </a:ext>
            </a:extLst>
          </p:cNvPr>
          <p:cNvSpPr/>
          <p:nvPr/>
        </p:nvSpPr>
        <p:spPr>
          <a:xfrm>
            <a:off x="11323157" y="5167906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ECAA6245-9C27-4541-A875-83AAEBAFF3A8}"/>
              </a:ext>
            </a:extLst>
          </p:cNvPr>
          <p:cNvSpPr txBox="1"/>
          <p:nvPr/>
        </p:nvSpPr>
        <p:spPr>
          <a:xfrm>
            <a:off x="12103988" y="5203886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739" name="Picture 738">
            <a:extLst>
              <a:ext uri="{FF2B5EF4-FFF2-40B4-BE49-F238E27FC236}">
                <a16:creationId xmlns:a16="http://schemas.microsoft.com/office/drawing/2014/main" id="{85344AF3-5399-4333-9338-CAEC17F8B3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7548" y="5261975"/>
            <a:ext cx="278105" cy="267571"/>
          </a:xfrm>
          <a:prstGeom prst="rect">
            <a:avLst/>
          </a:prstGeom>
        </p:spPr>
      </p:pic>
      <p:sp>
        <p:nvSpPr>
          <p:cNvPr id="740" name="TextBox 739">
            <a:extLst>
              <a:ext uri="{FF2B5EF4-FFF2-40B4-BE49-F238E27FC236}">
                <a16:creationId xmlns:a16="http://schemas.microsoft.com/office/drawing/2014/main" id="{1E17D063-436B-4F7E-A883-072AF7BE58D3}"/>
              </a:ext>
            </a:extLst>
          </p:cNvPr>
          <p:cNvSpPr txBox="1"/>
          <p:nvPr/>
        </p:nvSpPr>
        <p:spPr>
          <a:xfrm>
            <a:off x="12098197" y="5378307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EB0BE973-EEF9-412D-ABBE-D1FC825CCC7E}"/>
              </a:ext>
            </a:extLst>
          </p:cNvPr>
          <p:cNvSpPr/>
          <p:nvPr/>
        </p:nvSpPr>
        <p:spPr>
          <a:xfrm>
            <a:off x="10717385" y="5175834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2BAF5B08-565C-4BF4-AF55-9855E557F7F4}"/>
              </a:ext>
            </a:extLst>
          </p:cNvPr>
          <p:cNvSpPr/>
          <p:nvPr/>
        </p:nvSpPr>
        <p:spPr>
          <a:xfrm>
            <a:off x="7087038" y="515723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A3056B7F-91BA-4C9B-98F4-004D5E19C1E0}"/>
              </a:ext>
            </a:extLst>
          </p:cNvPr>
          <p:cNvSpPr txBox="1"/>
          <p:nvPr/>
        </p:nvSpPr>
        <p:spPr>
          <a:xfrm>
            <a:off x="7158146" y="512854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C6085F82-F573-4146-A5B0-1E1456466218}"/>
              </a:ext>
            </a:extLst>
          </p:cNvPr>
          <p:cNvSpPr txBox="1"/>
          <p:nvPr/>
        </p:nvSpPr>
        <p:spPr>
          <a:xfrm>
            <a:off x="7090002" y="53598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A52DBA24-8147-4CB8-B447-81EA8F0507E5}"/>
              </a:ext>
            </a:extLst>
          </p:cNvPr>
          <p:cNvSpPr txBox="1"/>
          <p:nvPr/>
        </p:nvSpPr>
        <p:spPr>
          <a:xfrm>
            <a:off x="10604905" y="644226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66E30D8E-8C1A-4CC6-920E-CE4CDDF30958}"/>
              </a:ext>
            </a:extLst>
          </p:cNvPr>
          <p:cNvSpPr txBox="1"/>
          <p:nvPr/>
        </p:nvSpPr>
        <p:spPr>
          <a:xfrm>
            <a:off x="11193302" y="6442268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77" name="Rectangle 776">
            <a:extLst>
              <a:ext uri="{FF2B5EF4-FFF2-40B4-BE49-F238E27FC236}">
                <a16:creationId xmlns:a16="http://schemas.microsoft.com/office/drawing/2014/main" id="{DFE4254C-C276-4E21-BFE7-BC1F7ACA678E}"/>
              </a:ext>
            </a:extLst>
          </p:cNvPr>
          <p:cNvSpPr/>
          <p:nvPr/>
        </p:nvSpPr>
        <p:spPr>
          <a:xfrm>
            <a:off x="4999700" y="598025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008CE4D4-AE34-490E-840E-7DBDA04B120D}"/>
              </a:ext>
            </a:extLst>
          </p:cNvPr>
          <p:cNvSpPr txBox="1"/>
          <p:nvPr/>
        </p:nvSpPr>
        <p:spPr>
          <a:xfrm>
            <a:off x="4887472" y="645104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79" name="Rectangle 778">
            <a:extLst>
              <a:ext uri="{FF2B5EF4-FFF2-40B4-BE49-F238E27FC236}">
                <a16:creationId xmlns:a16="http://schemas.microsoft.com/office/drawing/2014/main" id="{CF8768F5-8DB2-4838-96D3-C1D5B352C6CB}"/>
              </a:ext>
            </a:extLst>
          </p:cNvPr>
          <p:cNvSpPr/>
          <p:nvPr/>
        </p:nvSpPr>
        <p:spPr>
          <a:xfrm>
            <a:off x="7087342" y="599113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TextBox 779">
            <a:extLst>
              <a:ext uri="{FF2B5EF4-FFF2-40B4-BE49-F238E27FC236}">
                <a16:creationId xmlns:a16="http://schemas.microsoft.com/office/drawing/2014/main" id="{BD30709A-BF3E-49D5-B1A8-C3C287B5CAAA}"/>
              </a:ext>
            </a:extLst>
          </p:cNvPr>
          <p:cNvSpPr txBox="1"/>
          <p:nvPr/>
        </p:nvSpPr>
        <p:spPr>
          <a:xfrm>
            <a:off x="6975114" y="646192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81" name="TextBox 780">
            <a:extLst>
              <a:ext uri="{FF2B5EF4-FFF2-40B4-BE49-F238E27FC236}">
                <a16:creationId xmlns:a16="http://schemas.microsoft.com/office/drawing/2014/main" id="{D45F2601-A460-4B6F-BC81-8457C23FACBB}"/>
              </a:ext>
            </a:extLst>
          </p:cNvPr>
          <p:cNvSpPr txBox="1"/>
          <p:nvPr/>
        </p:nvSpPr>
        <p:spPr>
          <a:xfrm>
            <a:off x="5681212" y="645104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82" name="Rectangle 781">
            <a:extLst>
              <a:ext uri="{FF2B5EF4-FFF2-40B4-BE49-F238E27FC236}">
                <a16:creationId xmlns:a16="http://schemas.microsoft.com/office/drawing/2014/main" id="{75D3AB08-91F8-48E7-AF98-29ACB4315CBA}"/>
              </a:ext>
            </a:extLst>
          </p:cNvPr>
          <p:cNvSpPr/>
          <p:nvPr/>
        </p:nvSpPr>
        <p:spPr>
          <a:xfrm>
            <a:off x="8515125" y="602351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>
            <a:extLst>
              <a:ext uri="{FF2B5EF4-FFF2-40B4-BE49-F238E27FC236}">
                <a16:creationId xmlns:a16="http://schemas.microsoft.com/office/drawing/2014/main" id="{2DBFCCF2-00A4-4B7A-9B27-88471E5A2387}"/>
              </a:ext>
            </a:extLst>
          </p:cNvPr>
          <p:cNvSpPr/>
          <p:nvPr/>
        </p:nvSpPr>
        <p:spPr>
          <a:xfrm>
            <a:off x="10731229" y="5958938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>
            <a:extLst>
              <a:ext uri="{FF2B5EF4-FFF2-40B4-BE49-F238E27FC236}">
                <a16:creationId xmlns:a16="http://schemas.microsoft.com/office/drawing/2014/main" id="{573B249A-9EAC-464C-8800-A1D122EEC118}"/>
              </a:ext>
            </a:extLst>
          </p:cNvPr>
          <p:cNvSpPr/>
          <p:nvPr/>
        </p:nvSpPr>
        <p:spPr>
          <a:xfrm>
            <a:off x="11319214" y="59719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A2FF0D53-830A-4E7D-AB20-6BCD177672EF}"/>
              </a:ext>
            </a:extLst>
          </p:cNvPr>
          <p:cNvSpPr txBox="1"/>
          <p:nvPr/>
        </p:nvSpPr>
        <p:spPr>
          <a:xfrm>
            <a:off x="12090588" y="6036308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790" name="Picture 789">
            <a:extLst>
              <a:ext uri="{FF2B5EF4-FFF2-40B4-BE49-F238E27FC236}">
                <a16:creationId xmlns:a16="http://schemas.microsoft.com/office/drawing/2014/main" id="{D7D523E6-36F7-4B75-846A-FE30E495FC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24148" y="6094397"/>
            <a:ext cx="278105" cy="267571"/>
          </a:xfrm>
          <a:prstGeom prst="rect">
            <a:avLst/>
          </a:prstGeom>
        </p:spPr>
      </p:pic>
      <p:sp>
        <p:nvSpPr>
          <p:cNvPr id="791" name="TextBox 790">
            <a:extLst>
              <a:ext uri="{FF2B5EF4-FFF2-40B4-BE49-F238E27FC236}">
                <a16:creationId xmlns:a16="http://schemas.microsoft.com/office/drawing/2014/main" id="{A1CED0A1-8F9B-4730-AAA7-BB0EE7E29986}"/>
              </a:ext>
            </a:extLst>
          </p:cNvPr>
          <p:cNvSpPr txBox="1"/>
          <p:nvPr/>
        </p:nvSpPr>
        <p:spPr>
          <a:xfrm>
            <a:off x="12084797" y="6210729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92" name="TextBox 791">
            <a:extLst>
              <a:ext uri="{FF2B5EF4-FFF2-40B4-BE49-F238E27FC236}">
                <a16:creationId xmlns:a16="http://schemas.microsoft.com/office/drawing/2014/main" id="{1CF245E8-3FA8-4FF7-B0AB-8DB834EEE01E}"/>
              </a:ext>
            </a:extLst>
          </p:cNvPr>
          <p:cNvSpPr txBox="1"/>
          <p:nvPr/>
        </p:nvSpPr>
        <p:spPr>
          <a:xfrm>
            <a:off x="7079553" y="61933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3" name="TextBox 792">
            <a:extLst>
              <a:ext uri="{FF2B5EF4-FFF2-40B4-BE49-F238E27FC236}">
                <a16:creationId xmlns:a16="http://schemas.microsoft.com/office/drawing/2014/main" id="{484389DF-986E-467A-9EC9-95E395DA9392}"/>
              </a:ext>
            </a:extLst>
          </p:cNvPr>
          <p:cNvSpPr txBox="1"/>
          <p:nvPr/>
        </p:nvSpPr>
        <p:spPr>
          <a:xfrm>
            <a:off x="8497557" y="621809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4" name="TextBox 793">
            <a:extLst>
              <a:ext uri="{FF2B5EF4-FFF2-40B4-BE49-F238E27FC236}">
                <a16:creationId xmlns:a16="http://schemas.microsoft.com/office/drawing/2014/main" id="{BB7274C2-7547-4872-98E2-17D57909F726}"/>
              </a:ext>
            </a:extLst>
          </p:cNvPr>
          <p:cNvSpPr txBox="1"/>
          <p:nvPr/>
        </p:nvSpPr>
        <p:spPr>
          <a:xfrm>
            <a:off x="7100934" y="594955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5" name="TextBox 794">
            <a:extLst>
              <a:ext uri="{FF2B5EF4-FFF2-40B4-BE49-F238E27FC236}">
                <a16:creationId xmlns:a16="http://schemas.microsoft.com/office/drawing/2014/main" id="{117B51AB-773F-494C-968B-8737CA4BEBEF}"/>
              </a:ext>
            </a:extLst>
          </p:cNvPr>
          <p:cNvSpPr txBox="1"/>
          <p:nvPr/>
        </p:nvSpPr>
        <p:spPr>
          <a:xfrm>
            <a:off x="8519333" y="601857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6" name="Rectangle 795">
            <a:extLst>
              <a:ext uri="{FF2B5EF4-FFF2-40B4-BE49-F238E27FC236}">
                <a16:creationId xmlns:a16="http://schemas.microsoft.com/office/drawing/2014/main" id="{DFED8004-A819-4A1E-8AF6-877E9680397B}"/>
              </a:ext>
            </a:extLst>
          </p:cNvPr>
          <p:cNvSpPr/>
          <p:nvPr/>
        </p:nvSpPr>
        <p:spPr>
          <a:xfrm>
            <a:off x="5790206" y="595553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TextBox 796">
            <a:extLst>
              <a:ext uri="{FF2B5EF4-FFF2-40B4-BE49-F238E27FC236}">
                <a16:creationId xmlns:a16="http://schemas.microsoft.com/office/drawing/2014/main" id="{5DFE508F-81DF-45B9-A867-77EB843F57C3}"/>
              </a:ext>
            </a:extLst>
          </p:cNvPr>
          <p:cNvSpPr txBox="1"/>
          <p:nvPr/>
        </p:nvSpPr>
        <p:spPr>
          <a:xfrm>
            <a:off x="5794457" y="615399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99" name="Rectangle 798">
            <a:extLst>
              <a:ext uri="{FF2B5EF4-FFF2-40B4-BE49-F238E27FC236}">
                <a16:creationId xmlns:a16="http://schemas.microsoft.com/office/drawing/2014/main" id="{D388E075-DF8E-4668-88A9-1C28A7D25FE5}"/>
              </a:ext>
            </a:extLst>
          </p:cNvPr>
          <p:cNvSpPr/>
          <p:nvPr/>
        </p:nvSpPr>
        <p:spPr>
          <a:xfrm>
            <a:off x="965859" y="5948688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29867B5C-12B6-4453-A271-50A221C7E15D}"/>
              </a:ext>
            </a:extLst>
          </p:cNvPr>
          <p:cNvSpPr txBox="1"/>
          <p:nvPr/>
        </p:nvSpPr>
        <p:spPr>
          <a:xfrm>
            <a:off x="10614082" y="718839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1" name="TextBox 800">
            <a:extLst>
              <a:ext uri="{FF2B5EF4-FFF2-40B4-BE49-F238E27FC236}">
                <a16:creationId xmlns:a16="http://schemas.microsoft.com/office/drawing/2014/main" id="{BD7CA4E3-EE6B-48EA-9A1E-D7927490E086}"/>
              </a:ext>
            </a:extLst>
          </p:cNvPr>
          <p:cNvSpPr txBox="1"/>
          <p:nvPr/>
        </p:nvSpPr>
        <p:spPr>
          <a:xfrm>
            <a:off x="11202479" y="7188398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1B76BECC-EC35-484E-A69A-D857262ED7C9}"/>
              </a:ext>
            </a:extLst>
          </p:cNvPr>
          <p:cNvSpPr/>
          <p:nvPr/>
        </p:nvSpPr>
        <p:spPr>
          <a:xfrm>
            <a:off x="7096519" y="67372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TextBox 804">
            <a:extLst>
              <a:ext uri="{FF2B5EF4-FFF2-40B4-BE49-F238E27FC236}">
                <a16:creationId xmlns:a16="http://schemas.microsoft.com/office/drawing/2014/main" id="{9C6CAD42-7B8D-4280-A4A4-637EDE75DFB9}"/>
              </a:ext>
            </a:extLst>
          </p:cNvPr>
          <p:cNvSpPr txBox="1"/>
          <p:nvPr/>
        </p:nvSpPr>
        <p:spPr>
          <a:xfrm>
            <a:off x="6984291" y="720805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B191AFA1-8F39-4E57-865C-4CAC8C982E7C}"/>
              </a:ext>
            </a:extLst>
          </p:cNvPr>
          <p:cNvSpPr txBox="1"/>
          <p:nvPr/>
        </p:nvSpPr>
        <p:spPr>
          <a:xfrm>
            <a:off x="5690389" y="719717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7" name="Rectangle 806">
            <a:extLst>
              <a:ext uri="{FF2B5EF4-FFF2-40B4-BE49-F238E27FC236}">
                <a16:creationId xmlns:a16="http://schemas.microsoft.com/office/drawing/2014/main" id="{85801491-F23F-4165-9418-268875545150}"/>
              </a:ext>
            </a:extLst>
          </p:cNvPr>
          <p:cNvSpPr/>
          <p:nvPr/>
        </p:nvSpPr>
        <p:spPr>
          <a:xfrm>
            <a:off x="8524302" y="676964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Rectangle 809">
            <a:extLst>
              <a:ext uri="{FF2B5EF4-FFF2-40B4-BE49-F238E27FC236}">
                <a16:creationId xmlns:a16="http://schemas.microsoft.com/office/drawing/2014/main" id="{79DEEA67-B8F4-4B8F-8BE7-803D709269A8}"/>
              </a:ext>
            </a:extLst>
          </p:cNvPr>
          <p:cNvSpPr/>
          <p:nvPr/>
        </p:nvSpPr>
        <p:spPr>
          <a:xfrm>
            <a:off x="10740406" y="6705068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D9792882-EE62-4D1D-AC6C-4067006D9DDA}"/>
              </a:ext>
            </a:extLst>
          </p:cNvPr>
          <p:cNvSpPr txBox="1"/>
          <p:nvPr/>
        </p:nvSpPr>
        <p:spPr>
          <a:xfrm>
            <a:off x="12099765" y="6782438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813" name="Picture 812">
            <a:extLst>
              <a:ext uri="{FF2B5EF4-FFF2-40B4-BE49-F238E27FC236}">
                <a16:creationId xmlns:a16="http://schemas.microsoft.com/office/drawing/2014/main" id="{9269DE5A-19E0-4A5A-AFEA-A8A82FDA14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3325" y="6840527"/>
            <a:ext cx="278105" cy="267571"/>
          </a:xfrm>
          <a:prstGeom prst="rect">
            <a:avLst/>
          </a:prstGeom>
        </p:spPr>
      </p:pic>
      <p:sp>
        <p:nvSpPr>
          <p:cNvPr id="814" name="TextBox 813">
            <a:extLst>
              <a:ext uri="{FF2B5EF4-FFF2-40B4-BE49-F238E27FC236}">
                <a16:creationId xmlns:a16="http://schemas.microsoft.com/office/drawing/2014/main" id="{1AE04935-F8D7-462E-B9DE-5217D1E3346A}"/>
              </a:ext>
            </a:extLst>
          </p:cNvPr>
          <p:cNvSpPr txBox="1"/>
          <p:nvPr/>
        </p:nvSpPr>
        <p:spPr>
          <a:xfrm>
            <a:off x="12093974" y="6956859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815" name="TextBox 814">
            <a:extLst>
              <a:ext uri="{FF2B5EF4-FFF2-40B4-BE49-F238E27FC236}">
                <a16:creationId xmlns:a16="http://schemas.microsoft.com/office/drawing/2014/main" id="{1FF24E21-6D01-4D95-9CFC-9C10206AF9ED}"/>
              </a:ext>
            </a:extLst>
          </p:cNvPr>
          <p:cNvSpPr txBox="1"/>
          <p:nvPr/>
        </p:nvSpPr>
        <p:spPr>
          <a:xfrm>
            <a:off x="7088730" y="693945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7A71EDE9-68FC-45DD-A3C6-CFF5492BAF6A}"/>
              </a:ext>
            </a:extLst>
          </p:cNvPr>
          <p:cNvSpPr txBox="1"/>
          <p:nvPr/>
        </p:nvSpPr>
        <p:spPr>
          <a:xfrm>
            <a:off x="8506734" y="696422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7" name="TextBox 816">
            <a:extLst>
              <a:ext uri="{FF2B5EF4-FFF2-40B4-BE49-F238E27FC236}">
                <a16:creationId xmlns:a16="http://schemas.microsoft.com/office/drawing/2014/main" id="{B0ABC058-34A8-4F29-852E-DFA8C5E5E96F}"/>
              </a:ext>
            </a:extLst>
          </p:cNvPr>
          <p:cNvSpPr txBox="1"/>
          <p:nvPr/>
        </p:nvSpPr>
        <p:spPr>
          <a:xfrm>
            <a:off x="7110111" y="669568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8" name="TextBox 817">
            <a:extLst>
              <a:ext uri="{FF2B5EF4-FFF2-40B4-BE49-F238E27FC236}">
                <a16:creationId xmlns:a16="http://schemas.microsoft.com/office/drawing/2014/main" id="{C8D2BA18-1702-47C5-9BF4-2D241F84BD74}"/>
              </a:ext>
            </a:extLst>
          </p:cNvPr>
          <p:cNvSpPr txBox="1"/>
          <p:nvPr/>
        </p:nvSpPr>
        <p:spPr>
          <a:xfrm>
            <a:off x="8528510" y="676470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9" name="Rectangle 818">
            <a:extLst>
              <a:ext uri="{FF2B5EF4-FFF2-40B4-BE49-F238E27FC236}">
                <a16:creationId xmlns:a16="http://schemas.microsoft.com/office/drawing/2014/main" id="{85EF2A8D-6D83-474A-B2DF-2CBAC936D6DD}"/>
              </a:ext>
            </a:extLst>
          </p:cNvPr>
          <p:cNvSpPr/>
          <p:nvPr/>
        </p:nvSpPr>
        <p:spPr>
          <a:xfrm>
            <a:off x="5799383" y="670166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TextBox 819">
            <a:extLst>
              <a:ext uri="{FF2B5EF4-FFF2-40B4-BE49-F238E27FC236}">
                <a16:creationId xmlns:a16="http://schemas.microsoft.com/office/drawing/2014/main" id="{30C3A141-B7EC-4354-939E-AE3D68AFF2B5}"/>
              </a:ext>
            </a:extLst>
          </p:cNvPr>
          <p:cNvSpPr txBox="1"/>
          <p:nvPr/>
        </p:nvSpPr>
        <p:spPr>
          <a:xfrm>
            <a:off x="5805944" y="691327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FA59417B-422C-4688-B71F-53436A57DA3B}"/>
              </a:ext>
            </a:extLst>
          </p:cNvPr>
          <p:cNvSpPr txBox="1"/>
          <p:nvPr/>
        </p:nvSpPr>
        <p:spPr>
          <a:xfrm>
            <a:off x="10778752" y="669470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822" name="Rectangle 821">
            <a:extLst>
              <a:ext uri="{FF2B5EF4-FFF2-40B4-BE49-F238E27FC236}">
                <a16:creationId xmlns:a16="http://schemas.microsoft.com/office/drawing/2014/main" id="{B2A1A6A2-29FC-4CE5-A947-91EE708955B8}"/>
              </a:ext>
            </a:extLst>
          </p:cNvPr>
          <p:cNvSpPr/>
          <p:nvPr/>
        </p:nvSpPr>
        <p:spPr>
          <a:xfrm>
            <a:off x="975036" y="6694818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TextBox 822">
            <a:extLst>
              <a:ext uri="{FF2B5EF4-FFF2-40B4-BE49-F238E27FC236}">
                <a16:creationId xmlns:a16="http://schemas.microsoft.com/office/drawing/2014/main" id="{A191DF27-0AEC-4CA6-8D8B-196BF5FD35FD}"/>
              </a:ext>
            </a:extLst>
          </p:cNvPr>
          <p:cNvSpPr txBox="1"/>
          <p:nvPr/>
        </p:nvSpPr>
        <p:spPr>
          <a:xfrm>
            <a:off x="4896623" y="721955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24" name="Rectangle 823">
            <a:extLst>
              <a:ext uri="{FF2B5EF4-FFF2-40B4-BE49-F238E27FC236}">
                <a16:creationId xmlns:a16="http://schemas.microsoft.com/office/drawing/2014/main" id="{1E50403C-6D0B-4F74-BD3D-DF0E637937A7}"/>
              </a:ext>
            </a:extLst>
          </p:cNvPr>
          <p:cNvSpPr/>
          <p:nvPr/>
        </p:nvSpPr>
        <p:spPr>
          <a:xfrm>
            <a:off x="5005617" y="672404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B8BBBCE7-13FE-4385-9016-AF00CC7A16B9}"/>
              </a:ext>
            </a:extLst>
          </p:cNvPr>
          <p:cNvSpPr txBox="1"/>
          <p:nvPr/>
        </p:nvSpPr>
        <p:spPr>
          <a:xfrm>
            <a:off x="5038554" y="692014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id="{E02D294B-93E2-48D5-A7B8-A9D76BBDFE2A}"/>
              </a:ext>
            </a:extLst>
          </p:cNvPr>
          <p:cNvSpPr txBox="1"/>
          <p:nvPr/>
        </p:nvSpPr>
        <p:spPr>
          <a:xfrm>
            <a:off x="13764603" y="6712520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 when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7" name="TextBox 826">
            <a:extLst>
              <a:ext uri="{FF2B5EF4-FFF2-40B4-BE49-F238E27FC236}">
                <a16:creationId xmlns:a16="http://schemas.microsoft.com/office/drawing/2014/main" id="{A95C220C-AE2F-41F6-A2A9-2D1DDBEF5E6A}"/>
              </a:ext>
            </a:extLst>
          </p:cNvPr>
          <p:cNvSpPr txBox="1"/>
          <p:nvPr/>
        </p:nvSpPr>
        <p:spPr>
          <a:xfrm>
            <a:off x="13771689" y="5957772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828" name="TextBox 827">
            <a:extLst>
              <a:ext uri="{FF2B5EF4-FFF2-40B4-BE49-F238E27FC236}">
                <a16:creationId xmlns:a16="http://schemas.microsoft.com/office/drawing/2014/main" id="{CFDA04BD-6FDC-4CC4-9D03-E71EB8309251}"/>
              </a:ext>
            </a:extLst>
          </p:cNvPr>
          <p:cNvSpPr txBox="1"/>
          <p:nvPr/>
        </p:nvSpPr>
        <p:spPr>
          <a:xfrm>
            <a:off x="13832965" y="5175065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C9C9C847-DEA6-4499-9D22-C5C82410C975}"/>
              </a:ext>
            </a:extLst>
          </p:cNvPr>
          <p:cNvSpPr txBox="1"/>
          <p:nvPr/>
        </p:nvSpPr>
        <p:spPr>
          <a:xfrm>
            <a:off x="6973660" y="22075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5837982-AC67-4121-817B-205962611855}"/>
              </a:ext>
            </a:extLst>
          </p:cNvPr>
          <p:cNvSpPr txBox="1"/>
          <p:nvPr/>
        </p:nvSpPr>
        <p:spPr>
          <a:xfrm>
            <a:off x="5748433" y="220680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D683F7F-C302-4847-B0A8-F30D4FAD2A4C}"/>
              </a:ext>
            </a:extLst>
          </p:cNvPr>
          <p:cNvSpPr txBox="1"/>
          <p:nvPr/>
        </p:nvSpPr>
        <p:spPr>
          <a:xfrm>
            <a:off x="5012563" y="220334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7790CA90-B7C5-4A77-B0AB-FAA2B28AE77E}"/>
              </a:ext>
            </a:extLst>
          </p:cNvPr>
          <p:cNvSpPr txBox="1"/>
          <p:nvPr/>
        </p:nvSpPr>
        <p:spPr>
          <a:xfrm>
            <a:off x="9100969" y="221146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F28B728-C98A-4116-8B86-B499868A5929}"/>
              </a:ext>
            </a:extLst>
          </p:cNvPr>
          <p:cNvSpPr txBox="1"/>
          <p:nvPr/>
        </p:nvSpPr>
        <p:spPr>
          <a:xfrm>
            <a:off x="10694346" y="223205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5104FA3-2DBC-4C82-93C1-ADB38D3808D0}"/>
              </a:ext>
            </a:extLst>
          </p:cNvPr>
          <p:cNvSpPr txBox="1"/>
          <p:nvPr/>
        </p:nvSpPr>
        <p:spPr>
          <a:xfrm>
            <a:off x="11283701" y="224408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F474A32-CC3C-4B52-979E-37E4FD4C5501}"/>
              </a:ext>
            </a:extLst>
          </p:cNvPr>
          <p:cNvSpPr txBox="1"/>
          <p:nvPr/>
        </p:nvSpPr>
        <p:spPr>
          <a:xfrm>
            <a:off x="213682" y="287558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Manufacturers page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5C2D97DD-34B1-4D17-8BC1-C8C23200E6F2}"/>
              </a:ext>
            </a:extLst>
          </p:cNvPr>
          <p:cNvSpPr/>
          <p:nvPr/>
        </p:nvSpPr>
        <p:spPr>
          <a:xfrm>
            <a:off x="9204611" y="437919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CFD8E665-C5BE-4C0F-8FE6-545CCDBCBDB2}"/>
              </a:ext>
            </a:extLst>
          </p:cNvPr>
          <p:cNvSpPr txBox="1"/>
          <p:nvPr/>
        </p:nvSpPr>
        <p:spPr>
          <a:xfrm>
            <a:off x="9196416" y="458057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F69038D3-8DAC-4276-ADA2-B06F02ED4125}"/>
              </a:ext>
            </a:extLst>
          </p:cNvPr>
          <p:cNvSpPr/>
          <p:nvPr/>
        </p:nvSpPr>
        <p:spPr>
          <a:xfrm>
            <a:off x="9215813" y="510504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ACD7577A-861B-4A84-9FE1-C30E7B93B358}"/>
              </a:ext>
            </a:extLst>
          </p:cNvPr>
          <p:cNvSpPr txBox="1"/>
          <p:nvPr/>
        </p:nvSpPr>
        <p:spPr>
          <a:xfrm>
            <a:off x="9207618" y="53064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87FECFD-E544-4C9E-9ACA-CB402C630E67}"/>
              </a:ext>
            </a:extLst>
          </p:cNvPr>
          <p:cNvSpPr/>
          <p:nvPr/>
        </p:nvSpPr>
        <p:spPr>
          <a:xfrm>
            <a:off x="9212400" y="594282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B03F9D45-DD0C-42B0-B3A0-F05D9C440042}"/>
              </a:ext>
            </a:extLst>
          </p:cNvPr>
          <p:cNvSpPr txBox="1"/>
          <p:nvPr/>
        </p:nvSpPr>
        <p:spPr>
          <a:xfrm>
            <a:off x="9216553" y="614642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B024BE1D-7101-4C07-960C-088E582231D6}"/>
              </a:ext>
            </a:extLst>
          </p:cNvPr>
          <p:cNvSpPr/>
          <p:nvPr/>
        </p:nvSpPr>
        <p:spPr>
          <a:xfrm>
            <a:off x="9232132" y="676873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53FBBAA-767A-4044-9BC8-7200D41159C9}"/>
              </a:ext>
            </a:extLst>
          </p:cNvPr>
          <p:cNvSpPr txBox="1"/>
          <p:nvPr/>
        </p:nvSpPr>
        <p:spPr>
          <a:xfrm>
            <a:off x="9236285" y="69723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303F1A01-C968-4F36-8EE3-2F09024E847E}"/>
              </a:ext>
            </a:extLst>
          </p:cNvPr>
          <p:cNvSpPr txBox="1"/>
          <p:nvPr/>
        </p:nvSpPr>
        <p:spPr>
          <a:xfrm>
            <a:off x="9195032" y="436231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87DA2B94-57BC-4A56-8D15-EF1E3DA6A960}"/>
              </a:ext>
            </a:extLst>
          </p:cNvPr>
          <p:cNvSpPr txBox="1"/>
          <p:nvPr/>
        </p:nvSpPr>
        <p:spPr>
          <a:xfrm>
            <a:off x="9206234" y="508815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F3677153-2820-4088-ADE0-9895EF417883}"/>
              </a:ext>
            </a:extLst>
          </p:cNvPr>
          <p:cNvSpPr txBox="1"/>
          <p:nvPr/>
        </p:nvSpPr>
        <p:spPr>
          <a:xfrm>
            <a:off x="9215169" y="59281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1534AC8B-1BA0-48B9-872D-CB2475840996}"/>
              </a:ext>
            </a:extLst>
          </p:cNvPr>
          <p:cNvSpPr txBox="1"/>
          <p:nvPr/>
        </p:nvSpPr>
        <p:spPr>
          <a:xfrm>
            <a:off x="9234901" y="675405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9B9A6EAE-7008-401C-9FB0-5002A69DE968}"/>
              </a:ext>
            </a:extLst>
          </p:cNvPr>
          <p:cNvSpPr txBox="1"/>
          <p:nvPr/>
        </p:nvSpPr>
        <p:spPr>
          <a:xfrm>
            <a:off x="9204611" y="388023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120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03EF5DA-9ABE-466B-A7AE-90618F16D12E}"/>
              </a:ext>
            </a:extLst>
          </p:cNvPr>
          <p:cNvSpPr txBox="1"/>
          <p:nvPr/>
        </p:nvSpPr>
        <p:spPr>
          <a:xfrm>
            <a:off x="10755644" y="5948688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FBE4290-9CAF-4664-9769-FB9247F8B66B}"/>
              </a:ext>
            </a:extLst>
          </p:cNvPr>
          <p:cNvSpPr txBox="1"/>
          <p:nvPr/>
        </p:nvSpPr>
        <p:spPr>
          <a:xfrm>
            <a:off x="10741270" y="515639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6AC4C98D-91C2-4396-88E6-929CF27EB674}"/>
              </a:ext>
            </a:extLst>
          </p:cNvPr>
          <p:cNvSpPr txBox="1"/>
          <p:nvPr/>
        </p:nvSpPr>
        <p:spPr>
          <a:xfrm>
            <a:off x="10715119" y="437919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29E261AE-2A0C-4301-A1B4-8D31B1752697}"/>
              </a:ext>
            </a:extLst>
          </p:cNvPr>
          <p:cNvSpPr txBox="1"/>
          <p:nvPr/>
        </p:nvSpPr>
        <p:spPr>
          <a:xfrm>
            <a:off x="10727686" y="361430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120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8856BA9-6236-431E-8476-E921D64221C7}"/>
              </a:ext>
            </a:extLst>
          </p:cNvPr>
          <p:cNvSpPr txBox="1"/>
          <p:nvPr/>
        </p:nvSpPr>
        <p:spPr>
          <a:xfrm>
            <a:off x="11345179" y="617092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9348FA91-352A-4933-B693-2488976D2D3A}"/>
              </a:ext>
            </a:extLst>
          </p:cNvPr>
          <p:cNvSpPr txBox="1"/>
          <p:nvPr/>
        </p:nvSpPr>
        <p:spPr>
          <a:xfrm>
            <a:off x="11304193" y="536494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7DBC13F7-4F5B-4410-875F-7F989F2BA07D}"/>
              </a:ext>
            </a:extLst>
          </p:cNvPr>
          <p:cNvSpPr txBox="1"/>
          <p:nvPr/>
        </p:nvSpPr>
        <p:spPr>
          <a:xfrm>
            <a:off x="11291060" y="4586593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95CB8795-A1E5-4912-A25E-59226F57DCB1}"/>
              </a:ext>
            </a:extLst>
          </p:cNvPr>
          <p:cNvSpPr txBox="1"/>
          <p:nvPr/>
        </p:nvSpPr>
        <p:spPr>
          <a:xfrm>
            <a:off x="11265402" y="383786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0484C36E-FFB1-4244-8B94-8E8155DAE831}"/>
              </a:ext>
            </a:extLst>
          </p:cNvPr>
          <p:cNvSpPr/>
          <p:nvPr/>
        </p:nvSpPr>
        <p:spPr>
          <a:xfrm>
            <a:off x="11332419" y="6706904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1F3DC59F-0EA5-4A4D-9E8A-3DD6F06FEE18}"/>
              </a:ext>
            </a:extLst>
          </p:cNvPr>
          <p:cNvSpPr txBox="1"/>
          <p:nvPr/>
        </p:nvSpPr>
        <p:spPr>
          <a:xfrm>
            <a:off x="11364810" y="668447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pic>
        <p:nvPicPr>
          <p:cNvPr id="320" name="Picture 319">
            <a:extLst>
              <a:ext uri="{FF2B5EF4-FFF2-40B4-BE49-F238E27FC236}">
                <a16:creationId xmlns:a16="http://schemas.microsoft.com/office/drawing/2014/main" id="{937658B8-4D0F-47C2-8E32-B2D6E0254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47215"/>
          <a:stretch/>
        </p:blipFill>
        <p:spPr>
          <a:xfrm>
            <a:off x="1347538" y="9580245"/>
            <a:ext cx="12151894" cy="3348591"/>
          </a:xfrm>
          <a:prstGeom prst="rect">
            <a:avLst/>
          </a:prstGeom>
        </p:spPr>
      </p:pic>
      <p:pic>
        <p:nvPicPr>
          <p:cNvPr id="338" name="Picture 337">
            <a:extLst>
              <a:ext uri="{FF2B5EF4-FFF2-40B4-BE49-F238E27FC236}">
                <a16:creationId xmlns:a16="http://schemas.microsoft.com/office/drawing/2014/main" id="{F6C81154-CAE3-4593-B869-E1006297B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t="-2" r="3548" b="49256"/>
          <a:stretch/>
        </p:blipFill>
        <p:spPr>
          <a:xfrm>
            <a:off x="3403817" y="9583250"/>
            <a:ext cx="610201" cy="3194159"/>
          </a:xfrm>
          <a:prstGeom prst="rect">
            <a:avLst/>
          </a:prstGeom>
        </p:spPr>
      </p:pic>
      <p:sp>
        <p:nvSpPr>
          <p:cNvPr id="339" name="TextBox 338">
            <a:extLst>
              <a:ext uri="{FF2B5EF4-FFF2-40B4-BE49-F238E27FC236}">
                <a16:creationId xmlns:a16="http://schemas.microsoft.com/office/drawing/2014/main" id="{17984E63-2D66-4452-B0BE-4DB267297698}"/>
              </a:ext>
            </a:extLst>
          </p:cNvPr>
          <p:cNvSpPr txBox="1"/>
          <p:nvPr/>
        </p:nvSpPr>
        <p:spPr>
          <a:xfrm>
            <a:off x="10597130" y="96491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E753DBAF-7DB7-4053-8C05-14DF1E83BB3A}"/>
              </a:ext>
            </a:extLst>
          </p:cNvPr>
          <p:cNvSpPr txBox="1"/>
          <p:nvPr/>
        </p:nvSpPr>
        <p:spPr>
          <a:xfrm>
            <a:off x="11185527" y="964919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4A8C93AC-6901-40C1-8C03-CCA12E2BCE32}"/>
              </a:ext>
            </a:extLst>
          </p:cNvPr>
          <p:cNvSpPr txBox="1"/>
          <p:nvPr/>
        </p:nvSpPr>
        <p:spPr>
          <a:xfrm>
            <a:off x="4879697" y="965797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23B7B2D1-B111-490B-9FE6-F77318AB10C5}"/>
              </a:ext>
            </a:extLst>
          </p:cNvPr>
          <p:cNvSpPr txBox="1"/>
          <p:nvPr/>
        </p:nvSpPr>
        <p:spPr>
          <a:xfrm>
            <a:off x="6967339" y="966885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F01D267E-C005-4922-8B66-1869F78A367C}"/>
              </a:ext>
            </a:extLst>
          </p:cNvPr>
          <p:cNvSpPr txBox="1"/>
          <p:nvPr/>
        </p:nvSpPr>
        <p:spPr>
          <a:xfrm>
            <a:off x="5673437" y="965797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A1DDFEF8-B8D5-4009-9B04-F0CE9E73F3A2}"/>
              </a:ext>
            </a:extLst>
          </p:cNvPr>
          <p:cNvSpPr txBox="1"/>
          <p:nvPr/>
        </p:nvSpPr>
        <p:spPr>
          <a:xfrm>
            <a:off x="10614419" y="1041149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23E41A57-C4F6-43E3-B973-91790E897ADD}"/>
              </a:ext>
            </a:extLst>
          </p:cNvPr>
          <p:cNvSpPr txBox="1"/>
          <p:nvPr/>
        </p:nvSpPr>
        <p:spPr>
          <a:xfrm>
            <a:off x="11202816" y="1041149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1CCB7DCC-C9EE-4AD0-B658-1C5948773EC0}"/>
              </a:ext>
            </a:extLst>
          </p:cNvPr>
          <p:cNvSpPr/>
          <p:nvPr/>
        </p:nvSpPr>
        <p:spPr>
          <a:xfrm>
            <a:off x="987442" y="9928167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65EEC23-4CE7-4786-8E87-2C94B08DD1E8}"/>
              </a:ext>
            </a:extLst>
          </p:cNvPr>
          <p:cNvSpPr/>
          <p:nvPr/>
        </p:nvSpPr>
        <p:spPr>
          <a:xfrm>
            <a:off x="5009214" y="99494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4CE63385-D046-45EA-8087-D1C2234821BF}"/>
              </a:ext>
            </a:extLst>
          </p:cNvPr>
          <p:cNvSpPr txBox="1"/>
          <p:nvPr/>
        </p:nvSpPr>
        <p:spPr>
          <a:xfrm>
            <a:off x="4896986" y="1042027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D92E9193-E34F-47D3-BB77-5385A7A49F52}"/>
              </a:ext>
            </a:extLst>
          </p:cNvPr>
          <p:cNvSpPr/>
          <p:nvPr/>
        </p:nvSpPr>
        <p:spPr>
          <a:xfrm>
            <a:off x="7096856" y="996036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C9BBE1E1-77A6-4E93-940A-3B58B4363284}"/>
              </a:ext>
            </a:extLst>
          </p:cNvPr>
          <p:cNvSpPr txBox="1"/>
          <p:nvPr/>
        </p:nvSpPr>
        <p:spPr>
          <a:xfrm>
            <a:off x="6984628" y="1043115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0879072F-56D7-4B6E-977F-36E3B7769AD9}"/>
              </a:ext>
            </a:extLst>
          </p:cNvPr>
          <p:cNvSpPr/>
          <p:nvPr/>
        </p:nvSpPr>
        <p:spPr>
          <a:xfrm>
            <a:off x="5802954" y="99494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5960AF80-8153-44E0-B9BF-A884E85C35E3}"/>
              </a:ext>
            </a:extLst>
          </p:cNvPr>
          <p:cNvSpPr txBox="1"/>
          <p:nvPr/>
        </p:nvSpPr>
        <p:spPr>
          <a:xfrm>
            <a:off x="5690726" y="1042027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4EEBDE8-29FC-4051-BBE3-77974FCF9F7D}"/>
              </a:ext>
            </a:extLst>
          </p:cNvPr>
          <p:cNvSpPr/>
          <p:nvPr/>
        </p:nvSpPr>
        <p:spPr>
          <a:xfrm>
            <a:off x="11339222" y="9942322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EB2E3102-EFB3-4055-8A4D-67258D94A85E}"/>
              </a:ext>
            </a:extLst>
          </p:cNvPr>
          <p:cNvSpPr txBox="1"/>
          <p:nvPr/>
        </p:nvSpPr>
        <p:spPr>
          <a:xfrm>
            <a:off x="12120053" y="9978302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C80972DE-DC22-4D66-A527-87E2A482CF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3613" y="10036391"/>
            <a:ext cx="278105" cy="267571"/>
          </a:xfrm>
          <a:prstGeom prst="rect">
            <a:avLst/>
          </a:prstGeom>
        </p:spPr>
      </p:pic>
      <p:sp>
        <p:nvSpPr>
          <p:cNvPr id="373" name="TextBox 372">
            <a:extLst>
              <a:ext uri="{FF2B5EF4-FFF2-40B4-BE49-F238E27FC236}">
                <a16:creationId xmlns:a16="http://schemas.microsoft.com/office/drawing/2014/main" id="{A8A3BABC-E2F8-4D22-8F9F-14A795E54C1C}"/>
              </a:ext>
            </a:extLst>
          </p:cNvPr>
          <p:cNvSpPr txBox="1"/>
          <p:nvPr/>
        </p:nvSpPr>
        <p:spPr>
          <a:xfrm>
            <a:off x="12114262" y="10152723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21E8EFAF-4B10-4ED3-9B0D-0C1D9DD36FCA}"/>
              </a:ext>
            </a:extLst>
          </p:cNvPr>
          <p:cNvSpPr/>
          <p:nvPr/>
        </p:nvSpPr>
        <p:spPr>
          <a:xfrm>
            <a:off x="10733450" y="9950250"/>
            <a:ext cx="482665" cy="463636"/>
          </a:xfrm>
          <a:prstGeom prst="rect">
            <a:avLst/>
          </a:prstGeom>
          <a:solidFill>
            <a:srgbClr val="78D0A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8ADFB628-8119-49B1-AF86-EFA5845E7D1A}"/>
              </a:ext>
            </a:extLst>
          </p:cNvPr>
          <p:cNvSpPr/>
          <p:nvPr/>
        </p:nvSpPr>
        <p:spPr>
          <a:xfrm>
            <a:off x="8513717" y="107128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2FA2CE8A-D566-492C-82A7-4E6D3DF536A2}"/>
              </a:ext>
            </a:extLst>
          </p:cNvPr>
          <p:cNvSpPr txBox="1"/>
          <p:nvPr/>
        </p:nvSpPr>
        <p:spPr>
          <a:xfrm>
            <a:off x="8401489" y="1118365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FD7AD9BC-2567-4184-B7D2-1BCE99ECBAED}"/>
              </a:ext>
            </a:extLst>
          </p:cNvPr>
          <p:cNvSpPr txBox="1"/>
          <p:nvPr/>
        </p:nvSpPr>
        <p:spPr>
          <a:xfrm>
            <a:off x="8496149" y="1090743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A69C4566-3A12-4F47-8A68-4840D7C7847E}"/>
              </a:ext>
            </a:extLst>
          </p:cNvPr>
          <p:cNvSpPr txBox="1"/>
          <p:nvPr/>
        </p:nvSpPr>
        <p:spPr>
          <a:xfrm>
            <a:off x="8517925" y="1070791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A02892CA-8467-4C67-B89F-03143A39D630}"/>
              </a:ext>
            </a:extLst>
          </p:cNvPr>
          <p:cNvSpPr/>
          <p:nvPr/>
        </p:nvSpPr>
        <p:spPr>
          <a:xfrm>
            <a:off x="8498129" y="9993676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C0753F6C-B85D-471C-AB03-091E9EF6C625}"/>
              </a:ext>
            </a:extLst>
          </p:cNvPr>
          <p:cNvSpPr txBox="1"/>
          <p:nvPr/>
        </p:nvSpPr>
        <p:spPr>
          <a:xfrm>
            <a:off x="8582758" y="101958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4D9337B8-1982-4710-84D2-9062DC490B35}"/>
              </a:ext>
            </a:extLst>
          </p:cNvPr>
          <p:cNvSpPr txBox="1"/>
          <p:nvPr/>
        </p:nvSpPr>
        <p:spPr>
          <a:xfrm>
            <a:off x="8634080" y="99629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016980F4-ABAA-4CE9-BFC4-BB06AAEE8AC3}"/>
              </a:ext>
            </a:extLst>
          </p:cNvPr>
          <p:cNvSpPr txBox="1"/>
          <p:nvPr/>
        </p:nvSpPr>
        <p:spPr>
          <a:xfrm>
            <a:off x="10630736" y="1120643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82FBA83C-C5A5-4163-9F0E-2E424E0D2213}"/>
              </a:ext>
            </a:extLst>
          </p:cNvPr>
          <p:cNvSpPr txBox="1"/>
          <p:nvPr/>
        </p:nvSpPr>
        <p:spPr>
          <a:xfrm>
            <a:off x="11219133" y="1120643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430BB99D-5CCE-4D4A-AB9F-BF9FA0D320B8}"/>
              </a:ext>
            </a:extLst>
          </p:cNvPr>
          <p:cNvSpPr/>
          <p:nvPr/>
        </p:nvSpPr>
        <p:spPr>
          <a:xfrm>
            <a:off x="1003759" y="10723104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3A7EEC0F-4B9A-47D2-A5A8-9B9DB214FE58}"/>
              </a:ext>
            </a:extLst>
          </p:cNvPr>
          <p:cNvSpPr/>
          <p:nvPr/>
        </p:nvSpPr>
        <p:spPr>
          <a:xfrm>
            <a:off x="5025531" y="1074441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D8A57746-CD60-4B0D-8F7A-D2851CF0F41E}"/>
              </a:ext>
            </a:extLst>
          </p:cNvPr>
          <p:cNvSpPr txBox="1"/>
          <p:nvPr/>
        </p:nvSpPr>
        <p:spPr>
          <a:xfrm>
            <a:off x="4913303" y="1121521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270407B-1E35-43F4-B7F9-7E111CE17442}"/>
              </a:ext>
            </a:extLst>
          </p:cNvPr>
          <p:cNvSpPr txBox="1"/>
          <p:nvPr/>
        </p:nvSpPr>
        <p:spPr>
          <a:xfrm>
            <a:off x="7000945" y="112260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6BCC1B1F-299F-4861-8FAB-A266AC9625BA}"/>
              </a:ext>
            </a:extLst>
          </p:cNvPr>
          <p:cNvSpPr/>
          <p:nvPr/>
        </p:nvSpPr>
        <p:spPr>
          <a:xfrm>
            <a:off x="5819271" y="1074441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848FA850-B438-490B-AA91-61C779ABC219}"/>
              </a:ext>
            </a:extLst>
          </p:cNvPr>
          <p:cNvSpPr txBox="1"/>
          <p:nvPr/>
        </p:nvSpPr>
        <p:spPr>
          <a:xfrm>
            <a:off x="5707043" y="1121521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B36B6425-BD03-4082-AF0D-05495E1A0E27}"/>
              </a:ext>
            </a:extLst>
          </p:cNvPr>
          <p:cNvSpPr/>
          <p:nvPr/>
        </p:nvSpPr>
        <p:spPr>
          <a:xfrm>
            <a:off x="11355539" y="10737259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5C444990-5F74-47C9-B247-56423A980707}"/>
              </a:ext>
            </a:extLst>
          </p:cNvPr>
          <p:cNvSpPr txBox="1"/>
          <p:nvPr/>
        </p:nvSpPr>
        <p:spPr>
          <a:xfrm>
            <a:off x="12136370" y="10773239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04" name="Picture 403">
            <a:extLst>
              <a:ext uri="{FF2B5EF4-FFF2-40B4-BE49-F238E27FC236}">
                <a16:creationId xmlns:a16="http://schemas.microsoft.com/office/drawing/2014/main" id="{1177D812-5AD2-4CA1-BA40-829ED45867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9930" y="10831328"/>
            <a:ext cx="278105" cy="267571"/>
          </a:xfrm>
          <a:prstGeom prst="rect">
            <a:avLst/>
          </a:prstGeom>
        </p:spPr>
      </p:pic>
      <p:sp>
        <p:nvSpPr>
          <p:cNvPr id="405" name="TextBox 404">
            <a:extLst>
              <a:ext uri="{FF2B5EF4-FFF2-40B4-BE49-F238E27FC236}">
                <a16:creationId xmlns:a16="http://schemas.microsoft.com/office/drawing/2014/main" id="{30604B5A-3C05-456D-BF44-D853C629D20F}"/>
              </a:ext>
            </a:extLst>
          </p:cNvPr>
          <p:cNvSpPr txBox="1"/>
          <p:nvPr/>
        </p:nvSpPr>
        <p:spPr>
          <a:xfrm>
            <a:off x="12130579" y="10947660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499B7F8-79BE-4080-AC90-9C30F7A7E286}"/>
              </a:ext>
            </a:extLst>
          </p:cNvPr>
          <p:cNvSpPr/>
          <p:nvPr/>
        </p:nvSpPr>
        <p:spPr>
          <a:xfrm>
            <a:off x="7119420" y="10726585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2DAA4E48-91FE-40BF-B806-4299550B342F}"/>
              </a:ext>
            </a:extLst>
          </p:cNvPr>
          <p:cNvSpPr txBox="1"/>
          <p:nvPr/>
        </p:nvSpPr>
        <p:spPr>
          <a:xfrm>
            <a:off x="7190528" y="1069789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EABC7CF5-A8E3-4EC5-8FB3-619A0B996464}"/>
              </a:ext>
            </a:extLst>
          </p:cNvPr>
          <p:cNvSpPr txBox="1"/>
          <p:nvPr/>
        </p:nvSpPr>
        <p:spPr>
          <a:xfrm>
            <a:off x="7122384" y="1092921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189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31662C6-EEB2-4223-97D7-E9C9EE063E7A}"/>
              </a:ext>
            </a:extLst>
          </p:cNvPr>
          <p:cNvSpPr txBox="1"/>
          <p:nvPr/>
        </p:nvSpPr>
        <p:spPr>
          <a:xfrm>
            <a:off x="10637287" y="1201162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E989F54E-DFBB-4449-86CC-99004653909B}"/>
              </a:ext>
            </a:extLst>
          </p:cNvPr>
          <p:cNvSpPr txBox="1"/>
          <p:nvPr/>
        </p:nvSpPr>
        <p:spPr>
          <a:xfrm>
            <a:off x="11225684" y="1201162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855FDE1E-05EB-4338-8161-30E211BBE145}"/>
              </a:ext>
            </a:extLst>
          </p:cNvPr>
          <p:cNvSpPr/>
          <p:nvPr/>
        </p:nvSpPr>
        <p:spPr>
          <a:xfrm>
            <a:off x="5032082" y="115496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FECD963C-FEF2-41C3-AE71-6379E76A0D72}"/>
              </a:ext>
            </a:extLst>
          </p:cNvPr>
          <p:cNvSpPr txBox="1"/>
          <p:nvPr/>
        </p:nvSpPr>
        <p:spPr>
          <a:xfrm>
            <a:off x="4919854" y="120204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39184BAB-9C04-4FE7-ADAD-7BD6D45A1540}"/>
              </a:ext>
            </a:extLst>
          </p:cNvPr>
          <p:cNvSpPr/>
          <p:nvPr/>
        </p:nvSpPr>
        <p:spPr>
          <a:xfrm>
            <a:off x="7119724" y="1156048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8FC0019C-708C-4FB4-B6AF-CCDC548A482D}"/>
              </a:ext>
            </a:extLst>
          </p:cNvPr>
          <p:cNvSpPr txBox="1"/>
          <p:nvPr/>
        </p:nvSpPr>
        <p:spPr>
          <a:xfrm>
            <a:off x="7007496" y="1203127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4163CE19-2394-4A9F-A28D-8BD54B0887C6}"/>
              </a:ext>
            </a:extLst>
          </p:cNvPr>
          <p:cNvSpPr txBox="1"/>
          <p:nvPr/>
        </p:nvSpPr>
        <p:spPr>
          <a:xfrm>
            <a:off x="5713594" y="120204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B1954563-4B85-4789-878E-F9F9362C0B61}"/>
              </a:ext>
            </a:extLst>
          </p:cNvPr>
          <p:cNvSpPr/>
          <p:nvPr/>
        </p:nvSpPr>
        <p:spPr>
          <a:xfrm>
            <a:off x="8547507" y="1159287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481FF20D-15ED-4FFB-9F57-2879019D8F61}"/>
              </a:ext>
            </a:extLst>
          </p:cNvPr>
          <p:cNvSpPr/>
          <p:nvPr/>
        </p:nvSpPr>
        <p:spPr>
          <a:xfrm>
            <a:off x="11351596" y="1154127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063226B9-DBF9-47EA-9CE6-AB1FCE6284AB}"/>
              </a:ext>
            </a:extLst>
          </p:cNvPr>
          <p:cNvSpPr txBox="1"/>
          <p:nvPr/>
        </p:nvSpPr>
        <p:spPr>
          <a:xfrm>
            <a:off x="12122970" y="11605661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21" name="Picture 420">
            <a:extLst>
              <a:ext uri="{FF2B5EF4-FFF2-40B4-BE49-F238E27FC236}">
                <a16:creationId xmlns:a16="http://schemas.microsoft.com/office/drawing/2014/main" id="{A435C6F2-A387-4765-B7CA-657B34F741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6530" y="11663750"/>
            <a:ext cx="278105" cy="267571"/>
          </a:xfrm>
          <a:prstGeom prst="rect">
            <a:avLst/>
          </a:prstGeom>
        </p:spPr>
      </p:pic>
      <p:sp>
        <p:nvSpPr>
          <p:cNvPr id="422" name="TextBox 421">
            <a:extLst>
              <a:ext uri="{FF2B5EF4-FFF2-40B4-BE49-F238E27FC236}">
                <a16:creationId xmlns:a16="http://schemas.microsoft.com/office/drawing/2014/main" id="{BB0C9D00-E186-4064-8F06-88B7EFE7EDF5}"/>
              </a:ext>
            </a:extLst>
          </p:cNvPr>
          <p:cNvSpPr txBox="1"/>
          <p:nvPr/>
        </p:nvSpPr>
        <p:spPr>
          <a:xfrm>
            <a:off x="12117179" y="11780082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60B63DCC-4EB1-435C-B8D9-A7CA95B9B95A}"/>
              </a:ext>
            </a:extLst>
          </p:cNvPr>
          <p:cNvSpPr txBox="1"/>
          <p:nvPr/>
        </p:nvSpPr>
        <p:spPr>
          <a:xfrm>
            <a:off x="7111935" y="1176267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2D22BEBB-956A-43C5-BAAE-A664581C91C3}"/>
              </a:ext>
            </a:extLst>
          </p:cNvPr>
          <p:cNvSpPr txBox="1"/>
          <p:nvPr/>
        </p:nvSpPr>
        <p:spPr>
          <a:xfrm>
            <a:off x="8529939" y="1178744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8D61375F-B669-4AA5-9D84-150DACC18121}"/>
              </a:ext>
            </a:extLst>
          </p:cNvPr>
          <p:cNvSpPr txBox="1"/>
          <p:nvPr/>
        </p:nvSpPr>
        <p:spPr>
          <a:xfrm>
            <a:off x="7133316" y="1151891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C25AE8FF-5B1B-40D0-88C6-5B924E1EDF34}"/>
              </a:ext>
            </a:extLst>
          </p:cNvPr>
          <p:cNvSpPr txBox="1"/>
          <p:nvPr/>
        </p:nvSpPr>
        <p:spPr>
          <a:xfrm>
            <a:off x="8551715" y="1158793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1032EB10-10A8-4BD3-BFD2-2664A57FAE63}"/>
              </a:ext>
            </a:extLst>
          </p:cNvPr>
          <p:cNvSpPr/>
          <p:nvPr/>
        </p:nvSpPr>
        <p:spPr>
          <a:xfrm>
            <a:off x="5822588" y="1152489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B53B5B9C-9799-41C9-A13D-1BF9E0BA9FB6}"/>
              </a:ext>
            </a:extLst>
          </p:cNvPr>
          <p:cNvSpPr txBox="1"/>
          <p:nvPr/>
        </p:nvSpPr>
        <p:spPr>
          <a:xfrm>
            <a:off x="5826839" y="1172334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A24EEA7F-A8D6-4979-A03F-A526833048C2}"/>
              </a:ext>
            </a:extLst>
          </p:cNvPr>
          <p:cNvSpPr/>
          <p:nvPr/>
        </p:nvSpPr>
        <p:spPr>
          <a:xfrm>
            <a:off x="998241" y="11518041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852FDB9C-6F91-4C24-A6CC-C32EF47FA802}"/>
              </a:ext>
            </a:extLst>
          </p:cNvPr>
          <p:cNvSpPr txBox="1"/>
          <p:nvPr/>
        </p:nvSpPr>
        <p:spPr>
          <a:xfrm>
            <a:off x="10646464" y="1275775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6C39CA86-B978-4AA1-AB59-75BE5F4AB698}"/>
              </a:ext>
            </a:extLst>
          </p:cNvPr>
          <p:cNvSpPr/>
          <p:nvPr/>
        </p:nvSpPr>
        <p:spPr>
          <a:xfrm>
            <a:off x="7128901" y="123066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A995B9E6-9EDA-4886-8B03-6DF47178D3B1}"/>
              </a:ext>
            </a:extLst>
          </p:cNvPr>
          <p:cNvSpPr txBox="1"/>
          <p:nvPr/>
        </p:nvSpPr>
        <p:spPr>
          <a:xfrm>
            <a:off x="7016673" y="1277740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4DCFD8F1-4A2C-44F2-A4EC-6CF027706449}"/>
              </a:ext>
            </a:extLst>
          </p:cNvPr>
          <p:cNvSpPr txBox="1"/>
          <p:nvPr/>
        </p:nvSpPr>
        <p:spPr>
          <a:xfrm>
            <a:off x="5722771" y="1276653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8F563C4A-D64E-4E82-A6C2-A7A23E08BEE6}"/>
              </a:ext>
            </a:extLst>
          </p:cNvPr>
          <p:cNvSpPr/>
          <p:nvPr/>
        </p:nvSpPr>
        <p:spPr>
          <a:xfrm>
            <a:off x="8556684" y="1233900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FB7805E3-D4E6-47BD-90F0-5D060751A3F9}"/>
              </a:ext>
            </a:extLst>
          </p:cNvPr>
          <p:cNvSpPr txBox="1"/>
          <p:nvPr/>
        </p:nvSpPr>
        <p:spPr>
          <a:xfrm>
            <a:off x="12132147" y="12351791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38" name="Picture 437">
            <a:extLst>
              <a:ext uri="{FF2B5EF4-FFF2-40B4-BE49-F238E27FC236}">
                <a16:creationId xmlns:a16="http://schemas.microsoft.com/office/drawing/2014/main" id="{F64C2C9D-1A0C-4B7E-A012-E977E38B25B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5707" y="12409880"/>
            <a:ext cx="278105" cy="267571"/>
          </a:xfrm>
          <a:prstGeom prst="rect">
            <a:avLst/>
          </a:prstGeom>
        </p:spPr>
      </p:pic>
      <p:sp>
        <p:nvSpPr>
          <p:cNvPr id="439" name="TextBox 438">
            <a:extLst>
              <a:ext uri="{FF2B5EF4-FFF2-40B4-BE49-F238E27FC236}">
                <a16:creationId xmlns:a16="http://schemas.microsoft.com/office/drawing/2014/main" id="{A1F309A0-EE4D-4451-AD9C-65F96FC86946}"/>
              </a:ext>
            </a:extLst>
          </p:cNvPr>
          <p:cNvSpPr txBox="1"/>
          <p:nvPr/>
        </p:nvSpPr>
        <p:spPr>
          <a:xfrm>
            <a:off x="12126356" y="12526212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18D3BC87-0E05-4243-AE51-16956DEEB842}"/>
              </a:ext>
            </a:extLst>
          </p:cNvPr>
          <p:cNvSpPr txBox="1"/>
          <p:nvPr/>
        </p:nvSpPr>
        <p:spPr>
          <a:xfrm>
            <a:off x="7121112" y="1250880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D2DE4F2A-4671-4390-A254-63B2B00E1682}"/>
              </a:ext>
            </a:extLst>
          </p:cNvPr>
          <p:cNvSpPr txBox="1"/>
          <p:nvPr/>
        </p:nvSpPr>
        <p:spPr>
          <a:xfrm>
            <a:off x="8539116" y="1253357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5C2D2EBF-D7E3-4A02-9497-5A8807418388}"/>
              </a:ext>
            </a:extLst>
          </p:cNvPr>
          <p:cNvSpPr txBox="1"/>
          <p:nvPr/>
        </p:nvSpPr>
        <p:spPr>
          <a:xfrm>
            <a:off x="7142493" y="1226504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1215FECA-7158-4192-B279-EE19C1DBE389}"/>
              </a:ext>
            </a:extLst>
          </p:cNvPr>
          <p:cNvSpPr txBox="1"/>
          <p:nvPr/>
        </p:nvSpPr>
        <p:spPr>
          <a:xfrm>
            <a:off x="8560892" y="1233406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2096AA44-7CBE-406F-AADE-BB4F25A5F0C0}"/>
              </a:ext>
            </a:extLst>
          </p:cNvPr>
          <p:cNvSpPr/>
          <p:nvPr/>
        </p:nvSpPr>
        <p:spPr>
          <a:xfrm>
            <a:off x="5831765" y="1227102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FC8B6A18-5E7A-49AA-8082-9B7F9DDC3CE7}"/>
              </a:ext>
            </a:extLst>
          </p:cNvPr>
          <p:cNvSpPr txBox="1"/>
          <p:nvPr/>
        </p:nvSpPr>
        <p:spPr>
          <a:xfrm>
            <a:off x="5838326" y="124826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9A93075D-8FC9-4B59-ACA6-6C4983B79D58}"/>
              </a:ext>
            </a:extLst>
          </p:cNvPr>
          <p:cNvSpPr/>
          <p:nvPr/>
        </p:nvSpPr>
        <p:spPr>
          <a:xfrm>
            <a:off x="1007418" y="12264171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DD0FAECE-B1D9-492F-B09E-4DDF00ADFD73}"/>
              </a:ext>
            </a:extLst>
          </p:cNvPr>
          <p:cNvSpPr txBox="1"/>
          <p:nvPr/>
        </p:nvSpPr>
        <p:spPr>
          <a:xfrm>
            <a:off x="4929005" y="1278890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427CA1EA-53D3-4EBC-93D6-152CD1613EDD}"/>
              </a:ext>
            </a:extLst>
          </p:cNvPr>
          <p:cNvSpPr/>
          <p:nvPr/>
        </p:nvSpPr>
        <p:spPr>
          <a:xfrm>
            <a:off x="5037999" y="1229339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9D6FAE47-E391-4798-AE18-B009D3F23CBB}"/>
              </a:ext>
            </a:extLst>
          </p:cNvPr>
          <p:cNvSpPr txBox="1"/>
          <p:nvPr/>
        </p:nvSpPr>
        <p:spPr>
          <a:xfrm>
            <a:off x="5070936" y="1248949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50528263-3C89-46CA-AC42-15263B0081A2}"/>
              </a:ext>
            </a:extLst>
          </p:cNvPr>
          <p:cNvSpPr/>
          <p:nvPr/>
        </p:nvSpPr>
        <p:spPr>
          <a:xfrm>
            <a:off x="9236993" y="994855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CB8F2C40-6E04-4EB7-AD05-778E541AAC4D}"/>
              </a:ext>
            </a:extLst>
          </p:cNvPr>
          <p:cNvSpPr txBox="1"/>
          <p:nvPr/>
        </p:nvSpPr>
        <p:spPr>
          <a:xfrm>
            <a:off x="9228798" y="1014993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7D751C8F-0A18-4693-B1C3-8BB313201B31}"/>
              </a:ext>
            </a:extLst>
          </p:cNvPr>
          <p:cNvSpPr/>
          <p:nvPr/>
        </p:nvSpPr>
        <p:spPr>
          <a:xfrm>
            <a:off x="9248195" y="1067439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BD5BD9DA-BB37-4882-8993-6AA1CB847B02}"/>
              </a:ext>
            </a:extLst>
          </p:cNvPr>
          <p:cNvSpPr txBox="1"/>
          <p:nvPr/>
        </p:nvSpPr>
        <p:spPr>
          <a:xfrm>
            <a:off x="9240000" y="1087577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22D3AF13-0BCE-46C2-9578-7B838562FAB7}"/>
              </a:ext>
            </a:extLst>
          </p:cNvPr>
          <p:cNvSpPr/>
          <p:nvPr/>
        </p:nvSpPr>
        <p:spPr>
          <a:xfrm>
            <a:off x="9244782" y="1151218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880DA66D-6A34-4B64-B03F-71A5098D7979}"/>
              </a:ext>
            </a:extLst>
          </p:cNvPr>
          <p:cNvSpPr txBox="1"/>
          <p:nvPr/>
        </p:nvSpPr>
        <p:spPr>
          <a:xfrm>
            <a:off x="9248935" y="1171577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E26176F6-214B-4628-B64B-B94809D4245B}"/>
              </a:ext>
            </a:extLst>
          </p:cNvPr>
          <p:cNvSpPr/>
          <p:nvPr/>
        </p:nvSpPr>
        <p:spPr>
          <a:xfrm>
            <a:off x="9264514" y="1233808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D6FC9631-E881-4E36-AAE9-43F8228B7530}"/>
              </a:ext>
            </a:extLst>
          </p:cNvPr>
          <p:cNvSpPr txBox="1"/>
          <p:nvPr/>
        </p:nvSpPr>
        <p:spPr>
          <a:xfrm>
            <a:off x="9268667" y="1254167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0A949DA6-825D-40A5-BF5C-36837A3A5BB6}"/>
              </a:ext>
            </a:extLst>
          </p:cNvPr>
          <p:cNvSpPr txBox="1"/>
          <p:nvPr/>
        </p:nvSpPr>
        <p:spPr>
          <a:xfrm>
            <a:off x="9227414" y="993166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E43E83A0-A069-43F1-AAC4-277BBB4591D5}"/>
              </a:ext>
            </a:extLst>
          </p:cNvPr>
          <p:cNvSpPr txBox="1"/>
          <p:nvPr/>
        </p:nvSpPr>
        <p:spPr>
          <a:xfrm>
            <a:off x="9238616" y="1065751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C18E2828-C918-4FD8-9BFB-C4F31A536CBC}"/>
              </a:ext>
            </a:extLst>
          </p:cNvPr>
          <p:cNvSpPr txBox="1"/>
          <p:nvPr/>
        </p:nvSpPr>
        <p:spPr>
          <a:xfrm>
            <a:off x="9247551" y="114975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BB43AFA4-5063-4D43-9A5E-35DA634E8BE9}"/>
              </a:ext>
            </a:extLst>
          </p:cNvPr>
          <p:cNvSpPr txBox="1"/>
          <p:nvPr/>
        </p:nvSpPr>
        <p:spPr>
          <a:xfrm>
            <a:off x="9267283" y="1232341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116FB311-5D9D-443A-A835-E5127ECC2A47}"/>
              </a:ext>
            </a:extLst>
          </p:cNvPr>
          <p:cNvSpPr txBox="1"/>
          <p:nvPr/>
        </p:nvSpPr>
        <p:spPr>
          <a:xfrm>
            <a:off x="10763127" y="10152723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14E40637-57F3-4795-ADAA-327EE420AADE}"/>
              </a:ext>
            </a:extLst>
          </p:cNvPr>
          <p:cNvSpPr txBox="1"/>
          <p:nvPr/>
        </p:nvSpPr>
        <p:spPr>
          <a:xfrm>
            <a:off x="11377561" y="1174027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6E77EFDD-D0E7-4A72-9311-822DD535BAFF}"/>
              </a:ext>
            </a:extLst>
          </p:cNvPr>
          <p:cNvSpPr txBox="1"/>
          <p:nvPr/>
        </p:nvSpPr>
        <p:spPr>
          <a:xfrm>
            <a:off x="11336575" y="1093429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98AC31A7-DA04-4B29-BCDA-BB2BA9445BB4}"/>
              </a:ext>
            </a:extLst>
          </p:cNvPr>
          <p:cNvSpPr txBox="1"/>
          <p:nvPr/>
        </p:nvSpPr>
        <p:spPr>
          <a:xfrm>
            <a:off x="11323442" y="1015594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6D66E08E-4273-46F7-9B2A-85FC75E1D4DB}"/>
              </a:ext>
            </a:extLst>
          </p:cNvPr>
          <p:cNvSpPr/>
          <p:nvPr/>
        </p:nvSpPr>
        <p:spPr>
          <a:xfrm>
            <a:off x="11359319" y="1236181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1C88B3D0-30A7-486F-A8E7-0F2C71270D6D}"/>
              </a:ext>
            </a:extLst>
          </p:cNvPr>
          <p:cNvSpPr txBox="1"/>
          <p:nvPr/>
        </p:nvSpPr>
        <p:spPr>
          <a:xfrm>
            <a:off x="11340355" y="1255885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26086A72-A13C-4490-9B46-3436250AEE70}"/>
              </a:ext>
            </a:extLst>
          </p:cNvPr>
          <p:cNvSpPr/>
          <p:nvPr/>
        </p:nvSpPr>
        <p:spPr>
          <a:xfrm>
            <a:off x="10716171" y="1075145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738F7D78-CAD2-44D2-86AD-A5F5F68B8CA4}"/>
              </a:ext>
            </a:extLst>
          </p:cNvPr>
          <p:cNvSpPr txBox="1"/>
          <p:nvPr/>
        </p:nvSpPr>
        <p:spPr>
          <a:xfrm>
            <a:off x="10742136" y="1095045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2E6319E5-794E-4663-ACAD-19C6BB65CA5D}"/>
              </a:ext>
            </a:extLst>
          </p:cNvPr>
          <p:cNvSpPr/>
          <p:nvPr/>
        </p:nvSpPr>
        <p:spPr>
          <a:xfrm>
            <a:off x="10729679" y="1152977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56326800-9AD9-473B-AF93-EAE469FA7E4F}"/>
              </a:ext>
            </a:extLst>
          </p:cNvPr>
          <p:cNvSpPr txBox="1"/>
          <p:nvPr/>
        </p:nvSpPr>
        <p:spPr>
          <a:xfrm>
            <a:off x="10755644" y="11728771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B3D087E1-8F0B-4B90-86CF-A60CE991702D}"/>
              </a:ext>
            </a:extLst>
          </p:cNvPr>
          <p:cNvSpPr/>
          <p:nvPr/>
        </p:nvSpPr>
        <p:spPr>
          <a:xfrm>
            <a:off x="10771871" y="1235057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CC521DC4-CFFF-4EFA-91F6-37511A1692A3}"/>
              </a:ext>
            </a:extLst>
          </p:cNvPr>
          <p:cNvSpPr txBox="1"/>
          <p:nvPr/>
        </p:nvSpPr>
        <p:spPr>
          <a:xfrm>
            <a:off x="10797836" y="12549578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371011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CABCF-8ADF-4DF9-95CB-88EF26BA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/>
          <a:stretch/>
        </p:blipFill>
        <p:spPr>
          <a:xfrm>
            <a:off x="1347538" y="3247742"/>
            <a:ext cx="12151894" cy="6343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7239" y="2631998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36237" y="2702083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04" y="2743725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91060" y="2742025"/>
            <a:ext cx="151896" cy="1103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093085-1702-48FF-971F-AF4381222E54}"/>
              </a:ext>
            </a:extLst>
          </p:cNvPr>
          <p:cNvSpPr txBox="1"/>
          <p:nvPr/>
        </p:nvSpPr>
        <p:spPr>
          <a:xfrm>
            <a:off x="10604224" y="408875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D36DF-9C09-466F-938E-330CCB4038B9}"/>
              </a:ext>
            </a:extLst>
          </p:cNvPr>
          <p:cNvSpPr txBox="1"/>
          <p:nvPr/>
        </p:nvSpPr>
        <p:spPr>
          <a:xfrm>
            <a:off x="11192621" y="4088753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8470" y="2739563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6030" y="2661771"/>
            <a:ext cx="278105" cy="26757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61F8733-FB2C-4D53-BA8C-2B988272782E}"/>
              </a:ext>
            </a:extLst>
          </p:cNvPr>
          <p:cNvSpPr/>
          <p:nvPr/>
        </p:nvSpPr>
        <p:spPr>
          <a:xfrm>
            <a:off x="977247" y="3605423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0EF9BB-FF60-4D3C-ADA5-33CF0FF23E02}"/>
              </a:ext>
            </a:extLst>
          </p:cNvPr>
          <p:cNvSpPr/>
          <p:nvPr/>
        </p:nvSpPr>
        <p:spPr>
          <a:xfrm>
            <a:off x="4999019" y="362673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B805FD-4AAC-44F7-87EA-AB028F537BF2}"/>
              </a:ext>
            </a:extLst>
          </p:cNvPr>
          <p:cNvSpPr txBox="1"/>
          <p:nvPr/>
        </p:nvSpPr>
        <p:spPr>
          <a:xfrm>
            <a:off x="4886791" y="409753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5072904" y="260695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639" y="2871646"/>
            <a:ext cx="151896" cy="110385"/>
          </a:xfrm>
          <a:prstGeom prst="rect">
            <a:avLst/>
          </a:prstGeom>
        </p:spPr>
      </p:pic>
      <p:sp>
        <p:nvSpPr>
          <p:cNvPr id="179" name="Rectangle 178">
            <a:extLst>
              <a:ext uri="{FF2B5EF4-FFF2-40B4-BE49-F238E27FC236}">
                <a16:creationId xmlns:a16="http://schemas.microsoft.com/office/drawing/2014/main" id="{0F982887-0453-49E1-ADA1-F489FF01D493}"/>
              </a:ext>
            </a:extLst>
          </p:cNvPr>
          <p:cNvSpPr/>
          <p:nvPr/>
        </p:nvSpPr>
        <p:spPr>
          <a:xfrm>
            <a:off x="7086661" y="363761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8BC3535-FC42-4AF9-AFFB-35F78134816A}"/>
              </a:ext>
            </a:extLst>
          </p:cNvPr>
          <p:cNvSpPr txBox="1"/>
          <p:nvPr/>
        </p:nvSpPr>
        <p:spPr>
          <a:xfrm>
            <a:off x="6974433" y="410841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098260D-6558-4604-A973-D2E393D91597}"/>
              </a:ext>
            </a:extLst>
          </p:cNvPr>
          <p:cNvSpPr txBox="1"/>
          <p:nvPr/>
        </p:nvSpPr>
        <p:spPr>
          <a:xfrm>
            <a:off x="7046189" y="2687336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6212" y="2818576"/>
            <a:ext cx="151896" cy="110385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598F914-AD9C-4D0F-A833-DA2D1676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r="4027"/>
          <a:stretch/>
        </p:blipFill>
        <p:spPr>
          <a:xfrm>
            <a:off x="3440407" y="3277850"/>
            <a:ext cx="550151" cy="6294534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5316E3F-F65D-45D1-B890-257BA010BE3E}"/>
              </a:ext>
            </a:extLst>
          </p:cNvPr>
          <p:cNvCxnSpPr>
            <a:cxnSpLocks/>
          </p:cNvCxnSpPr>
          <p:nvPr/>
        </p:nvCxnSpPr>
        <p:spPr>
          <a:xfrm>
            <a:off x="4423607" y="4078631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02050" y="2575176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785" y="2682331"/>
            <a:ext cx="151896" cy="110385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9192626" y="2809670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D1661542-80D8-4569-B3B5-3EB046EA6B39}"/>
              </a:ext>
            </a:extLst>
          </p:cNvPr>
          <p:cNvSpPr/>
          <p:nvPr/>
        </p:nvSpPr>
        <p:spPr>
          <a:xfrm>
            <a:off x="5792759" y="362673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8F50F1C3-57DF-4359-9BC5-4ECFD92A33F5}"/>
              </a:ext>
            </a:extLst>
          </p:cNvPr>
          <p:cNvSpPr txBox="1"/>
          <p:nvPr/>
        </p:nvSpPr>
        <p:spPr>
          <a:xfrm>
            <a:off x="5680531" y="409753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826109" y="2756703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5379" y="2871646"/>
            <a:ext cx="151896" cy="110385"/>
          </a:xfrm>
          <a:prstGeom prst="rect">
            <a:avLst/>
          </a:prstGeom>
        </p:spPr>
      </p:pic>
      <p:sp>
        <p:nvSpPr>
          <p:cNvPr id="298" name="Rectangle 297">
            <a:extLst>
              <a:ext uri="{FF2B5EF4-FFF2-40B4-BE49-F238E27FC236}">
                <a16:creationId xmlns:a16="http://schemas.microsoft.com/office/drawing/2014/main" id="{754D244E-A70E-4588-8759-BC9FAD392BF7}"/>
              </a:ext>
            </a:extLst>
          </p:cNvPr>
          <p:cNvSpPr/>
          <p:nvPr/>
        </p:nvSpPr>
        <p:spPr>
          <a:xfrm>
            <a:off x="8514444" y="367000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54014AC4-38EA-462C-A399-6F9ED4482C5B}"/>
              </a:ext>
            </a:extLst>
          </p:cNvPr>
          <p:cNvSpPr txBox="1"/>
          <p:nvPr/>
        </p:nvSpPr>
        <p:spPr>
          <a:xfrm>
            <a:off x="8402216" y="414079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1692" y="2767734"/>
            <a:ext cx="151896" cy="11038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523448" y="2661600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96" y="2896320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655" y="3057380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20" y="1487955"/>
            <a:ext cx="13716000" cy="31055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A893D-8EBE-4C0B-9B9B-F7ED98734CE5}"/>
              </a:ext>
            </a:extLst>
          </p:cNvPr>
          <p:cNvCxnSpPr>
            <a:cxnSpLocks/>
          </p:cNvCxnSpPr>
          <p:nvPr/>
        </p:nvCxnSpPr>
        <p:spPr>
          <a:xfrm>
            <a:off x="-114584" y="3384033"/>
            <a:ext cx="13716000" cy="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649" y="3040373"/>
            <a:ext cx="723900" cy="23812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C99A435-E420-4D53-9A16-1A9AB13F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372" y="3109886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487" y="3088749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1692" y="3120799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4923" y="3113074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903" y="3113602"/>
            <a:ext cx="723900" cy="238125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>
            <a:cxnSpLocks/>
          </p:cNvCxnSpPr>
          <p:nvPr/>
        </p:nvCxnSpPr>
        <p:spPr>
          <a:xfrm>
            <a:off x="10237686" y="3548721"/>
            <a:ext cx="0" cy="7752039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6C70B37A-AB85-4005-9C00-2E72B47FBEBC}"/>
              </a:ext>
            </a:extLst>
          </p:cNvPr>
          <p:cNvSpPr/>
          <p:nvPr/>
        </p:nvSpPr>
        <p:spPr>
          <a:xfrm>
            <a:off x="9199171" y="3677122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3719931-FC33-4D18-B3C4-007DAF2FABBC}"/>
              </a:ext>
            </a:extLst>
          </p:cNvPr>
          <p:cNvSpPr txBox="1"/>
          <p:nvPr/>
        </p:nvSpPr>
        <p:spPr>
          <a:xfrm>
            <a:off x="9308503" y="37887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pic>
        <p:nvPicPr>
          <p:cNvPr id="307" name="Picture 306">
            <a:extLst>
              <a:ext uri="{FF2B5EF4-FFF2-40B4-BE49-F238E27FC236}">
                <a16:creationId xmlns:a16="http://schemas.microsoft.com/office/drawing/2014/main" id="{1104B762-82DC-4B34-A704-E5E413E9DFA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24577" y="3733228"/>
            <a:ext cx="278105" cy="267571"/>
          </a:xfrm>
          <a:prstGeom prst="rect">
            <a:avLst/>
          </a:prstGeom>
        </p:spPr>
      </p:pic>
      <p:sp>
        <p:nvSpPr>
          <p:cNvPr id="362" name="Rectangle 361">
            <a:extLst>
              <a:ext uri="{FF2B5EF4-FFF2-40B4-BE49-F238E27FC236}">
                <a16:creationId xmlns:a16="http://schemas.microsoft.com/office/drawing/2014/main" id="{08C61BE1-0A8E-4D91-92D2-F86B1C344650}"/>
              </a:ext>
            </a:extLst>
          </p:cNvPr>
          <p:cNvSpPr/>
          <p:nvPr/>
        </p:nvSpPr>
        <p:spPr>
          <a:xfrm>
            <a:off x="10721893" y="3631577"/>
            <a:ext cx="482665" cy="4636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84413D64-48E2-494A-9613-97D83E6EFE75}"/>
              </a:ext>
            </a:extLst>
          </p:cNvPr>
          <p:cNvSpPr/>
          <p:nvPr/>
        </p:nvSpPr>
        <p:spPr>
          <a:xfrm>
            <a:off x="11329027" y="3619578"/>
            <a:ext cx="482665" cy="4636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31C348A-13F6-436C-8FE5-1D8ECF16CF26}"/>
              </a:ext>
            </a:extLst>
          </p:cNvPr>
          <p:cNvSpPr txBox="1"/>
          <p:nvPr/>
        </p:nvSpPr>
        <p:spPr>
          <a:xfrm>
            <a:off x="13747769" y="3658224"/>
            <a:ext cx="24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Added 7 families, ready for schedule</a:t>
            </a: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D4C8E4-C526-44A5-B147-9BCCF204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9644" y="2792572"/>
            <a:ext cx="151896" cy="110385"/>
          </a:xfrm>
          <a:prstGeom prst="rect">
            <a:avLst/>
          </a:prstGeom>
        </p:spPr>
      </p:pic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D8B44C15-3DA0-4EAC-9AEE-3D0E4051633F}"/>
              </a:ext>
            </a:extLst>
          </p:cNvPr>
          <p:cNvCxnSpPr>
            <a:cxnSpLocks/>
          </p:cNvCxnSpPr>
          <p:nvPr/>
        </p:nvCxnSpPr>
        <p:spPr>
          <a:xfrm>
            <a:off x="6686329" y="3228948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EAECD63-D10F-4F85-998E-BC7F5657BF6D}"/>
              </a:ext>
            </a:extLst>
          </p:cNvPr>
          <p:cNvCxnSpPr>
            <a:cxnSpLocks/>
          </p:cNvCxnSpPr>
          <p:nvPr/>
        </p:nvCxnSpPr>
        <p:spPr>
          <a:xfrm>
            <a:off x="8100712" y="2554720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260">
            <a:extLst>
              <a:ext uri="{FF2B5EF4-FFF2-40B4-BE49-F238E27FC236}">
                <a16:creationId xmlns:a16="http://schemas.microsoft.com/office/drawing/2014/main" id="{A79E2F42-CB87-4B9D-BCCD-722276133FE7}"/>
              </a:ext>
            </a:extLst>
          </p:cNvPr>
          <p:cNvSpPr/>
          <p:nvPr/>
        </p:nvSpPr>
        <p:spPr>
          <a:xfrm>
            <a:off x="997093" y="439865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9CA53CDD-81DE-484B-94A2-FC30DEA86DBE}"/>
              </a:ext>
            </a:extLst>
          </p:cNvPr>
          <p:cNvSpPr/>
          <p:nvPr/>
        </p:nvSpPr>
        <p:spPr>
          <a:xfrm>
            <a:off x="5018865" y="44199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D17B390-6BF3-437A-BB47-4C6A9384B950}"/>
              </a:ext>
            </a:extLst>
          </p:cNvPr>
          <p:cNvSpPr txBox="1"/>
          <p:nvPr/>
        </p:nvSpPr>
        <p:spPr>
          <a:xfrm>
            <a:off x="4906637" y="48907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14201779-DC39-4477-9D4D-D29126ADBCE5}"/>
              </a:ext>
            </a:extLst>
          </p:cNvPr>
          <p:cNvSpPr/>
          <p:nvPr/>
        </p:nvSpPr>
        <p:spPr>
          <a:xfrm>
            <a:off x="7106507" y="4430848"/>
            <a:ext cx="482665" cy="463636"/>
          </a:xfrm>
          <a:prstGeom prst="rect">
            <a:avLst/>
          </a:prstGeom>
          <a:solidFill>
            <a:srgbClr val="F8F87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A6AAFF9C-2348-49E8-AE38-E735DC6240B6}"/>
              </a:ext>
            </a:extLst>
          </p:cNvPr>
          <p:cNvSpPr txBox="1"/>
          <p:nvPr/>
        </p:nvSpPr>
        <p:spPr>
          <a:xfrm>
            <a:off x="6994279" y="490164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5600D592-564A-4F08-9C4B-42DB7A6DD720}"/>
              </a:ext>
            </a:extLst>
          </p:cNvPr>
          <p:cNvSpPr/>
          <p:nvPr/>
        </p:nvSpPr>
        <p:spPr>
          <a:xfrm>
            <a:off x="5812605" y="44199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0CC7967C-BC20-4046-9775-0893858583F2}"/>
              </a:ext>
            </a:extLst>
          </p:cNvPr>
          <p:cNvSpPr txBox="1"/>
          <p:nvPr/>
        </p:nvSpPr>
        <p:spPr>
          <a:xfrm>
            <a:off x="5700377" y="48907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0C72D90B-29BE-40CD-9F32-7578C4196BFC}"/>
              </a:ext>
            </a:extLst>
          </p:cNvPr>
          <p:cNvSpPr/>
          <p:nvPr/>
        </p:nvSpPr>
        <p:spPr>
          <a:xfrm>
            <a:off x="8534290" y="446323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68F29009-F194-4779-AED0-E677EA6B3C20}"/>
              </a:ext>
            </a:extLst>
          </p:cNvPr>
          <p:cNvSpPr txBox="1"/>
          <p:nvPr/>
        </p:nvSpPr>
        <p:spPr>
          <a:xfrm>
            <a:off x="8422062" y="493403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FDDC0665-EB94-41F9-8DA1-C100B9F74C82}"/>
              </a:ext>
            </a:extLst>
          </p:cNvPr>
          <p:cNvSpPr/>
          <p:nvPr/>
        </p:nvSpPr>
        <p:spPr>
          <a:xfrm>
            <a:off x="9219017" y="4470354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81F4E6C8-2830-4F6C-8B7C-CE43440A9F8C}"/>
              </a:ext>
            </a:extLst>
          </p:cNvPr>
          <p:cNvSpPr txBox="1"/>
          <p:nvPr/>
        </p:nvSpPr>
        <p:spPr>
          <a:xfrm>
            <a:off x="9328349" y="458197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pic>
        <p:nvPicPr>
          <p:cNvPr id="274" name="Picture 273">
            <a:extLst>
              <a:ext uri="{FF2B5EF4-FFF2-40B4-BE49-F238E27FC236}">
                <a16:creationId xmlns:a16="http://schemas.microsoft.com/office/drawing/2014/main" id="{6FCA9A15-D1BD-45B0-969B-A539F30DF0B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73869" y="5215691"/>
            <a:ext cx="278105" cy="267571"/>
          </a:xfrm>
          <a:prstGeom prst="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id="{006B0156-BE49-4BC4-ACAA-52F79561AB28}"/>
              </a:ext>
            </a:extLst>
          </p:cNvPr>
          <p:cNvSpPr txBox="1"/>
          <p:nvPr/>
        </p:nvSpPr>
        <p:spPr>
          <a:xfrm>
            <a:off x="13763588" y="4436858"/>
            <a:ext cx="346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Moved 5 fam to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for quest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33F41207-ECA4-4124-BD39-C3A7AA2A2C4D}"/>
              </a:ext>
            </a:extLst>
          </p:cNvPr>
          <p:cNvSpPr txBox="1"/>
          <p:nvPr/>
        </p:nvSpPr>
        <p:spPr>
          <a:xfrm>
            <a:off x="7204719" y="45396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4C67751C-DA9F-4100-91FC-C835621B625C}"/>
              </a:ext>
            </a:extLst>
          </p:cNvPr>
          <p:cNvSpPr/>
          <p:nvPr/>
        </p:nvSpPr>
        <p:spPr>
          <a:xfrm>
            <a:off x="1046708" y="6559004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5D6DE59-D82A-4D3A-AB65-4A6CFDF56E28}"/>
              </a:ext>
            </a:extLst>
          </p:cNvPr>
          <p:cNvSpPr/>
          <p:nvPr/>
        </p:nvSpPr>
        <p:spPr>
          <a:xfrm>
            <a:off x="5068480" y="658031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EE4A5C4-E15E-4E8D-9C87-5F0105ECF70C}"/>
              </a:ext>
            </a:extLst>
          </p:cNvPr>
          <p:cNvSpPr txBox="1"/>
          <p:nvPr/>
        </p:nvSpPr>
        <p:spPr>
          <a:xfrm>
            <a:off x="4956252" y="705111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BC8C8DE6-8A34-4422-9498-729044DA973C}"/>
              </a:ext>
            </a:extLst>
          </p:cNvPr>
          <p:cNvSpPr/>
          <p:nvPr/>
        </p:nvSpPr>
        <p:spPr>
          <a:xfrm>
            <a:off x="7156122" y="6591197"/>
            <a:ext cx="482665" cy="463636"/>
          </a:xfrm>
          <a:prstGeom prst="rect">
            <a:avLst/>
          </a:prstGeom>
          <a:solidFill>
            <a:srgbClr val="F8F87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BF5A7683-25C3-439B-960D-16ABA3BDA3F5}"/>
              </a:ext>
            </a:extLst>
          </p:cNvPr>
          <p:cNvSpPr txBox="1"/>
          <p:nvPr/>
        </p:nvSpPr>
        <p:spPr>
          <a:xfrm>
            <a:off x="7043894" y="70619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F4236383-CC3D-4F0B-89B3-BF07A19CA2BE}"/>
              </a:ext>
            </a:extLst>
          </p:cNvPr>
          <p:cNvSpPr/>
          <p:nvPr/>
        </p:nvSpPr>
        <p:spPr>
          <a:xfrm>
            <a:off x="5862220" y="658031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2A8FAE05-7A6A-443F-9ED2-0F7B368D50B4}"/>
              </a:ext>
            </a:extLst>
          </p:cNvPr>
          <p:cNvSpPr txBox="1"/>
          <p:nvPr/>
        </p:nvSpPr>
        <p:spPr>
          <a:xfrm>
            <a:off x="5749992" y="705111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0CA9EA61-C599-46A7-97A4-AD16C458428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94038" y="6686809"/>
            <a:ext cx="278105" cy="267571"/>
          </a:xfrm>
          <a:prstGeom prst="rect">
            <a:avLst/>
          </a:prstGeom>
        </p:spPr>
      </p:pic>
      <p:sp>
        <p:nvSpPr>
          <p:cNvPr id="303" name="TextBox 302">
            <a:extLst>
              <a:ext uri="{FF2B5EF4-FFF2-40B4-BE49-F238E27FC236}">
                <a16:creationId xmlns:a16="http://schemas.microsoft.com/office/drawing/2014/main" id="{9C13C0D0-5194-42E9-A960-3F931E67E683}"/>
              </a:ext>
            </a:extLst>
          </p:cNvPr>
          <p:cNvSpPr txBox="1"/>
          <p:nvPr/>
        </p:nvSpPr>
        <p:spPr>
          <a:xfrm>
            <a:off x="7255127" y="681213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769C87CE-26D4-48BB-B300-1381392DB546}"/>
              </a:ext>
            </a:extLst>
          </p:cNvPr>
          <p:cNvSpPr txBox="1"/>
          <p:nvPr/>
        </p:nvSpPr>
        <p:spPr>
          <a:xfrm>
            <a:off x="10636249" y="488029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025D44E4-1F80-471F-B7E0-D4A6390647A8}"/>
              </a:ext>
            </a:extLst>
          </p:cNvPr>
          <p:cNvSpPr txBox="1"/>
          <p:nvPr/>
        </p:nvSpPr>
        <p:spPr>
          <a:xfrm>
            <a:off x="11224646" y="488029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DC3036C8-9848-451E-AF25-07CDDEAA76EE}"/>
              </a:ext>
            </a:extLst>
          </p:cNvPr>
          <p:cNvSpPr/>
          <p:nvPr/>
        </p:nvSpPr>
        <p:spPr>
          <a:xfrm>
            <a:off x="10753918" y="4423123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11173A1A-7ED6-4099-A2C7-61C6B9C82117}"/>
              </a:ext>
            </a:extLst>
          </p:cNvPr>
          <p:cNvSpPr/>
          <p:nvPr/>
        </p:nvSpPr>
        <p:spPr>
          <a:xfrm>
            <a:off x="11361052" y="441112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D081E12F-09C5-49FF-9887-91AB478598B0}"/>
              </a:ext>
            </a:extLst>
          </p:cNvPr>
          <p:cNvSpPr txBox="1"/>
          <p:nvPr/>
        </p:nvSpPr>
        <p:spPr>
          <a:xfrm>
            <a:off x="12141883" y="444710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13" name="Picture 312">
            <a:extLst>
              <a:ext uri="{FF2B5EF4-FFF2-40B4-BE49-F238E27FC236}">
                <a16:creationId xmlns:a16="http://schemas.microsoft.com/office/drawing/2014/main" id="{1BD2388A-A8E8-4D95-8CF5-1BC00F110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75443" y="4505193"/>
            <a:ext cx="278105" cy="267571"/>
          </a:xfrm>
          <a:prstGeom prst="rect">
            <a:avLst/>
          </a:prstGeom>
        </p:spPr>
      </p:pic>
      <p:sp>
        <p:nvSpPr>
          <p:cNvPr id="315" name="TextBox 314">
            <a:extLst>
              <a:ext uri="{FF2B5EF4-FFF2-40B4-BE49-F238E27FC236}">
                <a16:creationId xmlns:a16="http://schemas.microsoft.com/office/drawing/2014/main" id="{D62E7F4D-82D5-4038-B43E-FCF9B301E54D}"/>
              </a:ext>
            </a:extLst>
          </p:cNvPr>
          <p:cNvSpPr txBox="1"/>
          <p:nvPr/>
        </p:nvSpPr>
        <p:spPr>
          <a:xfrm>
            <a:off x="12136092" y="4621525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E7C04F14-1E90-47BC-B473-4A00EA4E71E8}"/>
              </a:ext>
            </a:extLst>
          </p:cNvPr>
          <p:cNvSpPr txBox="1"/>
          <p:nvPr/>
        </p:nvSpPr>
        <p:spPr>
          <a:xfrm>
            <a:off x="10868667" y="46188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DF498305-3867-4304-B5CB-FFE06682000E}"/>
              </a:ext>
            </a:extLst>
          </p:cNvPr>
          <p:cNvSpPr txBox="1"/>
          <p:nvPr/>
        </p:nvSpPr>
        <p:spPr>
          <a:xfrm>
            <a:off x="11442556" y="46304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917F8BF8-AA74-4B33-8B4F-F43B67A6F884}"/>
              </a:ext>
            </a:extLst>
          </p:cNvPr>
          <p:cNvSpPr/>
          <p:nvPr/>
        </p:nvSpPr>
        <p:spPr>
          <a:xfrm>
            <a:off x="990741" y="5129722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57DD3246-9F50-4B65-842C-D0C8EAF20E6A}"/>
              </a:ext>
            </a:extLst>
          </p:cNvPr>
          <p:cNvSpPr/>
          <p:nvPr/>
        </p:nvSpPr>
        <p:spPr>
          <a:xfrm>
            <a:off x="5012513" y="515103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A944BE8B-8086-41FB-AF1B-70CA363B9A04}"/>
              </a:ext>
            </a:extLst>
          </p:cNvPr>
          <p:cNvSpPr txBox="1"/>
          <p:nvPr/>
        </p:nvSpPr>
        <p:spPr>
          <a:xfrm>
            <a:off x="4900285" y="562183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4634708E-279E-4F32-A039-CA033589DDD8}"/>
              </a:ext>
            </a:extLst>
          </p:cNvPr>
          <p:cNvSpPr/>
          <p:nvPr/>
        </p:nvSpPr>
        <p:spPr>
          <a:xfrm>
            <a:off x="7100155" y="516191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A122369C-95C8-4A18-BF6B-284D04572439}"/>
              </a:ext>
            </a:extLst>
          </p:cNvPr>
          <p:cNvSpPr txBox="1"/>
          <p:nvPr/>
        </p:nvSpPr>
        <p:spPr>
          <a:xfrm>
            <a:off x="6987927" y="563271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7BE54B2-41D3-43B3-8F81-52F4F91AAD66}"/>
              </a:ext>
            </a:extLst>
          </p:cNvPr>
          <p:cNvSpPr/>
          <p:nvPr/>
        </p:nvSpPr>
        <p:spPr>
          <a:xfrm>
            <a:off x="5806253" y="515103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A4127BA-9DC5-4646-8645-D3B0FC4047B2}"/>
              </a:ext>
            </a:extLst>
          </p:cNvPr>
          <p:cNvSpPr txBox="1"/>
          <p:nvPr/>
        </p:nvSpPr>
        <p:spPr>
          <a:xfrm>
            <a:off x="5694025" y="562183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15F3BEE-7B84-48FA-BE1E-573064099D1C}"/>
              </a:ext>
            </a:extLst>
          </p:cNvPr>
          <p:cNvSpPr/>
          <p:nvPr/>
        </p:nvSpPr>
        <p:spPr>
          <a:xfrm>
            <a:off x="8527938" y="5194303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74769536-2A86-450B-AAC6-7BF98555E04C}"/>
              </a:ext>
            </a:extLst>
          </p:cNvPr>
          <p:cNvSpPr txBox="1"/>
          <p:nvPr/>
        </p:nvSpPr>
        <p:spPr>
          <a:xfrm>
            <a:off x="8415710" y="566509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C8E13B24-2D2B-4A7F-A30D-882E42EEC71D}"/>
              </a:ext>
            </a:extLst>
          </p:cNvPr>
          <p:cNvSpPr/>
          <p:nvPr/>
        </p:nvSpPr>
        <p:spPr>
          <a:xfrm>
            <a:off x="9212665" y="5201421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A7A38D22-373B-4001-B76D-235DF3A3AA90}"/>
              </a:ext>
            </a:extLst>
          </p:cNvPr>
          <p:cNvSpPr txBox="1"/>
          <p:nvPr/>
        </p:nvSpPr>
        <p:spPr>
          <a:xfrm>
            <a:off x="9321997" y="531303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7E1C530-B8F9-443B-993B-6D035A35919B}"/>
              </a:ext>
            </a:extLst>
          </p:cNvPr>
          <p:cNvSpPr txBox="1"/>
          <p:nvPr/>
        </p:nvSpPr>
        <p:spPr>
          <a:xfrm>
            <a:off x="13757237" y="5167925"/>
            <a:ext cx="24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Preparing 5 fam for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preview, QA in progress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BEF179CD-A1B6-4344-AD9A-96869B7901CB}"/>
              </a:ext>
            </a:extLst>
          </p:cNvPr>
          <p:cNvSpPr txBox="1"/>
          <p:nvPr/>
        </p:nvSpPr>
        <p:spPr>
          <a:xfrm>
            <a:off x="10629897" y="561136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E7FEEB0E-001F-4C52-A3F4-B5AD2659204E}"/>
              </a:ext>
            </a:extLst>
          </p:cNvPr>
          <p:cNvSpPr txBox="1"/>
          <p:nvPr/>
        </p:nvSpPr>
        <p:spPr>
          <a:xfrm>
            <a:off x="11218294" y="561136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5C80C0E7-2537-4C76-BD75-FB54ED2B11D9}"/>
              </a:ext>
            </a:extLst>
          </p:cNvPr>
          <p:cNvSpPr/>
          <p:nvPr/>
        </p:nvSpPr>
        <p:spPr>
          <a:xfrm>
            <a:off x="10747566" y="5154190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76597BAE-50F6-4343-A0DE-2AE9882A17BC}"/>
              </a:ext>
            </a:extLst>
          </p:cNvPr>
          <p:cNvSpPr/>
          <p:nvPr/>
        </p:nvSpPr>
        <p:spPr>
          <a:xfrm>
            <a:off x="11354700" y="5142191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19289950-AC9C-400C-ACB6-2D300276A6F0}"/>
              </a:ext>
            </a:extLst>
          </p:cNvPr>
          <p:cNvSpPr txBox="1"/>
          <p:nvPr/>
        </p:nvSpPr>
        <p:spPr>
          <a:xfrm>
            <a:off x="12135531" y="5178171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61" name="Picture 360">
            <a:extLst>
              <a:ext uri="{FF2B5EF4-FFF2-40B4-BE49-F238E27FC236}">
                <a16:creationId xmlns:a16="http://schemas.microsoft.com/office/drawing/2014/main" id="{18944A0E-1271-41D5-AFCB-4B367C04B42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9091" y="5236260"/>
            <a:ext cx="278105" cy="267571"/>
          </a:xfrm>
          <a:prstGeom prst="rect">
            <a:avLst/>
          </a:prstGeom>
        </p:spPr>
      </p:pic>
      <p:sp>
        <p:nvSpPr>
          <p:cNvPr id="364" name="TextBox 363">
            <a:extLst>
              <a:ext uri="{FF2B5EF4-FFF2-40B4-BE49-F238E27FC236}">
                <a16:creationId xmlns:a16="http://schemas.microsoft.com/office/drawing/2014/main" id="{D15698F0-8D7F-45EA-AA67-FF8E7730CCEA}"/>
              </a:ext>
            </a:extLst>
          </p:cNvPr>
          <p:cNvSpPr txBox="1"/>
          <p:nvPr/>
        </p:nvSpPr>
        <p:spPr>
          <a:xfrm>
            <a:off x="12129740" y="5352592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9E6E6487-E9AB-469D-85EC-7292E5877B3C}"/>
              </a:ext>
            </a:extLst>
          </p:cNvPr>
          <p:cNvSpPr txBox="1"/>
          <p:nvPr/>
        </p:nvSpPr>
        <p:spPr>
          <a:xfrm>
            <a:off x="10862315" y="534994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FC262703-DBD1-4615-920A-5B90AC564CAF}"/>
              </a:ext>
            </a:extLst>
          </p:cNvPr>
          <p:cNvSpPr txBox="1"/>
          <p:nvPr/>
        </p:nvSpPr>
        <p:spPr>
          <a:xfrm>
            <a:off x="11436204" y="536154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12CB4E70-5D7C-42AB-BE4E-ACE5424602DF}"/>
              </a:ext>
            </a:extLst>
          </p:cNvPr>
          <p:cNvSpPr txBox="1"/>
          <p:nvPr/>
        </p:nvSpPr>
        <p:spPr>
          <a:xfrm>
            <a:off x="8638540" y="5175950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  <a:p>
            <a:r>
              <a:rPr lang="en-US" sz="1400" dirty="0"/>
              <a:t>5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4E50B3F5-BED1-422B-BE46-CA438C1AC6BD}"/>
              </a:ext>
            </a:extLst>
          </p:cNvPr>
          <p:cNvSpPr/>
          <p:nvPr/>
        </p:nvSpPr>
        <p:spPr>
          <a:xfrm>
            <a:off x="8553810" y="5959458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5B31D2C4-494A-4BD4-A34F-E4204CD4F77D}"/>
              </a:ext>
            </a:extLst>
          </p:cNvPr>
          <p:cNvSpPr txBox="1"/>
          <p:nvPr/>
        </p:nvSpPr>
        <p:spPr>
          <a:xfrm>
            <a:off x="8441582" y="643025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FCD4CEC7-925D-4CEC-BD3F-935AB9976900}"/>
              </a:ext>
            </a:extLst>
          </p:cNvPr>
          <p:cNvSpPr/>
          <p:nvPr/>
        </p:nvSpPr>
        <p:spPr>
          <a:xfrm>
            <a:off x="9238537" y="5966576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CE04F44F-7D8F-4E8A-930E-B026B2790BBE}"/>
              </a:ext>
            </a:extLst>
          </p:cNvPr>
          <p:cNvSpPr txBox="1"/>
          <p:nvPr/>
        </p:nvSpPr>
        <p:spPr>
          <a:xfrm>
            <a:off x="9347869" y="60781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9DEAAFD2-94ED-4F7F-8FDC-4EEA9083B8CF}"/>
              </a:ext>
            </a:extLst>
          </p:cNvPr>
          <p:cNvSpPr txBox="1"/>
          <p:nvPr/>
        </p:nvSpPr>
        <p:spPr>
          <a:xfrm>
            <a:off x="8664412" y="5941105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  <a:p>
            <a:r>
              <a:rPr lang="en-US" sz="1400" dirty="0"/>
              <a:t>5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B1670C92-C329-44BF-B54B-B237CA205A44}"/>
              </a:ext>
            </a:extLst>
          </p:cNvPr>
          <p:cNvSpPr/>
          <p:nvPr/>
        </p:nvSpPr>
        <p:spPr>
          <a:xfrm>
            <a:off x="7168259" y="5902533"/>
            <a:ext cx="482665" cy="4636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6D3457A2-0947-48CC-B1EC-125811A84841}"/>
              </a:ext>
            </a:extLst>
          </p:cNvPr>
          <p:cNvSpPr/>
          <p:nvPr/>
        </p:nvSpPr>
        <p:spPr>
          <a:xfrm>
            <a:off x="5041942" y="581858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D46169CC-C49D-45A9-A86E-61C028FD7A79}"/>
              </a:ext>
            </a:extLst>
          </p:cNvPr>
          <p:cNvSpPr txBox="1"/>
          <p:nvPr/>
        </p:nvSpPr>
        <p:spPr>
          <a:xfrm>
            <a:off x="4929714" y="62893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8B7DD8C6-A0C8-4E6E-8E0B-520EAEBDE1E1}"/>
              </a:ext>
            </a:extLst>
          </p:cNvPr>
          <p:cNvSpPr/>
          <p:nvPr/>
        </p:nvSpPr>
        <p:spPr>
          <a:xfrm>
            <a:off x="5835682" y="581858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3801AFAE-1B92-4639-A379-1098C734A678}"/>
              </a:ext>
            </a:extLst>
          </p:cNvPr>
          <p:cNvSpPr txBox="1"/>
          <p:nvPr/>
        </p:nvSpPr>
        <p:spPr>
          <a:xfrm>
            <a:off x="5723454" y="62893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429" name="Picture 428">
            <a:extLst>
              <a:ext uri="{FF2B5EF4-FFF2-40B4-BE49-F238E27FC236}">
                <a16:creationId xmlns:a16="http://schemas.microsoft.com/office/drawing/2014/main" id="{3C9D65DB-EAE1-48E5-8510-CFF67380D13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80221" y="6009689"/>
            <a:ext cx="278105" cy="267571"/>
          </a:xfrm>
          <a:prstGeom prst="rect">
            <a:avLst/>
          </a:prstGeom>
        </p:spPr>
      </p:pic>
      <p:sp>
        <p:nvSpPr>
          <p:cNvPr id="431" name="TextBox 430">
            <a:extLst>
              <a:ext uri="{FF2B5EF4-FFF2-40B4-BE49-F238E27FC236}">
                <a16:creationId xmlns:a16="http://schemas.microsoft.com/office/drawing/2014/main" id="{9EFD7E78-B7C7-4BD7-9DB0-EF497B87BFFD}"/>
              </a:ext>
            </a:extLst>
          </p:cNvPr>
          <p:cNvSpPr txBox="1"/>
          <p:nvPr/>
        </p:nvSpPr>
        <p:spPr>
          <a:xfrm>
            <a:off x="13763589" y="5961923"/>
            <a:ext cx="24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 fam ready for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preview, QA done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FEA27E66-B860-4ABC-9883-49F5D051728B}"/>
              </a:ext>
            </a:extLst>
          </p:cNvPr>
          <p:cNvSpPr txBox="1"/>
          <p:nvPr/>
        </p:nvSpPr>
        <p:spPr>
          <a:xfrm>
            <a:off x="10636249" y="64053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B9FD9BD3-63A5-4AEF-8AD4-8A69E1B4F6F3}"/>
              </a:ext>
            </a:extLst>
          </p:cNvPr>
          <p:cNvSpPr txBox="1"/>
          <p:nvPr/>
        </p:nvSpPr>
        <p:spPr>
          <a:xfrm>
            <a:off x="11224646" y="640536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13B09AAF-9790-49EE-BFCF-C90FEB0972D9}"/>
              </a:ext>
            </a:extLst>
          </p:cNvPr>
          <p:cNvSpPr/>
          <p:nvPr/>
        </p:nvSpPr>
        <p:spPr>
          <a:xfrm>
            <a:off x="10753918" y="5948188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0B58B8F8-7169-4D57-8FED-FE9F32478617}"/>
              </a:ext>
            </a:extLst>
          </p:cNvPr>
          <p:cNvSpPr/>
          <p:nvPr/>
        </p:nvSpPr>
        <p:spPr>
          <a:xfrm>
            <a:off x="11361052" y="5936189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D351A789-C985-49B0-8FEC-9555C95FD15C}"/>
              </a:ext>
            </a:extLst>
          </p:cNvPr>
          <p:cNvSpPr txBox="1"/>
          <p:nvPr/>
        </p:nvSpPr>
        <p:spPr>
          <a:xfrm>
            <a:off x="12141883" y="5972169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42" name="Picture 441">
            <a:extLst>
              <a:ext uri="{FF2B5EF4-FFF2-40B4-BE49-F238E27FC236}">
                <a16:creationId xmlns:a16="http://schemas.microsoft.com/office/drawing/2014/main" id="{9EDFEF80-5072-4DD2-BEC7-6F1517C27C2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75443" y="6030258"/>
            <a:ext cx="278105" cy="267571"/>
          </a:xfrm>
          <a:prstGeom prst="rect">
            <a:avLst/>
          </a:prstGeom>
        </p:spPr>
      </p:pic>
      <p:sp>
        <p:nvSpPr>
          <p:cNvPr id="443" name="TextBox 442">
            <a:extLst>
              <a:ext uri="{FF2B5EF4-FFF2-40B4-BE49-F238E27FC236}">
                <a16:creationId xmlns:a16="http://schemas.microsoft.com/office/drawing/2014/main" id="{2F6D1FB6-67AC-461A-986B-9D0F3269EBA9}"/>
              </a:ext>
            </a:extLst>
          </p:cNvPr>
          <p:cNvSpPr txBox="1"/>
          <p:nvPr/>
        </p:nvSpPr>
        <p:spPr>
          <a:xfrm>
            <a:off x="12136092" y="6146590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557FC821-2B48-4CCA-824C-AA68FF1E31FB}"/>
              </a:ext>
            </a:extLst>
          </p:cNvPr>
          <p:cNvSpPr txBox="1"/>
          <p:nvPr/>
        </p:nvSpPr>
        <p:spPr>
          <a:xfrm>
            <a:off x="10868667" y="614394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4CB8F125-9F8D-4582-B789-BAB5CEC08261}"/>
              </a:ext>
            </a:extLst>
          </p:cNvPr>
          <p:cNvSpPr txBox="1"/>
          <p:nvPr/>
        </p:nvSpPr>
        <p:spPr>
          <a:xfrm>
            <a:off x="11442556" y="61555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C7C424-2867-4D6A-8BBC-81C89CDCA6E9}"/>
              </a:ext>
            </a:extLst>
          </p:cNvPr>
          <p:cNvSpPr/>
          <p:nvPr/>
        </p:nvSpPr>
        <p:spPr>
          <a:xfrm>
            <a:off x="8568741" y="6688163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A5A62B82-90F4-404A-8320-B96BBCD59FD7}"/>
              </a:ext>
            </a:extLst>
          </p:cNvPr>
          <p:cNvSpPr/>
          <p:nvPr/>
        </p:nvSpPr>
        <p:spPr>
          <a:xfrm>
            <a:off x="9253468" y="6695281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3026F707-3BD3-4AEB-AC2B-49C833C8DEC1}"/>
              </a:ext>
            </a:extLst>
          </p:cNvPr>
          <p:cNvSpPr txBox="1"/>
          <p:nvPr/>
        </p:nvSpPr>
        <p:spPr>
          <a:xfrm>
            <a:off x="9362800" y="68068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F0BBC7DC-E465-4509-904D-C2D061A83BA2}"/>
              </a:ext>
            </a:extLst>
          </p:cNvPr>
          <p:cNvSpPr txBox="1"/>
          <p:nvPr/>
        </p:nvSpPr>
        <p:spPr>
          <a:xfrm>
            <a:off x="8679343" y="6669810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  <a:p>
            <a:r>
              <a:rPr lang="en-US" sz="1400" dirty="0"/>
              <a:t>5</a:t>
            </a:r>
          </a:p>
        </p:txBody>
      </p:sp>
      <p:pic>
        <p:nvPicPr>
          <p:cNvPr id="467" name="Picture 466">
            <a:extLst>
              <a:ext uri="{FF2B5EF4-FFF2-40B4-BE49-F238E27FC236}">
                <a16:creationId xmlns:a16="http://schemas.microsoft.com/office/drawing/2014/main" id="{CF437683-FCFC-4234-B334-585E58C0401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95152" y="6738394"/>
            <a:ext cx="278105" cy="267571"/>
          </a:xfrm>
          <a:prstGeom prst="rect">
            <a:avLst/>
          </a:prstGeom>
        </p:spPr>
      </p:pic>
      <p:sp>
        <p:nvSpPr>
          <p:cNvPr id="468" name="TextBox 467">
            <a:extLst>
              <a:ext uri="{FF2B5EF4-FFF2-40B4-BE49-F238E27FC236}">
                <a16:creationId xmlns:a16="http://schemas.microsoft.com/office/drawing/2014/main" id="{93863898-72E5-49AA-A572-7270F9A283B7}"/>
              </a:ext>
            </a:extLst>
          </p:cNvPr>
          <p:cNvSpPr txBox="1"/>
          <p:nvPr/>
        </p:nvSpPr>
        <p:spPr>
          <a:xfrm>
            <a:off x="13778520" y="6690628"/>
            <a:ext cx="24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 fam sent for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preview and check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D1CFE8E6-505B-4134-898F-F57DC8AB13D8}"/>
              </a:ext>
            </a:extLst>
          </p:cNvPr>
          <p:cNvSpPr txBox="1"/>
          <p:nvPr/>
        </p:nvSpPr>
        <p:spPr>
          <a:xfrm>
            <a:off x="10651180" y="713406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0BAFFA39-C5CE-4B8D-92F3-C52EB336714C}"/>
              </a:ext>
            </a:extLst>
          </p:cNvPr>
          <p:cNvSpPr txBox="1"/>
          <p:nvPr/>
        </p:nvSpPr>
        <p:spPr>
          <a:xfrm>
            <a:off x="11239577" y="713406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8991DD5C-6953-4986-9C53-9DBD808502AE}"/>
              </a:ext>
            </a:extLst>
          </p:cNvPr>
          <p:cNvSpPr/>
          <p:nvPr/>
        </p:nvSpPr>
        <p:spPr>
          <a:xfrm>
            <a:off x="10768849" y="6676893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FE94E5EA-3058-4568-A309-A32A71A3E30B}"/>
              </a:ext>
            </a:extLst>
          </p:cNvPr>
          <p:cNvSpPr/>
          <p:nvPr/>
        </p:nvSpPr>
        <p:spPr>
          <a:xfrm>
            <a:off x="11375983" y="666489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7D67E463-247E-431A-BD24-703C53366069}"/>
              </a:ext>
            </a:extLst>
          </p:cNvPr>
          <p:cNvSpPr txBox="1"/>
          <p:nvPr/>
        </p:nvSpPr>
        <p:spPr>
          <a:xfrm>
            <a:off x="12156814" y="670087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24E820E-6039-4AAD-BC7E-40C40CA3119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0374" y="6758963"/>
            <a:ext cx="278105" cy="267571"/>
          </a:xfrm>
          <a:prstGeom prst="rect">
            <a:avLst/>
          </a:prstGeom>
        </p:spPr>
      </p:pic>
      <p:sp>
        <p:nvSpPr>
          <p:cNvPr id="487" name="TextBox 486">
            <a:extLst>
              <a:ext uri="{FF2B5EF4-FFF2-40B4-BE49-F238E27FC236}">
                <a16:creationId xmlns:a16="http://schemas.microsoft.com/office/drawing/2014/main" id="{B6BF4DEA-E38A-44E1-879E-98B74ACA782F}"/>
              </a:ext>
            </a:extLst>
          </p:cNvPr>
          <p:cNvSpPr txBox="1"/>
          <p:nvPr/>
        </p:nvSpPr>
        <p:spPr>
          <a:xfrm>
            <a:off x="12151023" y="6875295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52A2C36F-0BDF-4ED8-9908-39991982960D}"/>
              </a:ext>
            </a:extLst>
          </p:cNvPr>
          <p:cNvSpPr txBox="1"/>
          <p:nvPr/>
        </p:nvSpPr>
        <p:spPr>
          <a:xfrm>
            <a:off x="10883598" y="687264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BDEB8EC5-4C8A-4DE9-BB99-3A924C055019}"/>
              </a:ext>
            </a:extLst>
          </p:cNvPr>
          <p:cNvSpPr txBox="1"/>
          <p:nvPr/>
        </p:nvSpPr>
        <p:spPr>
          <a:xfrm>
            <a:off x="11457487" y="688424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6343A355-9230-4281-93CA-98FE904213FE}"/>
              </a:ext>
            </a:extLst>
          </p:cNvPr>
          <p:cNvSpPr txBox="1"/>
          <p:nvPr/>
        </p:nvSpPr>
        <p:spPr>
          <a:xfrm>
            <a:off x="7263295" y="65787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314BFA62-7FAA-40D8-9E2F-0955B5BB16C8}"/>
              </a:ext>
            </a:extLst>
          </p:cNvPr>
          <p:cNvSpPr/>
          <p:nvPr/>
        </p:nvSpPr>
        <p:spPr>
          <a:xfrm>
            <a:off x="1046708" y="733696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91381942-1C1C-425F-9D99-6C8DEC28DFB5}"/>
              </a:ext>
            </a:extLst>
          </p:cNvPr>
          <p:cNvSpPr/>
          <p:nvPr/>
        </p:nvSpPr>
        <p:spPr>
          <a:xfrm>
            <a:off x="5068480" y="735827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101BF3EF-4D8F-441B-8880-8B21ED743DD5}"/>
              </a:ext>
            </a:extLst>
          </p:cNvPr>
          <p:cNvSpPr txBox="1"/>
          <p:nvPr/>
        </p:nvSpPr>
        <p:spPr>
          <a:xfrm>
            <a:off x="4956252" y="782907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FB639E3D-2FE4-449C-B53E-20D2FB6844FF}"/>
              </a:ext>
            </a:extLst>
          </p:cNvPr>
          <p:cNvSpPr/>
          <p:nvPr/>
        </p:nvSpPr>
        <p:spPr>
          <a:xfrm>
            <a:off x="7156122" y="7369158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6297A980-D0CF-423D-A701-F68C5768C8D8}"/>
              </a:ext>
            </a:extLst>
          </p:cNvPr>
          <p:cNvSpPr txBox="1"/>
          <p:nvPr/>
        </p:nvSpPr>
        <p:spPr>
          <a:xfrm>
            <a:off x="7043894" y="783995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56BC8799-8855-4352-999D-8F52F70F7777}"/>
              </a:ext>
            </a:extLst>
          </p:cNvPr>
          <p:cNvSpPr/>
          <p:nvPr/>
        </p:nvSpPr>
        <p:spPr>
          <a:xfrm>
            <a:off x="5862220" y="735827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E2F45450-FD60-43B4-B3C1-EFE737AFC8FB}"/>
              </a:ext>
            </a:extLst>
          </p:cNvPr>
          <p:cNvSpPr txBox="1"/>
          <p:nvPr/>
        </p:nvSpPr>
        <p:spPr>
          <a:xfrm>
            <a:off x="5749992" y="782907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517" name="Picture 516">
            <a:extLst>
              <a:ext uri="{FF2B5EF4-FFF2-40B4-BE49-F238E27FC236}">
                <a16:creationId xmlns:a16="http://schemas.microsoft.com/office/drawing/2014/main" id="{F69D9623-637A-44FA-BF02-325EA30A90A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94038" y="7464770"/>
            <a:ext cx="278105" cy="267571"/>
          </a:xfrm>
          <a:prstGeom prst="rect">
            <a:avLst/>
          </a:prstGeom>
        </p:spPr>
      </p:pic>
      <p:sp>
        <p:nvSpPr>
          <p:cNvPr id="518" name="TextBox 517">
            <a:extLst>
              <a:ext uri="{FF2B5EF4-FFF2-40B4-BE49-F238E27FC236}">
                <a16:creationId xmlns:a16="http://schemas.microsoft.com/office/drawing/2014/main" id="{0561046E-1D28-400C-9BFA-4BCB26273F9B}"/>
              </a:ext>
            </a:extLst>
          </p:cNvPr>
          <p:cNvSpPr txBox="1"/>
          <p:nvPr/>
        </p:nvSpPr>
        <p:spPr>
          <a:xfrm>
            <a:off x="7255127" y="75900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1C3C47CA-F58D-4096-8DDE-70C7A60AD9BA}"/>
              </a:ext>
            </a:extLst>
          </p:cNvPr>
          <p:cNvSpPr/>
          <p:nvPr/>
        </p:nvSpPr>
        <p:spPr>
          <a:xfrm>
            <a:off x="8568741" y="746612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687DC8A0-31EB-4937-8668-420450AD0BDF}"/>
              </a:ext>
            </a:extLst>
          </p:cNvPr>
          <p:cNvSpPr/>
          <p:nvPr/>
        </p:nvSpPr>
        <p:spPr>
          <a:xfrm>
            <a:off x="9253468" y="7473242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BA8BF5AD-0FC1-4E1D-9901-8D75132442D8}"/>
              </a:ext>
            </a:extLst>
          </p:cNvPr>
          <p:cNvSpPr txBox="1"/>
          <p:nvPr/>
        </p:nvSpPr>
        <p:spPr>
          <a:xfrm>
            <a:off x="9362800" y="758485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1E2B5ADC-F527-43DE-AA16-161A7281FFBE}"/>
              </a:ext>
            </a:extLst>
          </p:cNvPr>
          <p:cNvSpPr txBox="1"/>
          <p:nvPr/>
        </p:nvSpPr>
        <p:spPr>
          <a:xfrm>
            <a:off x="8679343" y="7447771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  <a:p>
            <a:r>
              <a:rPr lang="en-US" sz="1400" dirty="0"/>
              <a:t>5</a:t>
            </a:r>
          </a:p>
        </p:txBody>
      </p:sp>
      <p:pic>
        <p:nvPicPr>
          <p:cNvPr id="550" name="Picture 549">
            <a:extLst>
              <a:ext uri="{FF2B5EF4-FFF2-40B4-BE49-F238E27FC236}">
                <a16:creationId xmlns:a16="http://schemas.microsoft.com/office/drawing/2014/main" id="{673DE932-90BB-4CF4-876B-6F8812DF152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95152" y="7516355"/>
            <a:ext cx="278105" cy="267571"/>
          </a:xfrm>
          <a:prstGeom prst="rect">
            <a:avLst/>
          </a:prstGeom>
        </p:spPr>
      </p:pic>
      <p:sp>
        <p:nvSpPr>
          <p:cNvPr id="551" name="TextBox 550">
            <a:extLst>
              <a:ext uri="{FF2B5EF4-FFF2-40B4-BE49-F238E27FC236}">
                <a16:creationId xmlns:a16="http://schemas.microsoft.com/office/drawing/2014/main" id="{FBEF704C-F707-487B-AB6F-99DAA45BDFD5}"/>
              </a:ext>
            </a:extLst>
          </p:cNvPr>
          <p:cNvSpPr txBox="1"/>
          <p:nvPr/>
        </p:nvSpPr>
        <p:spPr>
          <a:xfrm>
            <a:off x="13778520" y="7468589"/>
            <a:ext cx="24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 fam checked by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7CB68BD8-1236-48C8-8D09-1A2C6C552A83}"/>
              </a:ext>
            </a:extLst>
          </p:cNvPr>
          <p:cNvSpPr txBox="1"/>
          <p:nvPr/>
        </p:nvSpPr>
        <p:spPr>
          <a:xfrm>
            <a:off x="10651180" y="791203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AEEC6F5F-38D8-4820-B5D5-B28C501CBA2E}"/>
              </a:ext>
            </a:extLst>
          </p:cNvPr>
          <p:cNvSpPr txBox="1"/>
          <p:nvPr/>
        </p:nvSpPr>
        <p:spPr>
          <a:xfrm>
            <a:off x="11239577" y="791203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26CF61FA-CB94-4DD6-B2CF-ACF1F4BEF329}"/>
              </a:ext>
            </a:extLst>
          </p:cNvPr>
          <p:cNvSpPr/>
          <p:nvPr/>
        </p:nvSpPr>
        <p:spPr>
          <a:xfrm>
            <a:off x="10768849" y="745485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A6ABE090-59F7-4AD0-8EBB-B2F26407F484}"/>
              </a:ext>
            </a:extLst>
          </p:cNvPr>
          <p:cNvSpPr/>
          <p:nvPr/>
        </p:nvSpPr>
        <p:spPr>
          <a:xfrm>
            <a:off x="11375983" y="7442855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076C766D-9EA1-4AE7-994E-CE052E6D71DC}"/>
              </a:ext>
            </a:extLst>
          </p:cNvPr>
          <p:cNvSpPr txBox="1"/>
          <p:nvPr/>
        </p:nvSpPr>
        <p:spPr>
          <a:xfrm>
            <a:off x="12156814" y="7478835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565" name="Picture 564">
            <a:extLst>
              <a:ext uri="{FF2B5EF4-FFF2-40B4-BE49-F238E27FC236}">
                <a16:creationId xmlns:a16="http://schemas.microsoft.com/office/drawing/2014/main" id="{8E58BB4D-22E4-41C5-B66B-4858A5C5D0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0374" y="7536924"/>
            <a:ext cx="278105" cy="267571"/>
          </a:xfrm>
          <a:prstGeom prst="rect">
            <a:avLst/>
          </a:prstGeom>
        </p:spPr>
      </p:pic>
      <p:sp>
        <p:nvSpPr>
          <p:cNvPr id="582" name="TextBox 581">
            <a:extLst>
              <a:ext uri="{FF2B5EF4-FFF2-40B4-BE49-F238E27FC236}">
                <a16:creationId xmlns:a16="http://schemas.microsoft.com/office/drawing/2014/main" id="{02006326-CA73-40ED-930F-270B89B3DCD6}"/>
              </a:ext>
            </a:extLst>
          </p:cNvPr>
          <p:cNvSpPr txBox="1"/>
          <p:nvPr/>
        </p:nvSpPr>
        <p:spPr>
          <a:xfrm>
            <a:off x="12151023" y="7653256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82A590D1-D6F9-401C-AF93-5BE2844770BB}"/>
              </a:ext>
            </a:extLst>
          </p:cNvPr>
          <p:cNvSpPr txBox="1"/>
          <p:nvPr/>
        </p:nvSpPr>
        <p:spPr>
          <a:xfrm>
            <a:off x="10883598" y="76506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7063A7BB-71B1-4186-B5CA-0C8213044701}"/>
              </a:ext>
            </a:extLst>
          </p:cNvPr>
          <p:cNvSpPr txBox="1"/>
          <p:nvPr/>
        </p:nvSpPr>
        <p:spPr>
          <a:xfrm>
            <a:off x="11457487" y="76622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8ED3F028-E6AD-424E-9752-8D05DB09D4BC}"/>
              </a:ext>
            </a:extLst>
          </p:cNvPr>
          <p:cNvSpPr txBox="1"/>
          <p:nvPr/>
        </p:nvSpPr>
        <p:spPr>
          <a:xfrm>
            <a:off x="7263295" y="73567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286E30E5-347D-42A6-B3EF-E6DDCC211109}"/>
              </a:ext>
            </a:extLst>
          </p:cNvPr>
          <p:cNvSpPr/>
          <p:nvPr/>
        </p:nvSpPr>
        <p:spPr>
          <a:xfrm>
            <a:off x="1050780" y="8162427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05E41495-DE2C-46F9-A674-8A773D12D9E8}"/>
              </a:ext>
            </a:extLst>
          </p:cNvPr>
          <p:cNvSpPr/>
          <p:nvPr/>
        </p:nvSpPr>
        <p:spPr>
          <a:xfrm>
            <a:off x="7160194" y="8194620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4272EC47-ACBD-4D05-AD0B-1439EC4FC0A4}"/>
              </a:ext>
            </a:extLst>
          </p:cNvPr>
          <p:cNvSpPr txBox="1"/>
          <p:nvPr/>
        </p:nvSpPr>
        <p:spPr>
          <a:xfrm>
            <a:off x="7047966" y="866541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20D0946E-E53D-4B48-BC52-131AFE5BF7EE}"/>
              </a:ext>
            </a:extLst>
          </p:cNvPr>
          <p:cNvSpPr/>
          <p:nvPr/>
        </p:nvSpPr>
        <p:spPr>
          <a:xfrm>
            <a:off x="5866292" y="8183741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42E167BC-AE01-497D-8CFB-E9E74B601CD4}"/>
              </a:ext>
            </a:extLst>
          </p:cNvPr>
          <p:cNvSpPr txBox="1"/>
          <p:nvPr/>
        </p:nvSpPr>
        <p:spPr>
          <a:xfrm>
            <a:off x="5754064" y="865453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624" name="Picture 623">
            <a:extLst>
              <a:ext uri="{FF2B5EF4-FFF2-40B4-BE49-F238E27FC236}">
                <a16:creationId xmlns:a16="http://schemas.microsoft.com/office/drawing/2014/main" id="{5A2120DF-9393-462F-B5AB-57D278FF811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98110" y="8290232"/>
            <a:ext cx="278105" cy="267571"/>
          </a:xfrm>
          <a:prstGeom prst="rect">
            <a:avLst/>
          </a:prstGeom>
        </p:spPr>
      </p:pic>
      <p:sp>
        <p:nvSpPr>
          <p:cNvPr id="625" name="TextBox 624">
            <a:extLst>
              <a:ext uri="{FF2B5EF4-FFF2-40B4-BE49-F238E27FC236}">
                <a16:creationId xmlns:a16="http://schemas.microsoft.com/office/drawing/2014/main" id="{0A8C92AF-CF08-4672-82A6-5B471E9D9A9D}"/>
              </a:ext>
            </a:extLst>
          </p:cNvPr>
          <p:cNvSpPr txBox="1"/>
          <p:nvPr/>
        </p:nvSpPr>
        <p:spPr>
          <a:xfrm>
            <a:off x="7259199" y="84155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7714192C-C264-4888-80F1-31843FAB6E6E}"/>
              </a:ext>
            </a:extLst>
          </p:cNvPr>
          <p:cNvSpPr/>
          <p:nvPr/>
        </p:nvSpPr>
        <p:spPr>
          <a:xfrm>
            <a:off x="8572813" y="8291586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DE46C834-8AAB-4618-A23E-3641FAAD72B5}"/>
              </a:ext>
            </a:extLst>
          </p:cNvPr>
          <p:cNvSpPr/>
          <p:nvPr/>
        </p:nvSpPr>
        <p:spPr>
          <a:xfrm>
            <a:off x="9257540" y="8298704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00DFBC41-CD01-425C-80B0-42D7112FEC1D}"/>
              </a:ext>
            </a:extLst>
          </p:cNvPr>
          <p:cNvSpPr txBox="1"/>
          <p:nvPr/>
        </p:nvSpPr>
        <p:spPr>
          <a:xfrm>
            <a:off x="9366872" y="84103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A5A9709E-DFEE-4532-924D-A611F31CF191}"/>
              </a:ext>
            </a:extLst>
          </p:cNvPr>
          <p:cNvSpPr txBox="1"/>
          <p:nvPr/>
        </p:nvSpPr>
        <p:spPr>
          <a:xfrm>
            <a:off x="8683415" y="8273233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  <a:p>
            <a:r>
              <a:rPr lang="en-US" sz="1400" dirty="0"/>
              <a:t>5</a:t>
            </a:r>
          </a:p>
        </p:txBody>
      </p:sp>
      <p:pic>
        <p:nvPicPr>
          <p:cNvPr id="630" name="Picture 629">
            <a:extLst>
              <a:ext uri="{FF2B5EF4-FFF2-40B4-BE49-F238E27FC236}">
                <a16:creationId xmlns:a16="http://schemas.microsoft.com/office/drawing/2014/main" id="{027609CF-B828-4A1F-88A6-FADC95A1FDE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99224" y="8341817"/>
            <a:ext cx="278105" cy="267571"/>
          </a:xfrm>
          <a:prstGeom prst="rect">
            <a:avLst/>
          </a:prstGeom>
        </p:spPr>
      </p:pic>
      <p:sp>
        <p:nvSpPr>
          <p:cNvPr id="631" name="TextBox 630">
            <a:extLst>
              <a:ext uri="{FF2B5EF4-FFF2-40B4-BE49-F238E27FC236}">
                <a16:creationId xmlns:a16="http://schemas.microsoft.com/office/drawing/2014/main" id="{8766922E-17F7-406D-AD61-63CAADD0DBCD}"/>
              </a:ext>
            </a:extLst>
          </p:cNvPr>
          <p:cNvSpPr txBox="1"/>
          <p:nvPr/>
        </p:nvSpPr>
        <p:spPr>
          <a:xfrm>
            <a:off x="13782591" y="8294051"/>
            <a:ext cx="564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 fam moved to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data entry still in progress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8B452633-B4EA-4D34-9542-E169E55D6F9E}"/>
              </a:ext>
            </a:extLst>
          </p:cNvPr>
          <p:cNvSpPr txBox="1"/>
          <p:nvPr/>
        </p:nvSpPr>
        <p:spPr>
          <a:xfrm>
            <a:off x="10655252" y="87374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AB285E50-E691-4190-99BC-F476632F9D28}"/>
              </a:ext>
            </a:extLst>
          </p:cNvPr>
          <p:cNvSpPr txBox="1"/>
          <p:nvPr/>
        </p:nvSpPr>
        <p:spPr>
          <a:xfrm>
            <a:off x="11243649" y="873749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EADD6E37-B734-49BD-AFF2-CFF0E2A18583}"/>
              </a:ext>
            </a:extLst>
          </p:cNvPr>
          <p:cNvSpPr/>
          <p:nvPr/>
        </p:nvSpPr>
        <p:spPr>
          <a:xfrm>
            <a:off x="10772921" y="8280316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9AB930D7-6436-453E-9D3D-1B049D7560E1}"/>
              </a:ext>
            </a:extLst>
          </p:cNvPr>
          <p:cNvSpPr/>
          <p:nvPr/>
        </p:nvSpPr>
        <p:spPr>
          <a:xfrm>
            <a:off x="11380055" y="826831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C9CE19DE-9ABE-439F-B92E-D56FC6DFFE71}"/>
              </a:ext>
            </a:extLst>
          </p:cNvPr>
          <p:cNvSpPr txBox="1"/>
          <p:nvPr/>
        </p:nvSpPr>
        <p:spPr>
          <a:xfrm>
            <a:off x="12160886" y="8304297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637" name="Picture 636">
            <a:extLst>
              <a:ext uri="{FF2B5EF4-FFF2-40B4-BE49-F238E27FC236}">
                <a16:creationId xmlns:a16="http://schemas.microsoft.com/office/drawing/2014/main" id="{36A37383-4419-47C9-A69D-F4053E828A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4446" y="8362386"/>
            <a:ext cx="278105" cy="267571"/>
          </a:xfrm>
          <a:prstGeom prst="rect">
            <a:avLst/>
          </a:prstGeom>
        </p:spPr>
      </p:pic>
      <p:sp>
        <p:nvSpPr>
          <p:cNvPr id="638" name="TextBox 637">
            <a:extLst>
              <a:ext uri="{FF2B5EF4-FFF2-40B4-BE49-F238E27FC236}">
                <a16:creationId xmlns:a16="http://schemas.microsoft.com/office/drawing/2014/main" id="{B8B4B639-1612-4311-9DCA-1FB15E821AAB}"/>
              </a:ext>
            </a:extLst>
          </p:cNvPr>
          <p:cNvSpPr txBox="1"/>
          <p:nvPr/>
        </p:nvSpPr>
        <p:spPr>
          <a:xfrm>
            <a:off x="12155095" y="8478718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5BFEBAE4-BD39-4E2F-B296-76BCE77C07D4}"/>
              </a:ext>
            </a:extLst>
          </p:cNvPr>
          <p:cNvSpPr txBox="1"/>
          <p:nvPr/>
        </p:nvSpPr>
        <p:spPr>
          <a:xfrm>
            <a:off x="10887670" y="84760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B61AAFCB-22A8-412A-9FBF-A8DAD3AECD41}"/>
              </a:ext>
            </a:extLst>
          </p:cNvPr>
          <p:cNvSpPr txBox="1"/>
          <p:nvPr/>
        </p:nvSpPr>
        <p:spPr>
          <a:xfrm>
            <a:off x="11461559" y="8487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EE64ACC6-5280-4704-A96A-47D86622B11D}"/>
              </a:ext>
            </a:extLst>
          </p:cNvPr>
          <p:cNvSpPr txBox="1"/>
          <p:nvPr/>
        </p:nvSpPr>
        <p:spPr>
          <a:xfrm>
            <a:off x="7267367" y="818217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3DE0A4E3-819F-47CC-B64A-A29D888D6D25}"/>
              </a:ext>
            </a:extLst>
          </p:cNvPr>
          <p:cNvSpPr txBox="1"/>
          <p:nvPr/>
        </p:nvSpPr>
        <p:spPr>
          <a:xfrm>
            <a:off x="5974900" y="82869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E65B74CE-063E-4269-AA5D-98D9C5570677}"/>
              </a:ext>
            </a:extLst>
          </p:cNvPr>
          <p:cNvSpPr/>
          <p:nvPr/>
        </p:nvSpPr>
        <p:spPr>
          <a:xfrm>
            <a:off x="5088210" y="8190885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1A0B30C2-A562-49B9-9C0E-E0C62A2E86AE}"/>
              </a:ext>
            </a:extLst>
          </p:cNvPr>
          <p:cNvSpPr txBox="1"/>
          <p:nvPr/>
        </p:nvSpPr>
        <p:spPr>
          <a:xfrm>
            <a:off x="4975982" y="866168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E262ADFA-24AE-43A0-B2FB-D5067590103A}"/>
              </a:ext>
            </a:extLst>
          </p:cNvPr>
          <p:cNvSpPr txBox="1"/>
          <p:nvPr/>
        </p:nvSpPr>
        <p:spPr>
          <a:xfrm>
            <a:off x="5196818" y="82940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D5395FCE-98A5-42CF-B86C-9BA5F035FB0F}"/>
              </a:ext>
            </a:extLst>
          </p:cNvPr>
          <p:cNvSpPr/>
          <p:nvPr/>
        </p:nvSpPr>
        <p:spPr>
          <a:xfrm>
            <a:off x="1033013" y="5831640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2EEDB32B-9275-41B5-ACBE-4B9B3E6B245C}"/>
              </a:ext>
            </a:extLst>
          </p:cNvPr>
          <p:cNvSpPr/>
          <p:nvPr/>
        </p:nvSpPr>
        <p:spPr>
          <a:xfrm>
            <a:off x="7149150" y="9100853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1EA9682A-F9B7-4314-A68E-4358597DCF6B}"/>
              </a:ext>
            </a:extLst>
          </p:cNvPr>
          <p:cNvSpPr txBox="1"/>
          <p:nvPr/>
        </p:nvSpPr>
        <p:spPr>
          <a:xfrm>
            <a:off x="7020125" y="959719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7B4C0426-9CD0-4BE5-87FB-2BBED5168612}"/>
              </a:ext>
            </a:extLst>
          </p:cNvPr>
          <p:cNvSpPr/>
          <p:nvPr/>
        </p:nvSpPr>
        <p:spPr>
          <a:xfrm>
            <a:off x="5855248" y="908997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A6FB5605-154E-43DB-992C-0C3B382718A6}"/>
              </a:ext>
            </a:extLst>
          </p:cNvPr>
          <p:cNvSpPr txBox="1"/>
          <p:nvPr/>
        </p:nvSpPr>
        <p:spPr>
          <a:xfrm>
            <a:off x="5743020" y="956076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0D3BCE44-0894-4016-BF1A-AD8FB87D7ED0}"/>
              </a:ext>
            </a:extLst>
          </p:cNvPr>
          <p:cNvSpPr txBox="1"/>
          <p:nvPr/>
        </p:nvSpPr>
        <p:spPr>
          <a:xfrm>
            <a:off x="7262114" y="93477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338EDCD7-0837-4F40-8DEC-680065D87125}"/>
              </a:ext>
            </a:extLst>
          </p:cNvPr>
          <p:cNvSpPr/>
          <p:nvPr/>
        </p:nvSpPr>
        <p:spPr>
          <a:xfrm>
            <a:off x="8561769" y="9197819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1F90538B-D06C-4084-991A-A324CC1EB9C8}"/>
              </a:ext>
            </a:extLst>
          </p:cNvPr>
          <p:cNvSpPr/>
          <p:nvPr/>
        </p:nvSpPr>
        <p:spPr>
          <a:xfrm>
            <a:off x="9246496" y="9204937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D59C79AA-0840-4BC5-90AC-397EE0614F4C}"/>
              </a:ext>
            </a:extLst>
          </p:cNvPr>
          <p:cNvSpPr txBox="1"/>
          <p:nvPr/>
        </p:nvSpPr>
        <p:spPr>
          <a:xfrm>
            <a:off x="9355828" y="931655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D3D7FDF7-0F50-467C-BEE2-C9F71C644A48}"/>
              </a:ext>
            </a:extLst>
          </p:cNvPr>
          <p:cNvSpPr txBox="1"/>
          <p:nvPr/>
        </p:nvSpPr>
        <p:spPr>
          <a:xfrm>
            <a:off x="8672371" y="9179466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  <a:p>
            <a:r>
              <a:rPr lang="en-US" sz="1400" dirty="0"/>
              <a:t>5</a:t>
            </a:r>
          </a:p>
        </p:txBody>
      </p:sp>
      <p:pic>
        <p:nvPicPr>
          <p:cNvPr id="663" name="Picture 662">
            <a:extLst>
              <a:ext uri="{FF2B5EF4-FFF2-40B4-BE49-F238E27FC236}">
                <a16:creationId xmlns:a16="http://schemas.microsoft.com/office/drawing/2014/main" id="{95CB4BB6-8CB5-4D19-92A4-3E565A4FD72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88180" y="9248050"/>
            <a:ext cx="278105" cy="267571"/>
          </a:xfrm>
          <a:prstGeom prst="rect">
            <a:avLst/>
          </a:prstGeom>
        </p:spPr>
      </p:pic>
      <p:sp>
        <p:nvSpPr>
          <p:cNvPr id="664" name="TextBox 663">
            <a:extLst>
              <a:ext uri="{FF2B5EF4-FFF2-40B4-BE49-F238E27FC236}">
                <a16:creationId xmlns:a16="http://schemas.microsoft.com/office/drawing/2014/main" id="{0CCA2E8A-F7A2-48E4-94CC-3FDB372B0D62}"/>
              </a:ext>
            </a:extLst>
          </p:cNvPr>
          <p:cNvSpPr txBox="1"/>
          <p:nvPr/>
        </p:nvSpPr>
        <p:spPr>
          <a:xfrm>
            <a:off x="13771547" y="9200284"/>
            <a:ext cx="564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Any issues when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marks red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DCF93995-EB61-4C5E-8F7D-766BC21AA574}"/>
              </a:ext>
            </a:extLst>
          </p:cNvPr>
          <p:cNvSpPr txBox="1"/>
          <p:nvPr/>
        </p:nvSpPr>
        <p:spPr>
          <a:xfrm>
            <a:off x="10644208" y="964372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BDE1E7B4-F19F-4A66-882D-4F74264E880F}"/>
              </a:ext>
            </a:extLst>
          </p:cNvPr>
          <p:cNvSpPr txBox="1"/>
          <p:nvPr/>
        </p:nvSpPr>
        <p:spPr>
          <a:xfrm>
            <a:off x="11232605" y="964372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60F64FE6-EB86-499F-AE65-9B31D75AE2EF}"/>
              </a:ext>
            </a:extLst>
          </p:cNvPr>
          <p:cNvSpPr/>
          <p:nvPr/>
        </p:nvSpPr>
        <p:spPr>
          <a:xfrm>
            <a:off x="10761877" y="9186549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67B673B2-0603-4CEA-B214-5079D1E411E2}"/>
              </a:ext>
            </a:extLst>
          </p:cNvPr>
          <p:cNvSpPr/>
          <p:nvPr/>
        </p:nvSpPr>
        <p:spPr>
          <a:xfrm>
            <a:off x="11369011" y="9174550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521DD05E-CEB2-483F-ABCD-303A17ED2F83}"/>
              </a:ext>
            </a:extLst>
          </p:cNvPr>
          <p:cNvSpPr txBox="1"/>
          <p:nvPr/>
        </p:nvSpPr>
        <p:spPr>
          <a:xfrm>
            <a:off x="12149842" y="9210530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670" name="Picture 669">
            <a:extLst>
              <a:ext uri="{FF2B5EF4-FFF2-40B4-BE49-F238E27FC236}">
                <a16:creationId xmlns:a16="http://schemas.microsoft.com/office/drawing/2014/main" id="{0914D375-9723-4BF4-A783-751033C604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83402" y="9268619"/>
            <a:ext cx="278105" cy="267571"/>
          </a:xfrm>
          <a:prstGeom prst="rect">
            <a:avLst/>
          </a:prstGeom>
        </p:spPr>
      </p:pic>
      <p:sp>
        <p:nvSpPr>
          <p:cNvPr id="671" name="TextBox 670">
            <a:extLst>
              <a:ext uri="{FF2B5EF4-FFF2-40B4-BE49-F238E27FC236}">
                <a16:creationId xmlns:a16="http://schemas.microsoft.com/office/drawing/2014/main" id="{0284BBB3-728F-46A9-A836-54CE17C2AC65}"/>
              </a:ext>
            </a:extLst>
          </p:cNvPr>
          <p:cNvSpPr txBox="1"/>
          <p:nvPr/>
        </p:nvSpPr>
        <p:spPr>
          <a:xfrm>
            <a:off x="12144051" y="9384951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AC8B408E-3236-476F-AAAD-8605EBCEA7AA}"/>
              </a:ext>
            </a:extLst>
          </p:cNvPr>
          <p:cNvSpPr txBox="1"/>
          <p:nvPr/>
        </p:nvSpPr>
        <p:spPr>
          <a:xfrm>
            <a:off x="10876626" y="93823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A7DE9BF2-980C-41E9-9B00-94DF431D7DE8}"/>
              </a:ext>
            </a:extLst>
          </p:cNvPr>
          <p:cNvSpPr txBox="1"/>
          <p:nvPr/>
        </p:nvSpPr>
        <p:spPr>
          <a:xfrm>
            <a:off x="11450515" y="93938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C808978B-8BA2-4CF6-A53A-FB1083C49E8B}"/>
              </a:ext>
            </a:extLst>
          </p:cNvPr>
          <p:cNvSpPr txBox="1"/>
          <p:nvPr/>
        </p:nvSpPr>
        <p:spPr>
          <a:xfrm>
            <a:off x="7265646" y="91831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75" name="TextBox 674">
            <a:extLst>
              <a:ext uri="{FF2B5EF4-FFF2-40B4-BE49-F238E27FC236}">
                <a16:creationId xmlns:a16="http://schemas.microsoft.com/office/drawing/2014/main" id="{049BC4E5-6AA1-416F-BD42-15C1C7BAF073}"/>
              </a:ext>
            </a:extLst>
          </p:cNvPr>
          <p:cNvSpPr txBox="1"/>
          <p:nvPr/>
        </p:nvSpPr>
        <p:spPr>
          <a:xfrm>
            <a:off x="5963856" y="919314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C2350CE9-6B4D-419E-9B5A-905BC6FF57E4}"/>
              </a:ext>
            </a:extLst>
          </p:cNvPr>
          <p:cNvSpPr/>
          <p:nvPr/>
        </p:nvSpPr>
        <p:spPr>
          <a:xfrm>
            <a:off x="5077166" y="9097118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TextBox 676">
            <a:extLst>
              <a:ext uri="{FF2B5EF4-FFF2-40B4-BE49-F238E27FC236}">
                <a16:creationId xmlns:a16="http://schemas.microsoft.com/office/drawing/2014/main" id="{04B46184-E545-42BE-86A8-2EC989829E47}"/>
              </a:ext>
            </a:extLst>
          </p:cNvPr>
          <p:cNvSpPr txBox="1"/>
          <p:nvPr/>
        </p:nvSpPr>
        <p:spPr>
          <a:xfrm>
            <a:off x="4964938" y="956791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6400D0ED-42EB-44FB-9CC8-6509A02070BD}"/>
              </a:ext>
            </a:extLst>
          </p:cNvPr>
          <p:cNvSpPr txBox="1"/>
          <p:nvPr/>
        </p:nvSpPr>
        <p:spPr>
          <a:xfrm>
            <a:off x="5185774" y="92002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37AD2592-4B61-4F78-ABBD-CA7B6B10D62C}"/>
              </a:ext>
            </a:extLst>
          </p:cNvPr>
          <p:cNvSpPr txBox="1"/>
          <p:nvPr/>
        </p:nvSpPr>
        <p:spPr>
          <a:xfrm>
            <a:off x="11458683" y="91135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B4D7342F-66E0-48C4-8F52-3DEF7358FC82}"/>
              </a:ext>
            </a:extLst>
          </p:cNvPr>
          <p:cNvSpPr/>
          <p:nvPr/>
        </p:nvSpPr>
        <p:spPr>
          <a:xfrm>
            <a:off x="1066924" y="9006805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F57B6C9F-47C4-4772-81C7-F1342ACB3BC2}"/>
              </a:ext>
            </a:extLst>
          </p:cNvPr>
          <p:cNvSpPr txBox="1"/>
          <p:nvPr/>
        </p:nvSpPr>
        <p:spPr>
          <a:xfrm>
            <a:off x="7265646" y="900244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82" name="TextBox 681">
            <a:extLst>
              <a:ext uri="{FF2B5EF4-FFF2-40B4-BE49-F238E27FC236}">
                <a16:creationId xmlns:a16="http://schemas.microsoft.com/office/drawing/2014/main" id="{2C63B090-EBDE-494D-B18A-70A211212027}"/>
              </a:ext>
            </a:extLst>
          </p:cNvPr>
          <p:cNvSpPr txBox="1"/>
          <p:nvPr/>
        </p:nvSpPr>
        <p:spPr>
          <a:xfrm>
            <a:off x="-510871" y="11260319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B3CCE79F-67A6-4D3F-9B58-3BECBE3A5E27}"/>
              </a:ext>
            </a:extLst>
          </p:cNvPr>
          <p:cNvSpPr txBox="1"/>
          <p:nvPr/>
        </p:nvSpPr>
        <p:spPr>
          <a:xfrm>
            <a:off x="9947439" y="11293471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776A25A5-5AD1-4E94-8F33-4579D5AA2101}"/>
              </a:ext>
            </a:extLst>
          </p:cNvPr>
          <p:cNvSpPr txBox="1"/>
          <p:nvPr/>
        </p:nvSpPr>
        <p:spPr>
          <a:xfrm>
            <a:off x="9409831" y="11287076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D2BA5BF6-E516-48F3-BC53-1E18A1A76847}"/>
              </a:ext>
            </a:extLst>
          </p:cNvPr>
          <p:cNvSpPr txBox="1"/>
          <p:nvPr/>
        </p:nvSpPr>
        <p:spPr>
          <a:xfrm>
            <a:off x="8625319" y="11297271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961F8A2A-65DC-45D1-90CB-FA1E4D3615C8}"/>
              </a:ext>
            </a:extLst>
          </p:cNvPr>
          <p:cNvSpPr txBox="1"/>
          <p:nvPr/>
        </p:nvSpPr>
        <p:spPr>
          <a:xfrm>
            <a:off x="7890001" y="1123954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2BFFB398-D379-4FD8-8B25-F89BF09C6731}"/>
              </a:ext>
            </a:extLst>
          </p:cNvPr>
          <p:cNvSpPr txBox="1"/>
          <p:nvPr/>
        </p:nvSpPr>
        <p:spPr>
          <a:xfrm>
            <a:off x="12783725" y="11242675"/>
            <a:ext cx="62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Edit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26ACE989-4422-404C-AF0C-4511A5E3AAA5}"/>
              </a:ext>
            </a:extLst>
          </p:cNvPr>
          <p:cNvSpPr txBox="1"/>
          <p:nvPr/>
        </p:nvSpPr>
        <p:spPr>
          <a:xfrm>
            <a:off x="13234848" y="11231280"/>
            <a:ext cx="61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Archive</a:t>
            </a: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BF405028-9AB9-4FE3-AC05-28E2CC0AB1A3}"/>
              </a:ext>
            </a:extLst>
          </p:cNvPr>
          <p:cNvSpPr txBox="1"/>
          <p:nvPr/>
        </p:nvSpPr>
        <p:spPr>
          <a:xfrm>
            <a:off x="6020054" y="11185023"/>
            <a:ext cx="733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A06DDE8F-94FE-4136-8C95-18AE1C234222}"/>
              </a:ext>
            </a:extLst>
          </p:cNvPr>
          <p:cNvSpPr txBox="1"/>
          <p:nvPr/>
        </p:nvSpPr>
        <p:spPr>
          <a:xfrm>
            <a:off x="3393407" y="11365549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691" name="Picture 690">
            <a:extLst>
              <a:ext uri="{FF2B5EF4-FFF2-40B4-BE49-F238E27FC236}">
                <a16:creationId xmlns:a16="http://schemas.microsoft.com/office/drawing/2014/main" id="{08E1EAFB-5934-4B91-9E4F-D6464D70EF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8515" y="11119206"/>
            <a:ext cx="238175" cy="228600"/>
          </a:xfrm>
          <a:prstGeom prst="rect">
            <a:avLst/>
          </a:prstGeom>
        </p:spPr>
      </p:pic>
      <p:pic>
        <p:nvPicPr>
          <p:cNvPr id="692" name="Picture 691">
            <a:extLst>
              <a:ext uri="{FF2B5EF4-FFF2-40B4-BE49-F238E27FC236}">
                <a16:creationId xmlns:a16="http://schemas.microsoft.com/office/drawing/2014/main" id="{2232C161-835D-4296-9D46-C6AFB85A271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97590" y="11344945"/>
            <a:ext cx="151896" cy="110385"/>
          </a:xfrm>
          <a:prstGeom prst="rect">
            <a:avLst/>
          </a:prstGeom>
        </p:spPr>
      </p:pic>
      <p:pic>
        <p:nvPicPr>
          <p:cNvPr id="693" name="Picture 692">
            <a:extLst>
              <a:ext uri="{FF2B5EF4-FFF2-40B4-BE49-F238E27FC236}">
                <a16:creationId xmlns:a16="http://schemas.microsoft.com/office/drawing/2014/main" id="{4D492457-4401-46B5-9CE9-15FA58AB67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0022" y="11378097"/>
            <a:ext cx="151896" cy="110385"/>
          </a:xfrm>
          <a:prstGeom prst="rect">
            <a:avLst/>
          </a:prstGeom>
        </p:spPr>
      </p:pic>
      <p:pic>
        <p:nvPicPr>
          <p:cNvPr id="694" name="Picture 693">
            <a:extLst>
              <a:ext uri="{FF2B5EF4-FFF2-40B4-BE49-F238E27FC236}">
                <a16:creationId xmlns:a16="http://schemas.microsoft.com/office/drawing/2014/main" id="{B6A259DD-E1D5-470F-9BE4-799656A18B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3629" y="11378106"/>
            <a:ext cx="151896" cy="110385"/>
          </a:xfrm>
          <a:prstGeom prst="rect">
            <a:avLst/>
          </a:prstGeom>
        </p:spPr>
      </p:pic>
      <p:pic>
        <p:nvPicPr>
          <p:cNvPr id="695" name="Picture 694">
            <a:extLst>
              <a:ext uri="{FF2B5EF4-FFF2-40B4-BE49-F238E27FC236}">
                <a16:creationId xmlns:a16="http://schemas.microsoft.com/office/drawing/2014/main" id="{53B2EE44-7FB4-4E66-85BB-58284BBAA5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8789" y="11449718"/>
            <a:ext cx="151896" cy="110385"/>
          </a:xfrm>
          <a:prstGeom prst="rect">
            <a:avLst/>
          </a:prstGeom>
        </p:spPr>
      </p:pic>
      <p:grpSp>
        <p:nvGrpSpPr>
          <p:cNvPr id="696" name="Group 695">
            <a:extLst>
              <a:ext uri="{FF2B5EF4-FFF2-40B4-BE49-F238E27FC236}">
                <a16:creationId xmlns:a16="http://schemas.microsoft.com/office/drawing/2014/main" id="{1D1A492A-0205-4D93-A299-A22478B58654}"/>
              </a:ext>
            </a:extLst>
          </p:cNvPr>
          <p:cNvGrpSpPr/>
          <p:nvPr/>
        </p:nvGrpSpPr>
        <p:grpSpPr>
          <a:xfrm>
            <a:off x="4358414" y="11118002"/>
            <a:ext cx="224925" cy="234672"/>
            <a:chOff x="1265640" y="1094812"/>
            <a:chExt cx="380241" cy="369332"/>
          </a:xfrm>
        </p:grpSpPr>
        <p:pic>
          <p:nvPicPr>
            <p:cNvPr id="697" name="Picture 696">
              <a:extLst>
                <a:ext uri="{FF2B5EF4-FFF2-40B4-BE49-F238E27FC236}">
                  <a16:creationId xmlns:a16="http://schemas.microsoft.com/office/drawing/2014/main" id="{20DC4298-CF17-4001-BBDF-7EE8A4500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CC564880-5C9A-4F35-A580-CD6E5CFCB62D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9" name="Picture 698">
            <a:extLst>
              <a:ext uri="{FF2B5EF4-FFF2-40B4-BE49-F238E27FC236}">
                <a16:creationId xmlns:a16="http://schemas.microsoft.com/office/drawing/2014/main" id="{82B48DAD-0CEB-49BF-AEA8-A0A1B962D8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7364" y="11004963"/>
            <a:ext cx="207429" cy="267571"/>
          </a:xfrm>
          <a:prstGeom prst="rect">
            <a:avLst/>
          </a:prstGeom>
        </p:spPr>
      </p:pic>
      <p:pic>
        <p:nvPicPr>
          <p:cNvPr id="700" name="Picture 699">
            <a:extLst>
              <a:ext uri="{FF2B5EF4-FFF2-40B4-BE49-F238E27FC236}">
                <a16:creationId xmlns:a16="http://schemas.microsoft.com/office/drawing/2014/main" id="{ADA979B6-200E-45A3-9945-D6F9F7E128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11447" y="11052898"/>
            <a:ext cx="174974" cy="169672"/>
          </a:xfrm>
          <a:prstGeom prst="rect">
            <a:avLst/>
          </a:prstGeom>
        </p:spPr>
      </p:pic>
      <p:sp>
        <p:nvSpPr>
          <p:cNvPr id="701" name="TextBox 700">
            <a:extLst>
              <a:ext uri="{FF2B5EF4-FFF2-40B4-BE49-F238E27FC236}">
                <a16:creationId xmlns:a16="http://schemas.microsoft.com/office/drawing/2014/main" id="{F3DE54E2-5ED3-4452-B5A9-309065B96E0F}"/>
              </a:ext>
            </a:extLst>
          </p:cNvPr>
          <p:cNvSpPr txBox="1"/>
          <p:nvPr/>
        </p:nvSpPr>
        <p:spPr>
          <a:xfrm>
            <a:off x="10877457" y="11248878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PDF</a:t>
            </a:r>
          </a:p>
        </p:txBody>
      </p:sp>
      <p:pic>
        <p:nvPicPr>
          <p:cNvPr id="702" name="Picture 701">
            <a:extLst>
              <a:ext uri="{FF2B5EF4-FFF2-40B4-BE49-F238E27FC236}">
                <a16:creationId xmlns:a16="http://schemas.microsoft.com/office/drawing/2014/main" id="{338A2FFE-1A8C-4998-8000-A4E2CDC67C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1861" y="11335783"/>
            <a:ext cx="151896" cy="110385"/>
          </a:xfrm>
          <a:prstGeom prst="rect">
            <a:avLst/>
          </a:prstGeom>
        </p:spPr>
      </p:pic>
      <p:sp>
        <p:nvSpPr>
          <p:cNvPr id="703" name="TextBox 702">
            <a:extLst>
              <a:ext uri="{FF2B5EF4-FFF2-40B4-BE49-F238E27FC236}">
                <a16:creationId xmlns:a16="http://schemas.microsoft.com/office/drawing/2014/main" id="{7AC9C74E-BA8D-4934-9C32-7C52BBA87D8C}"/>
              </a:ext>
            </a:extLst>
          </p:cNvPr>
          <p:cNvSpPr txBox="1"/>
          <p:nvPr/>
        </p:nvSpPr>
        <p:spPr>
          <a:xfrm>
            <a:off x="11333579" y="11257748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URL</a:t>
            </a:r>
          </a:p>
        </p:txBody>
      </p:sp>
      <p:pic>
        <p:nvPicPr>
          <p:cNvPr id="704" name="Picture 703">
            <a:extLst>
              <a:ext uri="{FF2B5EF4-FFF2-40B4-BE49-F238E27FC236}">
                <a16:creationId xmlns:a16="http://schemas.microsoft.com/office/drawing/2014/main" id="{24F7D4F1-1123-41CA-B10E-2A049D65EE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47033" y="11346869"/>
            <a:ext cx="151896" cy="110385"/>
          </a:xfrm>
          <a:prstGeom prst="rect">
            <a:avLst/>
          </a:prstGeom>
        </p:spPr>
      </p:pic>
      <p:sp>
        <p:nvSpPr>
          <p:cNvPr id="705" name="TextBox 704">
            <a:extLst>
              <a:ext uri="{FF2B5EF4-FFF2-40B4-BE49-F238E27FC236}">
                <a16:creationId xmlns:a16="http://schemas.microsoft.com/office/drawing/2014/main" id="{71F682F0-5529-408D-9F46-CB84DAA72BD5}"/>
              </a:ext>
            </a:extLst>
          </p:cNvPr>
          <p:cNvSpPr txBox="1"/>
          <p:nvPr/>
        </p:nvSpPr>
        <p:spPr>
          <a:xfrm>
            <a:off x="4268873" y="11358345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</a:t>
            </a:r>
          </a:p>
        </p:txBody>
      </p:sp>
      <p:pic>
        <p:nvPicPr>
          <p:cNvPr id="706" name="Picture 705">
            <a:extLst>
              <a:ext uri="{FF2B5EF4-FFF2-40B4-BE49-F238E27FC236}">
                <a16:creationId xmlns:a16="http://schemas.microsoft.com/office/drawing/2014/main" id="{51A943A7-F99C-40F0-B415-F43F3C8F93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4663" y="11479268"/>
            <a:ext cx="151896" cy="110385"/>
          </a:xfrm>
          <a:prstGeom prst="rect">
            <a:avLst/>
          </a:prstGeom>
        </p:spPr>
      </p:pic>
      <p:sp>
        <p:nvSpPr>
          <p:cNvPr id="707" name="TextBox 706">
            <a:extLst>
              <a:ext uri="{FF2B5EF4-FFF2-40B4-BE49-F238E27FC236}">
                <a16:creationId xmlns:a16="http://schemas.microsoft.com/office/drawing/2014/main" id="{EF2F82A4-C07E-49CD-8806-382146307E0C}"/>
              </a:ext>
            </a:extLst>
          </p:cNvPr>
          <p:cNvSpPr txBox="1"/>
          <p:nvPr/>
        </p:nvSpPr>
        <p:spPr>
          <a:xfrm>
            <a:off x="212042" y="11270380"/>
            <a:ext cx="170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/ click for preview</a:t>
            </a:r>
          </a:p>
        </p:txBody>
      </p:sp>
      <p:pic>
        <p:nvPicPr>
          <p:cNvPr id="708" name="Picture 707">
            <a:extLst>
              <a:ext uri="{FF2B5EF4-FFF2-40B4-BE49-F238E27FC236}">
                <a16:creationId xmlns:a16="http://schemas.microsoft.com/office/drawing/2014/main" id="{961AF046-D6E5-4DE3-873D-0B205D45AC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496" y="11338235"/>
            <a:ext cx="151896" cy="110385"/>
          </a:xfrm>
          <a:prstGeom prst="rect">
            <a:avLst/>
          </a:prstGeom>
        </p:spPr>
      </p:pic>
      <p:pic>
        <p:nvPicPr>
          <p:cNvPr id="709" name="Picture 708">
            <a:extLst>
              <a:ext uri="{FF2B5EF4-FFF2-40B4-BE49-F238E27FC236}">
                <a16:creationId xmlns:a16="http://schemas.microsoft.com/office/drawing/2014/main" id="{823D4A0A-F69D-46D1-87C9-33F80D79B3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5900" y="11454893"/>
            <a:ext cx="151896" cy="110385"/>
          </a:xfrm>
          <a:prstGeom prst="rect">
            <a:avLst/>
          </a:prstGeom>
        </p:spPr>
      </p:pic>
      <p:pic>
        <p:nvPicPr>
          <p:cNvPr id="710" name="Picture 709">
            <a:extLst>
              <a:ext uri="{FF2B5EF4-FFF2-40B4-BE49-F238E27FC236}">
                <a16:creationId xmlns:a16="http://schemas.microsoft.com/office/drawing/2014/main" id="{19475851-FA59-4467-8912-EB0F41BB7C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1696" t="12129" b="-1"/>
          <a:stretch/>
        </p:blipFill>
        <p:spPr>
          <a:xfrm>
            <a:off x="1749030" y="11286427"/>
            <a:ext cx="233244" cy="326420"/>
          </a:xfrm>
          <a:prstGeom prst="rect">
            <a:avLst/>
          </a:prstGeom>
        </p:spPr>
      </p:pic>
      <p:pic>
        <p:nvPicPr>
          <p:cNvPr id="711" name="Picture 710">
            <a:extLst>
              <a:ext uri="{FF2B5EF4-FFF2-40B4-BE49-F238E27FC236}">
                <a16:creationId xmlns:a16="http://schemas.microsoft.com/office/drawing/2014/main" id="{89398734-F45B-4E97-A95A-4A0677A831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3797" y="11081289"/>
            <a:ext cx="323850" cy="238125"/>
          </a:xfrm>
          <a:prstGeom prst="rect">
            <a:avLst/>
          </a:prstGeom>
        </p:spPr>
      </p:pic>
      <p:pic>
        <p:nvPicPr>
          <p:cNvPr id="712" name="Picture 711">
            <a:extLst>
              <a:ext uri="{FF2B5EF4-FFF2-40B4-BE49-F238E27FC236}">
                <a16:creationId xmlns:a16="http://schemas.microsoft.com/office/drawing/2014/main" id="{1675AE89-2B5F-4CBE-AAA1-67493E86D1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8365" y="11066430"/>
            <a:ext cx="323850" cy="238125"/>
          </a:xfrm>
          <a:prstGeom prst="rect">
            <a:avLst/>
          </a:prstGeom>
        </p:spPr>
      </p:pic>
      <p:pic>
        <p:nvPicPr>
          <p:cNvPr id="713" name="Picture 712">
            <a:extLst>
              <a:ext uri="{FF2B5EF4-FFF2-40B4-BE49-F238E27FC236}">
                <a16:creationId xmlns:a16="http://schemas.microsoft.com/office/drawing/2014/main" id="{699777E5-F91B-4A15-B51F-C617729807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7531" y="11073847"/>
            <a:ext cx="323850" cy="238125"/>
          </a:xfrm>
          <a:prstGeom prst="rect">
            <a:avLst/>
          </a:prstGeom>
        </p:spPr>
      </p:pic>
      <p:cxnSp>
        <p:nvCxnSpPr>
          <p:cNvPr id="714" name="Straight Connector 713">
            <a:extLst>
              <a:ext uri="{FF2B5EF4-FFF2-40B4-BE49-F238E27FC236}">
                <a16:creationId xmlns:a16="http://schemas.microsoft.com/office/drawing/2014/main" id="{D11CE49D-0681-4ACC-B973-CAE74A470BEB}"/>
              </a:ext>
            </a:extLst>
          </p:cNvPr>
          <p:cNvCxnSpPr>
            <a:cxnSpLocks/>
          </p:cNvCxnSpPr>
          <p:nvPr/>
        </p:nvCxnSpPr>
        <p:spPr>
          <a:xfrm flipV="1">
            <a:off x="598860" y="10982709"/>
            <a:ext cx="13148909" cy="32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5" name="Picture 714">
            <a:extLst>
              <a:ext uri="{FF2B5EF4-FFF2-40B4-BE49-F238E27FC236}">
                <a16:creationId xmlns:a16="http://schemas.microsoft.com/office/drawing/2014/main" id="{4D9D06E5-F23F-41A9-B94B-75CE066AE8A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71154" b="79987"/>
          <a:stretch/>
        </p:blipFill>
        <p:spPr>
          <a:xfrm>
            <a:off x="-79074" y="11783081"/>
            <a:ext cx="2920940" cy="887071"/>
          </a:xfrm>
          <a:prstGeom prst="rect">
            <a:avLst/>
          </a:prstGeom>
        </p:spPr>
      </p:pic>
      <p:sp>
        <p:nvSpPr>
          <p:cNvPr id="716" name="TextBox 715">
            <a:extLst>
              <a:ext uri="{FF2B5EF4-FFF2-40B4-BE49-F238E27FC236}">
                <a16:creationId xmlns:a16="http://schemas.microsoft.com/office/drawing/2014/main" id="{09263C28-5151-499D-96A2-611C50F0EB32}"/>
              </a:ext>
            </a:extLst>
          </p:cNvPr>
          <p:cNvSpPr txBox="1"/>
          <p:nvPr/>
        </p:nvSpPr>
        <p:spPr>
          <a:xfrm>
            <a:off x="9919790" y="1240997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717" name="Picture 716">
            <a:extLst>
              <a:ext uri="{FF2B5EF4-FFF2-40B4-BE49-F238E27FC236}">
                <a16:creationId xmlns:a16="http://schemas.microsoft.com/office/drawing/2014/main" id="{1A96B86A-AEA7-442F-A971-6CE332DCB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4236" t="2375" r="3808" b="87168"/>
          <a:stretch/>
        </p:blipFill>
        <p:spPr>
          <a:xfrm>
            <a:off x="12885016" y="11837753"/>
            <a:ext cx="358391" cy="838502"/>
          </a:xfrm>
          <a:prstGeom prst="rect">
            <a:avLst/>
          </a:prstGeom>
        </p:spPr>
      </p:pic>
      <p:pic>
        <p:nvPicPr>
          <p:cNvPr id="718" name="Picture 717">
            <a:extLst>
              <a:ext uri="{FF2B5EF4-FFF2-40B4-BE49-F238E27FC236}">
                <a16:creationId xmlns:a16="http://schemas.microsoft.com/office/drawing/2014/main" id="{B4574797-9DF4-41FB-972A-66556580306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6621" t="1525" r="1423" b="88018"/>
          <a:stretch/>
        </p:blipFill>
        <p:spPr>
          <a:xfrm>
            <a:off x="13472067" y="11811677"/>
            <a:ext cx="358391" cy="838502"/>
          </a:xfrm>
          <a:prstGeom prst="rect">
            <a:avLst/>
          </a:prstGeom>
        </p:spPr>
      </p:pic>
      <p:sp>
        <p:nvSpPr>
          <p:cNvPr id="719" name="TextBox 718">
            <a:extLst>
              <a:ext uri="{FF2B5EF4-FFF2-40B4-BE49-F238E27FC236}">
                <a16:creationId xmlns:a16="http://schemas.microsoft.com/office/drawing/2014/main" id="{E0FA9F0F-1E44-44F6-959B-2F1A24048471}"/>
              </a:ext>
            </a:extLst>
          </p:cNvPr>
          <p:cNvSpPr txBox="1"/>
          <p:nvPr/>
        </p:nvSpPr>
        <p:spPr>
          <a:xfrm>
            <a:off x="12677975" y="1247917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FA29E297-D9C9-4A28-8AEF-D72310E77793}"/>
              </a:ext>
            </a:extLst>
          </p:cNvPr>
          <p:cNvSpPr txBox="1"/>
          <p:nvPr/>
        </p:nvSpPr>
        <p:spPr>
          <a:xfrm>
            <a:off x="12878324" y="1261850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721" name="Picture 720">
            <a:extLst>
              <a:ext uri="{FF2B5EF4-FFF2-40B4-BE49-F238E27FC236}">
                <a16:creationId xmlns:a16="http://schemas.microsoft.com/office/drawing/2014/main" id="{7F4022A7-81A5-4A22-8132-03D26AB3104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26" t="4728" r="90689" b="84131"/>
          <a:stretch/>
        </p:blipFill>
        <p:spPr>
          <a:xfrm>
            <a:off x="560648" y="12591094"/>
            <a:ext cx="349166" cy="243803"/>
          </a:xfrm>
          <a:prstGeom prst="rect">
            <a:avLst/>
          </a:prstGeom>
        </p:spPr>
      </p:pic>
      <p:pic>
        <p:nvPicPr>
          <p:cNvPr id="722" name="Picture 721">
            <a:extLst>
              <a:ext uri="{FF2B5EF4-FFF2-40B4-BE49-F238E27FC236}">
                <a16:creationId xmlns:a16="http://schemas.microsoft.com/office/drawing/2014/main" id="{E93C678B-4252-4811-B721-CAA99AF5B77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26" t="4728" r="90689" b="84131"/>
          <a:stretch/>
        </p:blipFill>
        <p:spPr>
          <a:xfrm>
            <a:off x="143718" y="12617465"/>
            <a:ext cx="349166" cy="243803"/>
          </a:xfrm>
          <a:prstGeom prst="rect">
            <a:avLst/>
          </a:prstGeom>
        </p:spPr>
      </p:pic>
      <p:sp>
        <p:nvSpPr>
          <p:cNvPr id="723" name="Star: 5 Points 722">
            <a:extLst>
              <a:ext uri="{FF2B5EF4-FFF2-40B4-BE49-F238E27FC236}">
                <a16:creationId xmlns:a16="http://schemas.microsoft.com/office/drawing/2014/main" id="{AFEEC260-691C-4CB7-96FE-D65528B67EB5}"/>
              </a:ext>
            </a:extLst>
          </p:cNvPr>
          <p:cNvSpPr/>
          <p:nvPr/>
        </p:nvSpPr>
        <p:spPr>
          <a:xfrm>
            <a:off x="3603171" y="12126870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90D5437F-82F2-4280-9298-BCA62A7AA3AB}"/>
              </a:ext>
            </a:extLst>
          </p:cNvPr>
          <p:cNvSpPr/>
          <p:nvPr/>
        </p:nvSpPr>
        <p:spPr>
          <a:xfrm>
            <a:off x="6157515" y="12117121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id="{4DDD80D4-4B0B-4960-95A7-CD8A50F48CF2}"/>
              </a:ext>
            </a:extLst>
          </p:cNvPr>
          <p:cNvSpPr/>
          <p:nvPr/>
        </p:nvSpPr>
        <p:spPr>
          <a:xfrm>
            <a:off x="245317" y="11722421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id="{345F06F2-5426-4836-81A5-3FD2C0B6F840}"/>
              </a:ext>
            </a:extLst>
          </p:cNvPr>
          <p:cNvSpPr/>
          <p:nvPr/>
        </p:nvSpPr>
        <p:spPr>
          <a:xfrm>
            <a:off x="10017795" y="1193407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id="{CDA05342-B8CA-4811-8971-5400BC659A7F}"/>
              </a:ext>
            </a:extLst>
          </p:cNvPr>
          <p:cNvSpPr/>
          <p:nvPr/>
        </p:nvSpPr>
        <p:spPr>
          <a:xfrm>
            <a:off x="-532314" y="12021915"/>
            <a:ext cx="475940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8" name="Picture 727">
            <a:extLst>
              <a:ext uri="{FF2B5EF4-FFF2-40B4-BE49-F238E27FC236}">
                <a16:creationId xmlns:a16="http://schemas.microsoft.com/office/drawing/2014/main" id="{953F806C-6DB9-46B3-B5C4-53DCA9F2FC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1309" y="11461676"/>
            <a:ext cx="151896" cy="110385"/>
          </a:xfrm>
          <a:prstGeom prst="rect">
            <a:avLst/>
          </a:prstGeom>
        </p:spPr>
      </p:pic>
      <p:sp>
        <p:nvSpPr>
          <p:cNvPr id="729" name="Oval 728">
            <a:extLst>
              <a:ext uri="{FF2B5EF4-FFF2-40B4-BE49-F238E27FC236}">
                <a16:creationId xmlns:a16="http://schemas.microsoft.com/office/drawing/2014/main" id="{A8243CD3-0335-4552-8E26-1BCDD5B3B4FF}"/>
              </a:ext>
            </a:extLst>
          </p:cNvPr>
          <p:cNvSpPr/>
          <p:nvPr/>
        </p:nvSpPr>
        <p:spPr>
          <a:xfrm>
            <a:off x="7102027" y="12105489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F442179F-4D58-45B2-998C-8A602A6CE285}"/>
              </a:ext>
            </a:extLst>
          </p:cNvPr>
          <p:cNvSpPr txBox="1"/>
          <p:nvPr/>
        </p:nvSpPr>
        <p:spPr>
          <a:xfrm>
            <a:off x="7021797" y="11215824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2F02D680-07AB-45DD-AEF4-8C1335D76455}"/>
              </a:ext>
            </a:extLst>
          </p:cNvPr>
          <p:cNvSpPr/>
          <p:nvPr/>
        </p:nvSpPr>
        <p:spPr>
          <a:xfrm>
            <a:off x="7824707" y="11964917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CC855729-7451-4232-91BB-9006B762123F}"/>
              </a:ext>
            </a:extLst>
          </p:cNvPr>
          <p:cNvSpPr txBox="1"/>
          <p:nvPr/>
        </p:nvSpPr>
        <p:spPr>
          <a:xfrm>
            <a:off x="6575415" y="11391751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id="{83E543DA-DEDF-4EB6-9C98-43BCDD5280A8}"/>
              </a:ext>
            </a:extLst>
          </p:cNvPr>
          <p:cNvSpPr/>
          <p:nvPr/>
        </p:nvSpPr>
        <p:spPr>
          <a:xfrm>
            <a:off x="12016545" y="11929720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Oval 733">
            <a:extLst>
              <a:ext uri="{FF2B5EF4-FFF2-40B4-BE49-F238E27FC236}">
                <a16:creationId xmlns:a16="http://schemas.microsoft.com/office/drawing/2014/main" id="{290D1366-6ABD-4AFC-9B24-AF8ABC713777}"/>
              </a:ext>
            </a:extLst>
          </p:cNvPr>
          <p:cNvSpPr/>
          <p:nvPr/>
        </p:nvSpPr>
        <p:spPr>
          <a:xfrm>
            <a:off x="12167452" y="12053592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2E62019D-CE2B-4B17-A8EF-2566E994DFB3}"/>
              </a:ext>
            </a:extLst>
          </p:cNvPr>
          <p:cNvSpPr txBox="1"/>
          <p:nvPr/>
        </p:nvSpPr>
        <p:spPr>
          <a:xfrm>
            <a:off x="12061348" y="11218390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pic>
        <p:nvPicPr>
          <p:cNvPr id="736" name="Picture 735">
            <a:extLst>
              <a:ext uri="{FF2B5EF4-FFF2-40B4-BE49-F238E27FC236}">
                <a16:creationId xmlns:a16="http://schemas.microsoft.com/office/drawing/2014/main" id="{AD2E308A-F3A6-4197-90D8-738D0EAD3AF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88152" y="11332933"/>
            <a:ext cx="151896" cy="110385"/>
          </a:xfrm>
          <a:prstGeom prst="rect">
            <a:avLst/>
          </a:prstGeom>
        </p:spPr>
      </p:pic>
      <p:sp>
        <p:nvSpPr>
          <p:cNvPr id="737" name="TextBox 736">
            <a:extLst>
              <a:ext uri="{FF2B5EF4-FFF2-40B4-BE49-F238E27FC236}">
                <a16:creationId xmlns:a16="http://schemas.microsoft.com/office/drawing/2014/main" id="{0CB3CF8A-EE0F-4F94-9531-95EDFEF1B57E}"/>
              </a:ext>
            </a:extLst>
          </p:cNvPr>
          <p:cNvSpPr txBox="1"/>
          <p:nvPr/>
        </p:nvSpPr>
        <p:spPr>
          <a:xfrm>
            <a:off x="11926770" y="1247188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357F7DF6-E220-429E-9F24-C99D3600669E}"/>
              </a:ext>
            </a:extLst>
          </p:cNvPr>
          <p:cNvSpPr txBox="1"/>
          <p:nvPr/>
        </p:nvSpPr>
        <p:spPr>
          <a:xfrm>
            <a:off x="12081583" y="1264682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7215470B-5C41-4D25-877A-414000E554EC}"/>
              </a:ext>
            </a:extLst>
          </p:cNvPr>
          <p:cNvSpPr/>
          <p:nvPr/>
        </p:nvSpPr>
        <p:spPr>
          <a:xfrm>
            <a:off x="6953395" y="1196594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id="{86C17FE0-202F-41A7-B450-6C8FBBDB724C}"/>
              </a:ext>
            </a:extLst>
          </p:cNvPr>
          <p:cNvSpPr/>
          <p:nvPr/>
        </p:nvSpPr>
        <p:spPr>
          <a:xfrm>
            <a:off x="5998803" y="1196594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1" name="Picture 740">
            <a:extLst>
              <a:ext uri="{FF2B5EF4-FFF2-40B4-BE49-F238E27FC236}">
                <a16:creationId xmlns:a16="http://schemas.microsoft.com/office/drawing/2014/main" id="{8587FE7F-5663-4B9B-BB52-398C5B2B4D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8716" y="12070723"/>
            <a:ext cx="300640" cy="316258"/>
          </a:xfrm>
          <a:prstGeom prst="rect">
            <a:avLst/>
          </a:prstGeom>
        </p:spPr>
      </p:pic>
      <p:sp>
        <p:nvSpPr>
          <p:cNvPr id="742" name="TextBox 741">
            <a:extLst>
              <a:ext uri="{FF2B5EF4-FFF2-40B4-BE49-F238E27FC236}">
                <a16:creationId xmlns:a16="http://schemas.microsoft.com/office/drawing/2014/main" id="{8D9BB107-A91C-45D7-9E0D-D5207AE388A7}"/>
              </a:ext>
            </a:extLst>
          </p:cNvPr>
          <p:cNvSpPr txBox="1"/>
          <p:nvPr/>
        </p:nvSpPr>
        <p:spPr>
          <a:xfrm>
            <a:off x="2414369" y="11368802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 view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30173D9D-C836-456D-A293-FC2B718F8268}"/>
              </a:ext>
            </a:extLst>
          </p:cNvPr>
          <p:cNvSpPr txBox="1"/>
          <p:nvPr/>
        </p:nvSpPr>
        <p:spPr>
          <a:xfrm>
            <a:off x="11135585" y="1240997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44" name="Rectangle 743">
            <a:extLst>
              <a:ext uri="{FF2B5EF4-FFF2-40B4-BE49-F238E27FC236}">
                <a16:creationId xmlns:a16="http://schemas.microsoft.com/office/drawing/2014/main" id="{ED81FF1A-8452-404A-830B-3857E689A721}"/>
              </a:ext>
            </a:extLst>
          </p:cNvPr>
          <p:cNvSpPr/>
          <p:nvPr/>
        </p:nvSpPr>
        <p:spPr>
          <a:xfrm>
            <a:off x="11233590" y="1193407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ED491D71-103B-4DB7-99C3-BC8B51F259A3}"/>
              </a:ext>
            </a:extLst>
          </p:cNvPr>
          <p:cNvSpPr txBox="1"/>
          <p:nvPr/>
        </p:nvSpPr>
        <p:spPr>
          <a:xfrm>
            <a:off x="10527688" y="1240997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46" name="Rectangle 745">
            <a:extLst>
              <a:ext uri="{FF2B5EF4-FFF2-40B4-BE49-F238E27FC236}">
                <a16:creationId xmlns:a16="http://schemas.microsoft.com/office/drawing/2014/main" id="{6FD56045-E274-4AB1-9334-540F7D845135}"/>
              </a:ext>
            </a:extLst>
          </p:cNvPr>
          <p:cNvSpPr/>
          <p:nvPr/>
        </p:nvSpPr>
        <p:spPr>
          <a:xfrm>
            <a:off x="10625693" y="1193407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TextBox 746">
            <a:extLst>
              <a:ext uri="{FF2B5EF4-FFF2-40B4-BE49-F238E27FC236}">
                <a16:creationId xmlns:a16="http://schemas.microsoft.com/office/drawing/2014/main" id="{260C1D36-CCB1-4AF7-80ED-3CB47A2EBA38}"/>
              </a:ext>
            </a:extLst>
          </p:cNvPr>
          <p:cNvSpPr txBox="1"/>
          <p:nvPr/>
        </p:nvSpPr>
        <p:spPr>
          <a:xfrm>
            <a:off x="9268954" y="1242903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6AE3AEE1-A377-4639-9446-925982D5595A}"/>
              </a:ext>
            </a:extLst>
          </p:cNvPr>
          <p:cNvSpPr/>
          <p:nvPr/>
        </p:nvSpPr>
        <p:spPr>
          <a:xfrm>
            <a:off x="9366959" y="1195313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5B1F61F7-1AD2-4705-A1DD-B54D7EFA9330}"/>
              </a:ext>
            </a:extLst>
          </p:cNvPr>
          <p:cNvSpPr txBox="1"/>
          <p:nvPr/>
        </p:nvSpPr>
        <p:spPr>
          <a:xfrm>
            <a:off x="8625319" y="1244786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50" name="Rectangle 749">
            <a:extLst>
              <a:ext uri="{FF2B5EF4-FFF2-40B4-BE49-F238E27FC236}">
                <a16:creationId xmlns:a16="http://schemas.microsoft.com/office/drawing/2014/main" id="{BADE948B-EA47-488A-8F33-BEDD17AE26E1}"/>
              </a:ext>
            </a:extLst>
          </p:cNvPr>
          <p:cNvSpPr/>
          <p:nvPr/>
        </p:nvSpPr>
        <p:spPr>
          <a:xfrm>
            <a:off x="8723324" y="1197196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TextBox 750">
            <a:extLst>
              <a:ext uri="{FF2B5EF4-FFF2-40B4-BE49-F238E27FC236}">
                <a16:creationId xmlns:a16="http://schemas.microsoft.com/office/drawing/2014/main" id="{68F697CE-A8BF-4CEE-AA7D-025A859589E3}"/>
              </a:ext>
            </a:extLst>
          </p:cNvPr>
          <p:cNvSpPr txBox="1"/>
          <p:nvPr/>
        </p:nvSpPr>
        <p:spPr>
          <a:xfrm>
            <a:off x="6965769" y="12704659"/>
            <a:ext cx="220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Ready for internal QA</a:t>
            </a:r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9B4E5872-7461-4F9D-8853-E114D111C8CE}"/>
              </a:ext>
            </a:extLst>
          </p:cNvPr>
          <p:cNvSpPr txBox="1"/>
          <p:nvPr/>
        </p:nvSpPr>
        <p:spPr>
          <a:xfrm>
            <a:off x="5107946" y="11200819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753" name="Picture 752">
            <a:extLst>
              <a:ext uri="{FF2B5EF4-FFF2-40B4-BE49-F238E27FC236}">
                <a16:creationId xmlns:a16="http://schemas.microsoft.com/office/drawing/2014/main" id="{69217CE3-B999-45D2-9EA7-60057DEA898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6681" y="11465514"/>
            <a:ext cx="151896" cy="110385"/>
          </a:xfrm>
          <a:prstGeom prst="rect">
            <a:avLst/>
          </a:prstGeom>
        </p:spPr>
      </p:pic>
      <p:sp>
        <p:nvSpPr>
          <p:cNvPr id="754" name="Oval 753">
            <a:extLst>
              <a:ext uri="{FF2B5EF4-FFF2-40B4-BE49-F238E27FC236}">
                <a16:creationId xmlns:a16="http://schemas.microsoft.com/office/drawing/2014/main" id="{3803E65A-EC55-4C2D-91F1-4876B475F559}"/>
              </a:ext>
            </a:extLst>
          </p:cNvPr>
          <p:cNvSpPr/>
          <p:nvPr/>
        </p:nvSpPr>
        <p:spPr>
          <a:xfrm>
            <a:off x="5245407" y="12132917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id="{151E5C03-23BB-48EA-8A40-6E4D59C9BC5A}"/>
              </a:ext>
            </a:extLst>
          </p:cNvPr>
          <p:cNvSpPr/>
          <p:nvPr/>
        </p:nvSpPr>
        <p:spPr>
          <a:xfrm>
            <a:off x="5086695" y="1198173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Rectangle: Rounded Corners 755">
            <a:extLst>
              <a:ext uri="{FF2B5EF4-FFF2-40B4-BE49-F238E27FC236}">
                <a16:creationId xmlns:a16="http://schemas.microsoft.com/office/drawing/2014/main" id="{DDD966B9-69F3-44CF-83D1-6CAE4B6549A9}"/>
              </a:ext>
            </a:extLst>
          </p:cNvPr>
          <p:cNvSpPr/>
          <p:nvPr/>
        </p:nvSpPr>
        <p:spPr>
          <a:xfrm>
            <a:off x="8556918" y="10863332"/>
            <a:ext cx="2084332" cy="199341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690403-F614-4728-809F-05F40E3490F9}"/>
              </a:ext>
            </a:extLst>
          </p:cNvPr>
          <p:cNvCxnSpPr/>
          <p:nvPr/>
        </p:nvCxnSpPr>
        <p:spPr>
          <a:xfrm flipH="1" flipV="1">
            <a:off x="9504891" y="9859169"/>
            <a:ext cx="45399" cy="900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F2262483-4C24-4F7A-BF8F-36DF6FF46DB9}"/>
              </a:ext>
            </a:extLst>
          </p:cNvPr>
          <p:cNvSpPr txBox="1"/>
          <p:nvPr/>
        </p:nvSpPr>
        <p:spPr>
          <a:xfrm>
            <a:off x="6973660" y="22075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3AB8071-3169-4FBD-A87D-0B9292CB238A}"/>
              </a:ext>
            </a:extLst>
          </p:cNvPr>
          <p:cNvSpPr txBox="1"/>
          <p:nvPr/>
        </p:nvSpPr>
        <p:spPr>
          <a:xfrm>
            <a:off x="5748433" y="220680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F34EF5E4-B438-44FD-9668-64EAAAB9025A}"/>
              </a:ext>
            </a:extLst>
          </p:cNvPr>
          <p:cNvSpPr txBox="1"/>
          <p:nvPr/>
        </p:nvSpPr>
        <p:spPr>
          <a:xfrm>
            <a:off x="5012563" y="220334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83A5D63D-C063-4D1B-81CC-02E7D421C020}"/>
              </a:ext>
            </a:extLst>
          </p:cNvPr>
          <p:cNvSpPr txBox="1"/>
          <p:nvPr/>
        </p:nvSpPr>
        <p:spPr>
          <a:xfrm>
            <a:off x="9100969" y="221146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86F23B3E-20B8-444D-9277-BFD00D8E4EA0}"/>
              </a:ext>
            </a:extLst>
          </p:cNvPr>
          <p:cNvSpPr txBox="1"/>
          <p:nvPr/>
        </p:nvSpPr>
        <p:spPr>
          <a:xfrm>
            <a:off x="10694346" y="223205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59E25A4B-9A5E-4965-B27E-11D2363958DD}"/>
              </a:ext>
            </a:extLst>
          </p:cNvPr>
          <p:cNvSpPr txBox="1"/>
          <p:nvPr/>
        </p:nvSpPr>
        <p:spPr>
          <a:xfrm>
            <a:off x="11283701" y="224408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884B216A-F14F-4C62-9C34-D2FC84BB79C4}"/>
              </a:ext>
            </a:extLst>
          </p:cNvPr>
          <p:cNvSpPr txBox="1"/>
          <p:nvPr/>
        </p:nvSpPr>
        <p:spPr>
          <a:xfrm>
            <a:off x="213682" y="287558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Manufacturers page</a:t>
            </a:r>
          </a:p>
        </p:txBody>
      </p:sp>
    </p:spTree>
    <p:extLst>
      <p:ext uri="{BB962C8B-B14F-4D97-AF65-F5344CB8AC3E}">
        <p14:creationId xmlns:p14="http://schemas.microsoft.com/office/powerpoint/2010/main" val="110813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CABCF-8ADF-4DF9-95CB-88EF26BA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/>
          <a:stretch/>
        </p:blipFill>
        <p:spPr>
          <a:xfrm>
            <a:off x="1347538" y="3247742"/>
            <a:ext cx="12151894" cy="63438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E78C33-A1E5-4AC5-A41C-D1024F199E10}"/>
              </a:ext>
            </a:extLst>
          </p:cNvPr>
          <p:cNvSpPr/>
          <p:nvPr/>
        </p:nvSpPr>
        <p:spPr>
          <a:xfrm>
            <a:off x="10716452" y="367815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FF9B8-9E78-4A25-8EDA-FC64A2039F6F}"/>
              </a:ext>
            </a:extLst>
          </p:cNvPr>
          <p:cNvSpPr/>
          <p:nvPr/>
        </p:nvSpPr>
        <p:spPr>
          <a:xfrm>
            <a:off x="11323586" y="366616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7239" y="2631998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36237" y="2702083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04" y="2743725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91060" y="2742025"/>
            <a:ext cx="151896" cy="1103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35BFA9-8C2B-47D1-9A40-E4DC22C3B8E5}"/>
              </a:ext>
            </a:extLst>
          </p:cNvPr>
          <p:cNvSpPr/>
          <p:nvPr/>
        </p:nvSpPr>
        <p:spPr>
          <a:xfrm>
            <a:off x="10716452" y="4355890"/>
            <a:ext cx="482665" cy="46363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48229D-4DB9-4D65-A7F8-7AA8F308E6E4}"/>
              </a:ext>
            </a:extLst>
          </p:cNvPr>
          <p:cNvSpPr/>
          <p:nvPr/>
        </p:nvSpPr>
        <p:spPr>
          <a:xfrm>
            <a:off x="11323586" y="4343891"/>
            <a:ext cx="482665" cy="46363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93085-1702-48FF-971F-AF4381222E54}"/>
              </a:ext>
            </a:extLst>
          </p:cNvPr>
          <p:cNvSpPr txBox="1"/>
          <p:nvPr/>
        </p:nvSpPr>
        <p:spPr>
          <a:xfrm>
            <a:off x="10604224" y="482668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D36DF-9C09-466F-938E-330CCB4038B9}"/>
              </a:ext>
            </a:extLst>
          </p:cNvPr>
          <p:cNvSpPr txBox="1"/>
          <p:nvPr/>
        </p:nvSpPr>
        <p:spPr>
          <a:xfrm>
            <a:off x="11192621" y="482668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2CE970-5732-418D-9AED-6069C5E2C1D4}"/>
              </a:ext>
            </a:extLst>
          </p:cNvPr>
          <p:cNvSpPr/>
          <p:nvPr/>
        </p:nvSpPr>
        <p:spPr>
          <a:xfrm>
            <a:off x="10705938" y="5162486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082011-714E-4ED4-8B39-4495DDA7548B}"/>
              </a:ext>
            </a:extLst>
          </p:cNvPr>
          <p:cNvSpPr/>
          <p:nvPr/>
        </p:nvSpPr>
        <p:spPr>
          <a:xfrm>
            <a:off x="11313072" y="5150487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5DAE6E-9D55-4AAA-82B2-C282090E8211}"/>
              </a:ext>
            </a:extLst>
          </p:cNvPr>
          <p:cNvSpPr txBox="1"/>
          <p:nvPr/>
        </p:nvSpPr>
        <p:spPr>
          <a:xfrm>
            <a:off x="10593710" y="563328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B30D74-999D-4588-AFF9-0749E98A9725}"/>
              </a:ext>
            </a:extLst>
          </p:cNvPr>
          <p:cNvSpPr txBox="1"/>
          <p:nvPr/>
        </p:nvSpPr>
        <p:spPr>
          <a:xfrm>
            <a:off x="11182107" y="563328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6BC518-7C6D-4980-AE5E-70C88F9F6DB3}"/>
              </a:ext>
            </a:extLst>
          </p:cNvPr>
          <p:cNvSpPr/>
          <p:nvPr/>
        </p:nvSpPr>
        <p:spPr>
          <a:xfrm>
            <a:off x="10683926" y="5912287"/>
            <a:ext cx="482665" cy="46363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4F8B35-CFA4-4C05-8B04-6DF544D34495}"/>
              </a:ext>
            </a:extLst>
          </p:cNvPr>
          <p:cNvSpPr/>
          <p:nvPr/>
        </p:nvSpPr>
        <p:spPr>
          <a:xfrm>
            <a:off x="11291060" y="5900288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EF972D-0E9B-4819-9B16-B98900946CBA}"/>
              </a:ext>
            </a:extLst>
          </p:cNvPr>
          <p:cNvSpPr txBox="1"/>
          <p:nvPr/>
        </p:nvSpPr>
        <p:spPr>
          <a:xfrm>
            <a:off x="10571698" y="638308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CEC0A1-B781-45BB-8AE8-C751B93AE53D}"/>
              </a:ext>
            </a:extLst>
          </p:cNvPr>
          <p:cNvSpPr txBox="1"/>
          <p:nvPr/>
        </p:nvSpPr>
        <p:spPr>
          <a:xfrm>
            <a:off x="11160095" y="638308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36FDF31-8100-41E5-B8C8-37135CC5F740}"/>
              </a:ext>
            </a:extLst>
          </p:cNvPr>
          <p:cNvSpPr/>
          <p:nvPr/>
        </p:nvSpPr>
        <p:spPr>
          <a:xfrm>
            <a:off x="10683926" y="6654406"/>
            <a:ext cx="482665" cy="46363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35F8C4-2D01-4CED-BDAD-8B316ACC3136}"/>
              </a:ext>
            </a:extLst>
          </p:cNvPr>
          <p:cNvSpPr/>
          <p:nvPr/>
        </p:nvSpPr>
        <p:spPr>
          <a:xfrm>
            <a:off x="11291060" y="6642407"/>
            <a:ext cx="482665" cy="46363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30802E-61E9-4B96-AE71-B401C399D0CE}"/>
              </a:ext>
            </a:extLst>
          </p:cNvPr>
          <p:cNvSpPr txBox="1"/>
          <p:nvPr/>
        </p:nvSpPr>
        <p:spPr>
          <a:xfrm>
            <a:off x="10571698" y="712520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BA612A-86A2-4F55-A93B-D72660C61845}"/>
              </a:ext>
            </a:extLst>
          </p:cNvPr>
          <p:cNvSpPr txBox="1"/>
          <p:nvPr/>
        </p:nvSpPr>
        <p:spPr>
          <a:xfrm>
            <a:off x="11160095" y="712520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7DCB19-FD95-44AD-9856-B5C4D652CC0D}"/>
              </a:ext>
            </a:extLst>
          </p:cNvPr>
          <p:cNvSpPr/>
          <p:nvPr/>
        </p:nvSpPr>
        <p:spPr>
          <a:xfrm>
            <a:off x="10668558" y="7359803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292BEB-5999-45B8-A593-3E263ABB33B8}"/>
              </a:ext>
            </a:extLst>
          </p:cNvPr>
          <p:cNvSpPr txBox="1"/>
          <p:nvPr/>
        </p:nvSpPr>
        <p:spPr>
          <a:xfrm>
            <a:off x="10556330" y="783059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F6B23E-D735-4E53-86FE-2E9241A37DE6}"/>
              </a:ext>
            </a:extLst>
          </p:cNvPr>
          <p:cNvSpPr txBox="1"/>
          <p:nvPr/>
        </p:nvSpPr>
        <p:spPr>
          <a:xfrm>
            <a:off x="11144727" y="7830598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5D812C5-526C-4409-AD7D-6C8E67946CB1}"/>
              </a:ext>
            </a:extLst>
          </p:cNvPr>
          <p:cNvSpPr txBox="1"/>
          <p:nvPr/>
        </p:nvSpPr>
        <p:spPr>
          <a:xfrm>
            <a:off x="10556330" y="855236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06444A-0275-409E-8949-5C73F516BD79}"/>
              </a:ext>
            </a:extLst>
          </p:cNvPr>
          <p:cNvSpPr txBox="1"/>
          <p:nvPr/>
        </p:nvSpPr>
        <p:spPr>
          <a:xfrm>
            <a:off x="11144727" y="855236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7D42D1-C932-43FD-9C7E-9781835EC44D}"/>
              </a:ext>
            </a:extLst>
          </p:cNvPr>
          <p:cNvSpPr/>
          <p:nvPr/>
        </p:nvSpPr>
        <p:spPr>
          <a:xfrm>
            <a:off x="10668558" y="8798970"/>
            <a:ext cx="482665" cy="46363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6B10AFA-3700-4E6A-81DC-18DF50EF2175}"/>
              </a:ext>
            </a:extLst>
          </p:cNvPr>
          <p:cNvSpPr/>
          <p:nvPr/>
        </p:nvSpPr>
        <p:spPr>
          <a:xfrm>
            <a:off x="11275692" y="8786971"/>
            <a:ext cx="482665" cy="46363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1E6543-23D9-40E0-96CB-D1C70FF31BC3}"/>
              </a:ext>
            </a:extLst>
          </p:cNvPr>
          <p:cNvSpPr txBox="1"/>
          <p:nvPr/>
        </p:nvSpPr>
        <p:spPr>
          <a:xfrm>
            <a:off x="10556330" y="926976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078043-F5F0-44F4-AA09-860F377BE850}"/>
              </a:ext>
            </a:extLst>
          </p:cNvPr>
          <p:cNvSpPr txBox="1"/>
          <p:nvPr/>
        </p:nvSpPr>
        <p:spPr>
          <a:xfrm>
            <a:off x="11144727" y="926976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C1E2CB0-7D46-4853-8A21-2AD99A643755}"/>
              </a:ext>
            </a:extLst>
          </p:cNvPr>
          <p:cNvSpPr txBox="1"/>
          <p:nvPr/>
        </p:nvSpPr>
        <p:spPr>
          <a:xfrm>
            <a:off x="12094155" y="4428466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6A8EEB-0606-47B0-967C-C30E1F6C5DF0}"/>
              </a:ext>
            </a:extLst>
          </p:cNvPr>
          <p:cNvSpPr txBox="1"/>
          <p:nvPr/>
        </p:nvSpPr>
        <p:spPr>
          <a:xfrm>
            <a:off x="12094154" y="5183612"/>
            <a:ext cx="868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RECHECK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A0F4F4-2067-4FD3-999D-AA64E2FA6DC8}"/>
              </a:ext>
            </a:extLst>
          </p:cNvPr>
          <p:cNvSpPr txBox="1"/>
          <p:nvPr/>
        </p:nvSpPr>
        <p:spPr>
          <a:xfrm>
            <a:off x="12094155" y="5848725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5/15/19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CE1837-B246-4C99-BB0D-A48861D66843}"/>
              </a:ext>
            </a:extLst>
          </p:cNvPr>
          <p:cNvSpPr txBox="1"/>
          <p:nvPr/>
        </p:nvSpPr>
        <p:spPr>
          <a:xfrm>
            <a:off x="12094155" y="6621117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5/10/19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474100-6193-4D79-B3E2-6F311EAD2C8C}"/>
              </a:ext>
            </a:extLst>
          </p:cNvPr>
          <p:cNvSpPr txBox="1"/>
          <p:nvPr/>
        </p:nvSpPr>
        <p:spPr>
          <a:xfrm>
            <a:off x="12114302" y="738088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HOLD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126CAD-4728-47DF-B06D-AD3B3862E5CE}"/>
              </a:ext>
            </a:extLst>
          </p:cNvPr>
          <p:cNvSpPr txBox="1"/>
          <p:nvPr/>
        </p:nvSpPr>
        <p:spPr>
          <a:xfrm>
            <a:off x="12068592" y="8050438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5/15/19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E8E9F3-E33C-44EC-B1B5-12F0E7D2E8C1}"/>
              </a:ext>
            </a:extLst>
          </p:cNvPr>
          <p:cNvSpPr txBox="1"/>
          <p:nvPr/>
        </p:nvSpPr>
        <p:spPr>
          <a:xfrm>
            <a:off x="12070658" y="8723903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5/15/19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8470" y="2739563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6030" y="2661771"/>
            <a:ext cx="278105" cy="267571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1757B06-9A7F-4E5E-AB2A-EDF737CDF244}"/>
              </a:ext>
            </a:extLst>
          </p:cNvPr>
          <p:cNvSpPr/>
          <p:nvPr/>
        </p:nvSpPr>
        <p:spPr>
          <a:xfrm>
            <a:off x="977247" y="361749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61F8733-FB2C-4D53-BA8C-2B988272782E}"/>
              </a:ext>
            </a:extLst>
          </p:cNvPr>
          <p:cNvSpPr/>
          <p:nvPr/>
        </p:nvSpPr>
        <p:spPr>
          <a:xfrm>
            <a:off x="977247" y="434335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10DF81-E002-4327-B58A-B416AE7AAF17}"/>
              </a:ext>
            </a:extLst>
          </p:cNvPr>
          <p:cNvSpPr/>
          <p:nvPr/>
        </p:nvSpPr>
        <p:spPr>
          <a:xfrm>
            <a:off x="966733" y="5017599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EE2DEDD-CEAC-4955-B378-19D01F9470D9}"/>
              </a:ext>
            </a:extLst>
          </p:cNvPr>
          <p:cNvSpPr/>
          <p:nvPr/>
        </p:nvSpPr>
        <p:spPr>
          <a:xfrm>
            <a:off x="968785" y="6509519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9F6D578-A9AA-4D2A-BC81-A375298FBA73}"/>
              </a:ext>
            </a:extLst>
          </p:cNvPr>
          <p:cNvSpPr/>
          <p:nvPr/>
        </p:nvSpPr>
        <p:spPr>
          <a:xfrm>
            <a:off x="953417" y="7214916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F42EF1-56E0-417A-8827-72294C1FF22A}"/>
              </a:ext>
            </a:extLst>
          </p:cNvPr>
          <p:cNvSpPr/>
          <p:nvPr/>
        </p:nvSpPr>
        <p:spPr>
          <a:xfrm>
            <a:off x="953417" y="865408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54B2549-7E10-4818-B2AC-9ABFDB0922E5}"/>
              </a:ext>
            </a:extLst>
          </p:cNvPr>
          <p:cNvSpPr/>
          <p:nvPr/>
        </p:nvSpPr>
        <p:spPr>
          <a:xfrm>
            <a:off x="4694565" y="368693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0EF9BB-FF60-4D3C-ADA5-33CF0FF23E02}"/>
              </a:ext>
            </a:extLst>
          </p:cNvPr>
          <p:cNvSpPr/>
          <p:nvPr/>
        </p:nvSpPr>
        <p:spPr>
          <a:xfrm>
            <a:off x="4694565" y="43646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B805FD-4AAC-44F7-87EA-AB028F537BF2}"/>
              </a:ext>
            </a:extLst>
          </p:cNvPr>
          <p:cNvSpPr txBox="1"/>
          <p:nvPr/>
        </p:nvSpPr>
        <p:spPr>
          <a:xfrm>
            <a:off x="4582337" y="48354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1260C6-F6DA-4E27-B617-8EA2F8CA6A3F}"/>
              </a:ext>
            </a:extLst>
          </p:cNvPr>
          <p:cNvSpPr/>
          <p:nvPr/>
        </p:nvSpPr>
        <p:spPr>
          <a:xfrm>
            <a:off x="4684051" y="5171265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E987C28-92D2-4384-8AA5-15D0148B28ED}"/>
              </a:ext>
            </a:extLst>
          </p:cNvPr>
          <p:cNvSpPr txBox="1"/>
          <p:nvPr/>
        </p:nvSpPr>
        <p:spPr>
          <a:xfrm>
            <a:off x="4571823" y="56420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23EDCFE-5561-418C-9DC7-4AD37E9BC748}"/>
              </a:ext>
            </a:extLst>
          </p:cNvPr>
          <p:cNvSpPr/>
          <p:nvPr/>
        </p:nvSpPr>
        <p:spPr>
          <a:xfrm>
            <a:off x="4662039" y="5921066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9E3F175-5AEE-4CE5-99E6-3CCBD26F1A96}"/>
              </a:ext>
            </a:extLst>
          </p:cNvPr>
          <p:cNvSpPr txBox="1"/>
          <p:nvPr/>
        </p:nvSpPr>
        <p:spPr>
          <a:xfrm>
            <a:off x="4549811" y="639186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0BA125D-67AE-47CC-940E-267C85368DD8}"/>
              </a:ext>
            </a:extLst>
          </p:cNvPr>
          <p:cNvSpPr/>
          <p:nvPr/>
        </p:nvSpPr>
        <p:spPr>
          <a:xfrm>
            <a:off x="4662039" y="6663185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BEA24A7-5DDE-4962-B96C-E2944238DA3E}"/>
              </a:ext>
            </a:extLst>
          </p:cNvPr>
          <p:cNvSpPr txBox="1"/>
          <p:nvPr/>
        </p:nvSpPr>
        <p:spPr>
          <a:xfrm>
            <a:off x="4549811" y="713398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1C02C2F-D3FF-4ABE-831B-66060549B765}"/>
              </a:ext>
            </a:extLst>
          </p:cNvPr>
          <p:cNvSpPr/>
          <p:nvPr/>
        </p:nvSpPr>
        <p:spPr>
          <a:xfrm>
            <a:off x="4646671" y="736858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298DE68-9562-4F62-A60C-F3CE0A91DCFB}"/>
              </a:ext>
            </a:extLst>
          </p:cNvPr>
          <p:cNvSpPr txBox="1"/>
          <p:nvPr/>
        </p:nvSpPr>
        <p:spPr>
          <a:xfrm>
            <a:off x="4534443" y="783937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B3A42CA-196C-489E-841E-36277234E4A8}"/>
              </a:ext>
            </a:extLst>
          </p:cNvPr>
          <p:cNvSpPr/>
          <p:nvPr/>
        </p:nvSpPr>
        <p:spPr>
          <a:xfrm>
            <a:off x="4646671" y="809035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F03CD6-AF31-4301-AA66-A5E501E17941}"/>
              </a:ext>
            </a:extLst>
          </p:cNvPr>
          <p:cNvSpPr txBox="1"/>
          <p:nvPr/>
        </p:nvSpPr>
        <p:spPr>
          <a:xfrm>
            <a:off x="4534443" y="856114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4634DF2-D908-4E6A-9C2F-B40F62FC9E9C}"/>
              </a:ext>
            </a:extLst>
          </p:cNvPr>
          <p:cNvSpPr/>
          <p:nvPr/>
        </p:nvSpPr>
        <p:spPr>
          <a:xfrm>
            <a:off x="4646671" y="880774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6DF521F-FFC7-4D4D-8C00-B65ACA871892}"/>
              </a:ext>
            </a:extLst>
          </p:cNvPr>
          <p:cNvSpPr txBox="1"/>
          <p:nvPr/>
        </p:nvSpPr>
        <p:spPr>
          <a:xfrm>
            <a:off x="4534443" y="92785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C1A9088-BA6C-4377-B204-2ED4E696653F}"/>
              </a:ext>
            </a:extLst>
          </p:cNvPr>
          <p:cNvSpPr/>
          <p:nvPr/>
        </p:nvSpPr>
        <p:spPr>
          <a:xfrm>
            <a:off x="6963315" y="369623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243933E-E139-4E70-9D17-CA661B831454}"/>
              </a:ext>
            </a:extLst>
          </p:cNvPr>
          <p:cNvSpPr/>
          <p:nvPr/>
        </p:nvSpPr>
        <p:spPr>
          <a:xfrm>
            <a:off x="6963315" y="437396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6BD2CC2-84D9-448A-8D5D-D0A70BBA3E1E}"/>
              </a:ext>
            </a:extLst>
          </p:cNvPr>
          <p:cNvSpPr txBox="1"/>
          <p:nvPr/>
        </p:nvSpPr>
        <p:spPr>
          <a:xfrm>
            <a:off x="6851087" y="48447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164EF9A-0CD0-4D2E-967D-94B78050B23D}"/>
              </a:ext>
            </a:extLst>
          </p:cNvPr>
          <p:cNvSpPr/>
          <p:nvPr/>
        </p:nvSpPr>
        <p:spPr>
          <a:xfrm>
            <a:off x="6952801" y="51805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4423EB2-34AC-4C0A-81FC-9BF20EAD3C21}"/>
              </a:ext>
            </a:extLst>
          </p:cNvPr>
          <p:cNvSpPr txBox="1"/>
          <p:nvPr/>
        </p:nvSpPr>
        <p:spPr>
          <a:xfrm>
            <a:off x="6840573" y="565135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03649C3-B27F-4218-B83F-0672E3ED99A4}"/>
              </a:ext>
            </a:extLst>
          </p:cNvPr>
          <p:cNvSpPr/>
          <p:nvPr/>
        </p:nvSpPr>
        <p:spPr>
          <a:xfrm>
            <a:off x="6930789" y="593036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6335C4F-8044-474B-A998-85509C736B0B}"/>
              </a:ext>
            </a:extLst>
          </p:cNvPr>
          <p:cNvSpPr txBox="1"/>
          <p:nvPr/>
        </p:nvSpPr>
        <p:spPr>
          <a:xfrm>
            <a:off x="6818561" y="640115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17CEB54-B386-42F5-84C5-2024F3D8CB9F}"/>
              </a:ext>
            </a:extLst>
          </p:cNvPr>
          <p:cNvSpPr/>
          <p:nvPr/>
        </p:nvSpPr>
        <p:spPr>
          <a:xfrm>
            <a:off x="6930789" y="66724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F7CDEA3-3DFC-4047-80F4-A221834242E5}"/>
              </a:ext>
            </a:extLst>
          </p:cNvPr>
          <p:cNvSpPr txBox="1"/>
          <p:nvPr/>
        </p:nvSpPr>
        <p:spPr>
          <a:xfrm>
            <a:off x="6818561" y="714327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EFCD06A-13BA-4AA0-9F46-0A555E9CC73C}"/>
              </a:ext>
            </a:extLst>
          </p:cNvPr>
          <p:cNvSpPr/>
          <p:nvPr/>
        </p:nvSpPr>
        <p:spPr>
          <a:xfrm>
            <a:off x="6915421" y="7377878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7A1FE08-1BF1-4FB3-8418-4CA806F738BB}"/>
              </a:ext>
            </a:extLst>
          </p:cNvPr>
          <p:cNvSpPr txBox="1"/>
          <p:nvPr/>
        </p:nvSpPr>
        <p:spPr>
          <a:xfrm>
            <a:off x="6803193" y="784867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74DE317-F8FF-401D-AAD3-2E8F6EA64D87}"/>
              </a:ext>
            </a:extLst>
          </p:cNvPr>
          <p:cNvSpPr/>
          <p:nvPr/>
        </p:nvSpPr>
        <p:spPr>
          <a:xfrm>
            <a:off x="6915421" y="809964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2E9E9F9-5AFC-43E5-BA16-52AFE38D1807}"/>
              </a:ext>
            </a:extLst>
          </p:cNvPr>
          <p:cNvSpPr txBox="1"/>
          <p:nvPr/>
        </p:nvSpPr>
        <p:spPr>
          <a:xfrm>
            <a:off x="6803193" y="85704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96CF023-8F85-416F-9097-1A0941051310}"/>
              </a:ext>
            </a:extLst>
          </p:cNvPr>
          <p:cNvSpPr/>
          <p:nvPr/>
        </p:nvSpPr>
        <p:spPr>
          <a:xfrm>
            <a:off x="6915421" y="881704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38B3A13-FD77-4498-8735-F8DA0573A482}"/>
              </a:ext>
            </a:extLst>
          </p:cNvPr>
          <p:cNvSpPr txBox="1"/>
          <p:nvPr/>
        </p:nvSpPr>
        <p:spPr>
          <a:xfrm>
            <a:off x="6803193" y="928784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4768450" y="260695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7185" y="2871646"/>
            <a:ext cx="151896" cy="110385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31B00AC8-EF0E-4229-BE7C-75AEE13F5DFB}"/>
              </a:ext>
            </a:extLst>
          </p:cNvPr>
          <p:cNvSpPr txBox="1"/>
          <p:nvPr/>
        </p:nvSpPr>
        <p:spPr>
          <a:xfrm>
            <a:off x="6447095" y="2674247"/>
            <a:ext cx="916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Mnf</a:t>
            </a:r>
            <a:r>
              <a:rPr lang="en-US" sz="1100" b="1" dirty="0"/>
              <a:t>. </a:t>
            </a:r>
          </a:p>
          <a:p>
            <a:r>
              <a:rPr lang="en-US" sz="1100" b="1" dirty="0"/>
              <a:t>comments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C0A14531-2285-4080-B517-02F4A86508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1419" y="2914804"/>
            <a:ext cx="151896" cy="110385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831E0FA0-433E-428A-BEA3-C7FA4213742A}"/>
              </a:ext>
            </a:extLst>
          </p:cNvPr>
          <p:cNvSpPr txBox="1"/>
          <p:nvPr/>
        </p:nvSpPr>
        <p:spPr>
          <a:xfrm>
            <a:off x="4751836" y="441154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239AD78-7450-42F2-BAB4-F28195F5DD07}"/>
              </a:ext>
            </a:extLst>
          </p:cNvPr>
          <p:cNvSpPr txBox="1"/>
          <p:nvPr/>
        </p:nvSpPr>
        <p:spPr>
          <a:xfrm>
            <a:off x="7042436" y="44334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3152779-AE12-4973-9CB9-CA9B8427126C}"/>
              </a:ext>
            </a:extLst>
          </p:cNvPr>
          <p:cNvSpPr txBox="1"/>
          <p:nvPr/>
        </p:nvSpPr>
        <p:spPr>
          <a:xfrm>
            <a:off x="4675455" y="520007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220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299DD0A-DA34-4141-B47C-92CC3291B1A7}"/>
              </a:ext>
            </a:extLst>
          </p:cNvPr>
          <p:cNvSpPr txBox="1"/>
          <p:nvPr/>
        </p:nvSpPr>
        <p:spPr>
          <a:xfrm>
            <a:off x="6917676" y="523561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254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99A4C1D-504F-4B4E-B4B4-3A41F6630CE5}"/>
              </a:ext>
            </a:extLst>
          </p:cNvPr>
          <p:cNvSpPr txBox="1"/>
          <p:nvPr/>
        </p:nvSpPr>
        <p:spPr>
          <a:xfrm>
            <a:off x="7024590" y="59885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DADCDB7-EB93-4AED-B916-4A23C77DEAC5}"/>
              </a:ext>
            </a:extLst>
          </p:cNvPr>
          <p:cNvSpPr txBox="1"/>
          <p:nvPr/>
        </p:nvSpPr>
        <p:spPr>
          <a:xfrm>
            <a:off x="4751836" y="59845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5911B7-BF53-49F9-9709-A436827E6042}"/>
              </a:ext>
            </a:extLst>
          </p:cNvPr>
          <p:cNvSpPr txBox="1"/>
          <p:nvPr/>
        </p:nvSpPr>
        <p:spPr>
          <a:xfrm>
            <a:off x="11376778" y="59665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04E9A78-19FF-4AD5-B424-0EADF0C78A3A}"/>
              </a:ext>
            </a:extLst>
          </p:cNvPr>
          <p:cNvSpPr txBox="1"/>
          <p:nvPr/>
        </p:nvSpPr>
        <p:spPr>
          <a:xfrm>
            <a:off x="10774415" y="73854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B5027C2-C964-4AEF-A2A5-A3A2A70E3FA1}"/>
              </a:ext>
            </a:extLst>
          </p:cNvPr>
          <p:cNvSpPr txBox="1"/>
          <p:nvPr/>
        </p:nvSpPr>
        <p:spPr>
          <a:xfrm>
            <a:off x="10696346" y="521679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8D18803-C0FF-4803-883F-FBCFCA5B599B}"/>
              </a:ext>
            </a:extLst>
          </p:cNvPr>
          <p:cNvSpPr txBox="1"/>
          <p:nvPr/>
        </p:nvSpPr>
        <p:spPr>
          <a:xfrm>
            <a:off x="11282542" y="52136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9AE0587-70C5-47E5-BB2F-1810657FF2DB}"/>
              </a:ext>
            </a:extLst>
          </p:cNvPr>
          <p:cNvSpPr/>
          <p:nvPr/>
        </p:nvSpPr>
        <p:spPr>
          <a:xfrm>
            <a:off x="10686543" y="8066353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E91540E-A88D-447E-B613-39FD74EF0900}"/>
              </a:ext>
            </a:extLst>
          </p:cNvPr>
          <p:cNvSpPr txBox="1"/>
          <p:nvPr/>
        </p:nvSpPr>
        <p:spPr>
          <a:xfrm>
            <a:off x="10792400" y="809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086BC2E-7A93-4005-B2CF-1AF95D348C19}"/>
              </a:ext>
            </a:extLst>
          </p:cNvPr>
          <p:cNvSpPr/>
          <p:nvPr/>
        </p:nvSpPr>
        <p:spPr>
          <a:xfrm>
            <a:off x="11278869" y="8055579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2375593-63E1-4575-A580-BA3319642ECA}"/>
              </a:ext>
            </a:extLst>
          </p:cNvPr>
          <p:cNvSpPr txBox="1"/>
          <p:nvPr/>
        </p:nvSpPr>
        <p:spPr>
          <a:xfrm>
            <a:off x="11384726" y="80811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1005080-E233-40EC-BDDA-201A65F1264F}"/>
              </a:ext>
            </a:extLst>
          </p:cNvPr>
          <p:cNvSpPr/>
          <p:nvPr/>
        </p:nvSpPr>
        <p:spPr>
          <a:xfrm>
            <a:off x="968784" y="7964194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7758A23-10F0-47DB-9F31-7F65BB31D14F}"/>
              </a:ext>
            </a:extLst>
          </p:cNvPr>
          <p:cNvSpPr/>
          <p:nvPr/>
        </p:nvSpPr>
        <p:spPr>
          <a:xfrm>
            <a:off x="11275692" y="7347804"/>
            <a:ext cx="482665" cy="46363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90456AD-F752-429E-9361-06DE5271EB18}"/>
              </a:ext>
            </a:extLst>
          </p:cNvPr>
          <p:cNvSpPr txBox="1"/>
          <p:nvPr/>
        </p:nvSpPr>
        <p:spPr>
          <a:xfrm>
            <a:off x="4675455" y="670505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334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37FC323-AF65-4ECA-A9E0-68D5C15E8883}"/>
              </a:ext>
            </a:extLst>
          </p:cNvPr>
          <p:cNvSpPr txBox="1"/>
          <p:nvPr/>
        </p:nvSpPr>
        <p:spPr>
          <a:xfrm>
            <a:off x="6917676" y="674059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354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4551946-6970-4EF1-8002-8FC09F9864A4}"/>
              </a:ext>
            </a:extLst>
          </p:cNvPr>
          <p:cNvSpPr txBox="1"/>
          <p:nvPr/>
        </p:nvSpPr>
        <p:spPr>
          <a:xfrm>
            <a:off x="4659496" y="739059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354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63A3657-25BC-4DF1-8EB6-010ACFF3FC67}"/>
              </a:ext>
            </a:extLst>
          </p:cNvPr>
          <p:cNvSpPr txBox="1"/>
          <p:nvPr/>
        </p:nvSpPr>
        <p:spPr>
          <a:xfrm>
            <a:off x="6901717" y="742613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354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B06E622-D610-404E-8C0A-9E088F6E4FAC}"/>
              </a:ext>
            </a:extLst>
          </p:cNvPr>
          <p:cNvSpPr txBox="1"/>
          <p:nvPr/>
        </p:nvSpPr>
        <p:spPr>
          <a:xfrm>
            <a:off x="4585695" y="813427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1354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4D79591-55E6-4DEF-A002-2BCBA0C31926}"/>
              </a:ext>
            </a:extLst>
          </p:cNvPr>
          <p:cNvSpPr txBox="1"/>
          <p:nvPr/>
        </p:nvSpPr>
        <p:spPr>
          <a:xfrm>
            <a:off x="6896989" y="812248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1354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BA73849-8550-46F8-9000-B5E612E219E8}"/>
              </a:ext>
            </a:extLst>
          </p:cNvPr>
          <p:cNvSpPr txBox="1"/>
          <p:nvPr/>
        </p:nvSpPr>
        <p:spPr>
          <a:xfrm>
            <a:off x="4594086" y="89000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1354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301F3FB-4762-4E9A-B541-058DF55C9BB7}"/>
              </a:ext>
            </a:extLst>
          </p:cNvPr>
          <p:cNvSpPr txBox="1"/>
          <p:nvPr/>
        </p:nvSpPr>
        <p:spPr>
          <a:xfrm>
            <a:off x="6905380" y="888829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1354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3BD9D06-C6F7-4F6C-82E5-E9D949A71956}"/>
              </a:ext>
            </a:extLst>
          </p:cNvPr>
          <p:cNvSpPr/>
          <p:nvPr/>
        </p:nvSpPr>
        <p:spPr>
          <a:xfrm>
            <a:off x="953416" y="5754812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03C3DDA-D9BD-4989-86A2-8534A1D9157F}"/>
              </a:ext>
            </a:extLst>
          </p:cNvPr>
          <p:cNvSpPr/>
          <p:nvPr/>
        </p:nvSpPr>
        <p:spPr>
          <a:xfrm>
            <a:off x="8185835" y="364765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F982887-0453-49E1-ADA1-F489FF01D493}"/>
              </a:ext>
            </a:extLst>
          </p:cNvPr>
          <p:cNvSpPr/>
          <p:nvPr/>
        </p:nvSpPr>
        <p:spPr>
          <a:xfrm>
            <a:off x="8185835" y="432538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8BC3535-FC42-4AF9-AFFB-35F78134816A}"/>
              </a:ext>
            </a:extLst>
          </p:cNvPr>
          <p:cNvSpPr txBox="1"/>
          <p:nvPr/>
        </p:nvSpPr>
        <p:spPr>
          <a:xfrm>
            <a:off x="8073607" y="47961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12CB67F-0D81-4A86-A090-6E0FEB667589}"/>
              </a:ext>
            </a:extLst>
          </p:cNvPr>
          <p:cNvSpPr txBox="1"/>
          <p:nvPr/>
        </p:nvSpPr>
        <p:spPr>
          <a:xfrm>
            <a:off x="8063093" y="560277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659460C-4BD8-4E61-ABE7-9AEE42907A8A}"/>
              </a:ext>
            </a:extLst>
          </p:cNvPr>
          <p:cNvSpPr txBox="1"/>
          <p:nvPr/>
        </p:nvSpPr>
        <p:spPr>
          <a:xfrm>
            <a:off x="8041081" y="635257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8242FF1-BC57-4192-9C12-44663BD34F8F}"/>
              </a:ext>
            </a:extLst>
          </p:cNvPr>
          <p:cNvSpPr/>
          <p:nvPr/>
        </p:nvSpPr>
        <p:spPr>
          <a:xfrm>
            <a:off x="8153309" y="662389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A0A0B17-87FE-400B-BB9E-71B4959EBF58}"/>
              </a:ext>
            </a:extLst>
          </p:cNvPr>
          <p:cNvSpPr txBox="1"/>
          <p:nvPr/>
        </p:nvSpPr>
        <p:spPr>
          <a:xfrm>
            <a:off x="8025713" y="852186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132942E-EE3C-45DB-902E-68A31B936D60}"/>
              </a:ext>
            </a:extLst>
          </p:cNvPr>
          <p:cNvSpPr/>
          <p:nvPr/>
        </p:nvSpPr>
        <p:spPr>
          <a:xfrm>
            <a:off x="8153307" y="58853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04D867F-F682-480D-A5B9-F7980CB1B6AF}"/>
              </a:ext>
            </a:extLst>
          </p:cNvPr>
          <p:cNvSpPr txBox="1"/>
          <p:nvPr/>
        </p:nvSpPr>
        <p:spPr>
          <a:xfrm>
            <a:off x="8025713" y="923925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1F10FBB5-C4F1-4D89-885D-69DD416CCFD2}"/>
              </a:ext>
            </a:extLst>
          </p:cNvPr>
          <p:cNvSpPr/>
          <p:nvPr/>
        </p:nvSpPr>
        <p:spPr>
          <a:xfrm>
            <a:off x="8153308" y="8078574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E77FEDB-3327-4A78-88A1-C863CB7D6088}"/>
              </a:ext>
            </a:extLst>
          </p:cNvPr>
          <p:cNvSpPr/>
          <p:nvPr/>
        </p:nvSpPr>
        <p:spPr>
          <a:xfrm>
            <a:off x="8136236" y="8771523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5386" y="2768411"/>
            <a:ext cx="151896" cy="110385"/>
          </a:xfrm>
          <a:prstGeom prst="rect">
            <a:avLst/>
          </a:prstGeom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E0D1C9A-89E2-4D66-A0D3-D428628603C3}"/>
              </a:ext>
            </a:extLst>
          </p:cNvPr>
          <p:cNvSpPr/>
          <p:nvPr/>
        </p:nvSpPr>
        <p:spPr>
          <a:xfrm>
            <a:off x="8175320" y="7317599"/>
            <a:ext cx="482665" cy="46363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07685CB-85D1-4669-AF7A-AE3E84431EE9}"/>
              </a:ext>
            </a:extLst>
          </p:cNvPr>
          <p:cNvSpPr txBox="1"/>
          <p:nvPr/>
        </p:nvSpPr>
        <p:spPr>
          <a:xfrm>
            <a:off x="8243797" y="81085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818AA85-4159-4C2E-A30F-4BC2DAABEC05}"/>
              </a:ext>
            </a:extLst>
          </p:cNvPr>
          <p:cNvSpPr txBox="1"/>
          <p:nvPr/>
        </p:nvSpPr>
        <p:spPr>
          <a:xfrm>
            <a:off x="8241325" y="8842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31E893E-668E-42A8-846C-751D91BF85C9}"/>
              </a:ext>
            </a:extLst>
          </p:cNvPr>
          <p:cNvSpPr/>
          <p:nvPr/>
        </p:nvSpPr>
        <p:spPr>
          <a:xfrm>
            <a:off x="8156770" y="512806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9598F914-AD9C-4D0F-A833-DA2D1676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r="4027"/>
          <a:stretch/>
        </p:blipFill>
        <p:spPr>
          <a:xfrm>
            <a:off x="3440407" y="3277850"/>
            <a:ext cx="550151" cy="6294534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96A4DF66-ED59-496A-90D2-3136AB82C5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27715" y="4486555"/>
            <a:ext cx="278105" cy="267571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4707E59B-3C86-44D2-82AB-B959C8052E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19019" y="5970624"/>
            <a:ext cx="278105" cy="267571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4B3830CE-36EB-4616-9AA6-0D0CD74742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39839" y="5199346"/>
            <a:ext cx="278105" cy="267571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A870FD4-9EEF-4DCF-A18C-63156CFCF2A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9839" y="6705584"/>
            <a:ext cx="278105" cy="267571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89AEFC78-0304-4922-8A76-EC7E795AD7C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19019" y="8091954"/>
            <a:ext cx="278105" cy="267571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DB99844B-1AAF-4962-911E-CDB7E73BAC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43006" y="8871094"/>
            <a:ext cx="278105" cy="267571"/>
          </a:xfrm>
          <a:prstGeom prst="rect">
            <a:avLst/>
          </a:prstGeom>
        </p:spPr>
      </p:pic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16021DE9-95F9-4A9C-A318-C8CCBA36961A}"/>
              </a:ext>
            </a:extLst>
          </p:cNvPr>
          <p:cNvCxnSpPr/>
          <p:nvPr/>
        </p:nvCxnSpPr>
        <p:spPr>
          <a:xfrm>
            <a:off x="7765817" y="3475205"/>
            <a:ext cx="0" cy="59662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5316E3F-F65D-45D1-B890-257BA010BE3E}"/>
              </a:ext>
            </a:extLst>
          </p:cNvPr>
          <p:cNvCxnSpPr/>
          <p:nvPr/>
        </p:nvCxnSpPr>
        <p:spPr>
          <a:xfrm>
            <a:off x="4086723" y="3955492"/>
            <a:ext cx="0" cy="59662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0BB8AF8-BB97-4D2F-8B60-78C06B841B83}"/>
              </a:ext>
            </a:extLst>
          </p:cNvPr>
          <p:cNvSpPr/>
          <p:nvPr/>
        </p:nvSpPr>
        <p:spPr>
          <a:xfrm>
            <a:off x="11818266" y="9408579"/>
            <a:ext cx="1833223" cy="13146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BF69069-3201-40EF-9D92-5E67ED3CFF8E}"/>
              </a:ext>
            </a:extLst>
          </p:cNvPr>
          <p:cNvSpPr txBox="1"/>
          <p:nvPr/>
        </p:nvSpPr>
        <p:spPr>
          <a:xfrm>
            <a:off x="12073075" y="10252174"/>
            <a:ext cx="708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  <a:p>
            <a:r>
              <a:rPr lang="en-US" sz="1200" dirty="0"/>
              <a:t>2</a:t>
            </a:r>
          </a:p>
          <a:p>
            <a:r>
              <a:rPr lang="en-US" sz="1200" dirty="0"/>
              <a:t>3</a:t>
            </a:r>
          </a:p>
          <a:p>
            <a:r>
              <a:rPr lang="en-US" sz="1200" dirty="0"/>
              <a:t>4</a:t>
            </a:r>
          </a:p>
          <a:p>
            <a:r>
              <a:rPr lang="en-US" sz="1200" dirty="0"/>
              <a:t>5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B9CBCA7-2DF8-47E1-A94E-16946EBEE772}"/>
              </a:ext>
            </a:extLst>
          </p:cNvPr>
          <p:cNvSpPr txBox="1"/>
          <p:nvPr/>
        </p:nvSpPr>
        <p:spPr>
          <a:xfrm>
            <a:off x="12724467" y="10282952"/>
            <a:ext cx="70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HOLD</a:t>
            </a:r>
          </a:p>
          <a:p>
            <a:r>
              <a:rPr lang="en-US" sz="1200" dirty="0"/>
              <a:t>Days</a:t>
            </a:r>
          </a:p>
          <a:p>
            <a:r>
              <a:rPr lang="en-US" sz="1200" dirty="0"/>
              <a:t>Weeks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E6ADE9A-60A6-4B57-94BE-178B9074AAD1}"/>
              </a:ext>
            </a:extLst>
          </p:cNvPr>
          <p:cNvSpPr txBox="1"/>
          <p:nvPr/>
        </p:nvSpPr>
        <p:spPr>
          <a:xfrm>
            <a:off x="12021150" y="9819717"/>
            <a:ext cx="70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1DE0E6C-C0E7-49F7-AC1B-1F951FCE1854}"/>
              </a:ext>
            </a:extLst>
          </p:cNvPr>
          <p:cNvSpPr txBox="1"/>
          <p:nvPr/>
        </p:nvSpPr>
        <p:spPr>
          <a:xfrm>
            <a:off x="12739133" y="985049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Days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BF49DE3-C16E-4015-8E9B-DB1C853FB656}"/>
              </a:ext>
            </a:extLst>
          </p:cNvPr>
          <p:cNvSpPr txBox="1"/>
          <p:nvPr/>
        </p:nvSpPr>
        <p:spPr>
          <a:xfrm>
            <a:off x="12060140" y="8962272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 Days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98556DD3-63F6-4F05-BDCB-B4143FB91A49}"/>
              </a:ext>
            </a:extLst>
          </p:cNvPr>
          <p:cNvSpPr txBox="1"/>
          <p:nvPr/>
        </p:nvSpPr>
        <p:spPr>
          <a:xfrm>
            <a:off x="12042854" y="8283724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 Days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2A2537D-5509-4287-858A-86B7FC824A6C}"/>
              </a:ext>
            </a:extLst>
          </p:cNvPr>
          <p:cNvSpPr txBox="1"/>
          <p:nvPr/>
        </p:nvSpPr>
        <p:spPr>
          <a:xfrm>
            <a:off x="12073283" y="6849251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C61261D-623C-4759-9240-C7136B85EBE6}"/>
              </a:ext>
            </a:extLst>
          </p:cNvPr>
          <p:cNvSpPr txBox="1"/>
          <p:nvPr/>
        </p:nvSpPr>
        <p:spPr>
          <a:xfrm>
            <a:off x="12068191" y="6098850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5295D17-CD27-4F57-AB85-3A3EAE087F22}"/>
              </a:ext>
            </a:extLst>
          </p:cNvPr>
          <p:cNvSpPr txBox="1"/>
          <p:nvPr/>
        </p:nvSpPr>
        <p:spPr>
          <a:xfrm>
            <a:off x="12088364" y="4602887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883A91E7-AFEE-4267-AC90-05AC25C54521}"/>
              </a:ext>
            </a:extLst>
          </p:cNvPr>
          <p:cNvCxnSpPr>
            <a:cxnSpLocks/>
          </p:cNvCxnSpPr>
          <p:nvPr/>
        </p:nvCxnSpPr>
        <p:spPr>
          <a:xfrm flipV="1">
            <a:off x="9688559" y="8252979"/>
            <a:ext cx="2371581" cy="2651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FD506E87-0505-45C9-910D-A407763BD721}"/>
              </a:ext>
            </a:extLst>
          </p:cNvPr>
          <p:cNvSpPr txBox="1"/>
          <p:nvPr/>
        </p:nvSpPr>
        <p:spPr>
          <a:xfrm>
            <a:off x="8543899" y="10857585"/>
            <a:ext cx="10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Next date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9C315AE-17A1-4000-BF49-08634F671F93}"/>
              </a:ext>
            </a:extLst>
          </p:cNvPr>
          <p:cNvSpPr txBox="1"/>
          <p:nvPr/>
        </p:nvSpPr>
        <p:spPr>
          <a:xfrm>
            <a:off x="8771735" y="11220364"/>
            <a:ext cx="8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interval</a:t>
            </a: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28AE277E-16F8-4A57-A791-24DE75287021}"/>
              </a:ext>
            </a:extLst>
          </p:cNvPr>
          <p:cNvCxnSpPr>
            <a:cxnSpLocks/>
          </p:cNvCxnSpPr>
          <p:nvPr/>
        </p:nvCxnSpPr>
        <p:spPr>
          <a:xfrm flipV="1">
            <a:off x="10821538" y="9132625"/>
            <a:ext cx="2118301" cy="164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6D49440-32CE-42AD-ACF8-D77A8D96A0D4}"/>
              </a:ext>
            </a:extLst>
          </p:cNvPr>
          <p:cNvSpPr txBox="1"/>
          <p:nvPr/>
        </p:nvSpPr>
        <p:spPr>
          <a:xfrm>
            <a:off x="10087248" y="10785435"/>
            <a:ext cx="332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Click to change 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Also a status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Green – on schedule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Yellow – recheck in 4 hours (when large number of links are broken)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 - on hold, selected manually from schedule editor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When HOLD, display day of hold action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48C5CAD8-2254-4F67-9E3D-88D5703173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12907" y="7446557"/>
            <a:ext cx="278105" cy="267571"/>
          </a:xfrm>
          <a:prstGeom prst="rect">
            <a:avLst/>
          </a:prstGeom>
        </p:spPr>
      </p:pic>
      <p:sp>
        <p:nvSpPr>
          <p:cNvPr id="232" name="TextBox 231">
            <a:extLst>
              <a:ext uri="{FF2B5EF4-FFF2-40B4-BE49-F238E27FC236}">
                <a16:creationId xmlns:a16="http://schemas.microsoft.com/office/drawing/2014/main" id="{C208F67F-4207-48FF-BB0F-EE0FFDE5A7A6}"/>
              </a:ext>
            </a:extLst>
          </p:cNvPr>
          <p:cNvSpPr txBox="1"/>
          <p:nvPr/>
        </p:nvSpPr>
        <p:spPr>
          <a:xfrm>
            <a:off x="8535661" y="9700813"/>
            <a:ext cx="115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broken links</a:t>
            </a:r>
          </a:p>
        </p:txBody>
      </p: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D3857C4E-0589-4141-A7A4-E451143AB779}"/>
              </a:ext>
            </a:extLst>
          </p:cNvPr>
          <p:cNvCxnSpPr>
            <a:cxnSpLocks/>
            <a:stCxn id="232" idx="3"/>
            <a:endCxn id="164" idx="1"/>
          </p:cNvCxnSpPr>
          <p:nvPr/>
        </p:nvCxnSpPr>
        <p:spPr>
          <a:xfrm flipV="1">
            <a:off x="9692062" y="8276620"/>
            <a:ext cx="1100338" cy="1885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8AE8359B-1DE0-49EA-A0C2-782364265155}"/>
              </a:ext>
            </a:extLst>
          </p:cNvPr>
          <p:cNvCxnSpPr>
            <a:cxnSpLocks/>
            <a:stCxn id="225" idx="3"/>
          </p:cNvCxnSpPr>
          <p:nvPr/>
        </p:nvCxnSpPr>
        <p:spPr>
          <a:xfrm flipV="1">
            <a:off x="9665441" y="8555592"/>
            <a:ext cx="2550884" cy="284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3361035F-C962-4B9A-8B29-B4E832D5334E}"/>
              </a:ext>
            </a:extLst>
          </p:cNvPr>
          <p:cNvSpPr txBox="1"/>
          <p:nvPr/>
        </p:nvSpPr>
        <p:spPr>
          <a:xfrm>
            <a:off x="5460453" y="766659"/>
            <a:ext cx="247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Large # of broken links, systems will automatically recheck in 4 hours</a:t>
            </a:r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FB9AC58-D4D4-46FA-A5DA-D714169556EE}"/>
              </a:ext>
            </a:extLst>
          </p:cNvPr>
          <p:cNvCxnSpPr>
            <a:cxnSpLocks/>
            <a:endCxn id="161" idx="1"/>
          </p:cNvCxnSpPr>
          <p:nvPr/>
        </p:nvCxnSpPr>
        <p:spPr>
          <a:xfrm>
            <a:off x="8039194" y="1871334"/>
            <a:ext cx="2657152" cy="3530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2CBEC560-D8AA-40BE-99A1-DEFC3D0B33F1}"/>
              </a:ext>
            </a:extLst>
          </p:cNvPr>
          <p:cNvCxnSpPr>
            <a:cxnSpLocks/>
            <a:endCxn id="175" idx="2"/>
          </p:cNvCxnSpPr>
          <p:nvPr/>
        </p:nvCxnSpPr>
        <p:spPr>
          <a:xfrm flipV="1">
            <a:off x="3998756" y="9207858"/>
            <a:ext cx="870406" cy="237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1F55E1B5-725B-464E-ABDB-69227137BCB8}"/>
              </a:ext>
            </a:extLst>
          </p:cNvPr>
          <p:cNvCxnSpPr>
            <a:cxnSpLocks/>
          </p:cNvCxnSpPr>
          <p:nvPr/>
        </p:nvCxnSpPr>
        <p:spPr>
          <a:xfrm flipV="1">
            <a:off x="4083060" y="9156303"/>
            <a:ext cx="2314575" cy="2463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66B78994-97B2-45ED-8175-CF3E230749C6}"/>
              </a:ext>
            </a:extLst>
          </p:cNvPr>
          <p:cNvCxnSpPr>
            <a:cxnSpLocks/>
          </p:cNvCxnSpPr>
          <p:nvPr/>
        </p:nvCxnSpPr>
        <p:spPr>
          <a:xfrm flipV="1">
            <a:off x="4114614" y="6320838"/>
            <a:ext cx="1092637" cy="3861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FDD23FF5-6F90-4C7B-95CF-1B0B49D2EADB}"/>
              </a:ext>
            </a:extLst>
          </p:cNvPr>
          <p:cNvSpPr txBox="1"/>
          <p:nvPr/>
        </p:nvSpPr>
        <p:spPr>
          <a:xfrm>
            <a:off x="344460" y="11553296"/>
            <a:ext cx="1315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Status color and how many families has red</a:t>
            </a:r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9273C8DD-663E-421A-A905-79F9EECE809F}"/>
              </a:ext>
            </a:extLst>
          </p:cNvPr>
          <p:cNvCxnSpPr>
            <a:cxnSpLocks/>
            <a:endCxn id="167" idx="2"/>
          </p:cNvCxnSpPr>
          <p:nvPr/>
        </p:nvCxnSpPr>
        <p:spPr>
          <a:xfrm flipV="1">
            <a:off x="1194748" y="8427830"/>
            <a:ext cx="15369" cy="2921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207ED26B-8A08-4F79-B24F-1C1126259935}"/>
              </a:ext>
            </a:extLst>
          </p:cNvPr>
          <p:cNvSpPr txBox="1"/>
          <p:nvPr/>
        </p:nvSpPr>
        <p:spPr>
          <a:xfrm>
            <a:off x="5339062" y="11855129"/>
            <a:ext cx="217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Sum # of products with comments from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364DA97C-3AA1-4A1E-AD4A-F93D7A37107F}"/>
              </a:ext>
            </a:extLst>
          </p:cNvPr>
          <p:cNvCxnSpPr>
            <a:cxnSpLocks/>
          </p:cNvCxnSpPr>
          <p:nvPr/>
        </p:nvCxnSpPr>
        <p:spPr>
          <a:xfrm flipV="1">
            <a:off x="7183195" y="9100771"/>
            <a:ext cx="1254910" cy="293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93AA846C-BB54-4911-8493-3D40344D4BF0}"/>
              </a:ext>
            </a:extLst>
          </p:cNvPr>
          <p:cNvSpPr txBox="1"/>
          <p:nvPr/>
        </p:nvSpPr>
        <p:spPr>
          <a:xfrm>
            <a:off x="6643370" y="9868431"/>
            <a:ext cx="174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Last update date</a:t>
            </a:r>
          </a:p>
        </p:txBody>
      </p: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BD0426B7-B184-43CE-997C-31C6486A6C25}"/>
              </a:ext>
            </a:extLst>
          </p:cNvPr>
          <p:cNvCxnSpPr>
            <a:cxnSpLocks/>
          </p:cNvCxnSpPr>
          <p:nvPr/>
        </p:nvCxnSpPr>
        <p:spPr>
          <a:xfrm flipH="1" flipV="1">
            <a:off x="7319356" y="9418226"/>
            <a:ext cx="451362" cy="38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219DA460-B764-4605-BBB5-78CEF5C01D57}"/>
              </a:ext>
            </a:extLst>
          </p:cNvPr>
          <p:cNvCxnSpPr>
            <a:cxnSpLocks/>
          </p:cNvCxnSpPr>
          <p:nvPr/>
        </p:nvCxnSpPr>
        <p:spPr>
          <a:xfrm flipV="1">
            <a:off x="7243634" y="6540986"/>
            <a:ext cx="3452712" cy="328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02050" y="2575176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785" y="2682331"/>
            <a:ext cx="151896" cy="110385"/>
          </a:xfrm>
          <a:prstGeom prst="rect">
            <a:avLst/>
          </a:prstGeom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9282E03A-304D-4AA2-B872-050224780AC0}"/>
              </a:ext>
            </a:extLst>
          </p:cNvPr>
          <p:cNvSpPr txBox="1"/>
          <p:nvPr/>
        </p:nvSpPr>
        <p:spPr>
          <a:xfrm>
            <a:off x="1332204" y="9841533"/>
            <a:ext cx="2478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When # are different (between Data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and Preview), highlight in blue</a:t>
            </a:r>
          </a:p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59CCD0C-1BD5-4E0E-84CF-D6F793F5C227}"/>
              </a:ext>
            </a:extLst>
          </p:cNvPr>
          <p:cNvSpPr txBox="1"/>
          <p:nvPr/>
        </p:nvSpPr>
        <p:spPr>
          <a:xfrm>
            <a:off x="1952291" y="11669194"/>
            <a:ext cx="247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products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Preview,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,Data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B2E79EAB-FE87-4641-8971-96CFA0A81928}"/>
              </a:ext>
            </a:extLst>
          </p:cNvPr>
          <p:cNvSpPr txBox="1"/>
          <p:nvPr/>
        </p:nvSpPr>
        <p:spPr>
          <a:xfrm>
            <a:off x="1591429" y="917982"/>
            <a:ext cx="24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Edit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manuf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info</a:t>
            </a:r>
          </a:p>
        </p:txBody>
      </p: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3D38EB64-9C78-4CA5-A141-C895EF56B1F3}"/>
              </a:ext>
            </a:extLst>
          </p:cNvPr>
          <p:cNvCxnSpPr>
            <a:cxnSpLocks/>
          </p:cNvCxnSpPr>
          <p:nvPr/>
        </p:nvCxnSpPr>
        <p:spPr>
          <a:xfrm>
            <a:off x="3715482" y="1415522"/>
            <a:ext cx="108156" cy="231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2220166C-D7BF-4334-8F4E-81EB39FB73C6}"/>
              </a:ext>
            </a:extLst>
          </p:cNvPr>
          <p:cNvSpPr txBox="1"/>
          <p:nvPr/>
        </p:nvSpPr>
        <p:spPr>
          <a:xfrm>
            <a:off x="557176" y="1565027"/>
            <a:ext cx="24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Click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manuf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to go to Family page</a:t>
            </a:r>
          </a:p>
        </p:txBody>
      </p: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8073A448-A6F1-4F06-B685-C51D5087CD24}"/>
              </a:ext>
            </a:extLst>
          </p:cNvPr>
          <p:cNvCxnSpPr>
            <a:cxnSpLocks/>
          </p:cNvCxnSpPr>
          <p:nvPr/>
        </p:nvCxnSpPr>
        <p:spPr>
          <a:xfrm flipH="1">
            <a:off x="2273044" y="2358095"/>
            <a:ext cx="244016" cy="1156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Isosceles Triangle 285">
            <a:extLst>
              <a:ext uri="{FF2B5EF4-FFF2-40B4-BE49-F238E27FC236}">
                <a16:creationId xmlns:a16="http://schemas.microsoft.com/office/drawing/2014/main" id="{93412C3F-C399-451B-854F-AB94C8A733A1}"/>
              </a:ext>
            </a:extLst>
          </p:cNvPr>
          <p:cNvSpPr/>
          <p:nvPr/>
        </p:nvSpPr>
        <p:spPr>
          <a:xfrm rot="10800000">
            <a:off x="12489404" y="9930013"/>
            <a:ext cx="115710" cy="103556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DEBEE174-E86F-4ACA-8E44-98D2FD800872}"/>
              </a:ext>
            </a:extLst>
          </p:cNvPr>
          <p:cNvSpPr/>
          <p:nvPr/>
        </p:nvSpPr>
        <p:spPr>
          <a:xfrm>
            <a:off x="11890955" y="9811173"/>
            <a:ext cx="833512" cy="3559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D947C45-FF65-4690-BEE5-16AB22781984}"/>
              </a:ext>
            </a:extLst>
          </p:cNvPr>
          <p:cNvSpPr/>
          <p:nvPr/>
        </p:nvSpPr>
        <p:spPr>
          <a:xfrm>
            <a:off x="12767904" y="9819044"/>
            <a:ext cx="833512" cy="3559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Isosceles Triangle 288">
            <a:extLst>
              <a:ext uri="{FF2B5EF4-FFF2-40B4-BE49-F238E27FC236}">
                <a16:creationId xmlns:a16="http://schemas.microsoft.com/office/drawing/2014/main" id="{C55D9A4A-B129-4958-8722-B8FE3ACA42F2}"/>
              </a:ext>
            </a:extLst>
          </p:cNvPr>
          <p:cNvSpPr/>
          <p:nvPr/>
        </p:nvSpPr>
        <p:spPr>
          <a:xfrm rot="10800000">
            <a:off x="13375460" y="9960474"/>
            <a:ext cx="115710" cy="103556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307235BE-9A23-4B45-A846-8A2F5C55F0E1}"/>
              </a:ext>
            </a:extLst>
          </p:cNvPr>
          <p:cNvSpPr txBox="1"/>
          <p:nvPr/>
        </p:nvSpPr>
        <p:spPr>
          <a:xfrm>
            <a:off x="12114302" y="7546839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5/15/19</a:t>
            </a:r>
          </a:p>
        </p:txBody>
      </p: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B3A6C401-4914-420A-A411-22E4EFA913AF}"/>
              </a:ext>
            </a:extLst>
          </p:cNvPr>
          <p:cNvCxnSpPr>
            <a:endCxn id="213" idx="1"/>
          </p:cNvCxnSpPr>
          <p:nvPr/>
        </p:nvCxnSpPr>
        <p:spPr>
          <a:xfrm flipV="1">
            <a:off x="11623724" y="10606118"/>
            <a:ext cx="1100743" cy="1986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79580197-ECD8-4CDE-93EB-C6439FB07BBF}"/>
              </a:ext>
            </a:extLst>
          </p:cNvPr>
          <p:cNvCxnSpPr/>
          <p:nvPr/>
        </p:nvCxnSpPr>
        <p:spPr>
          <a:xfrm flipV="1">
            <a:off x="11667537" y="7754736"/>
            <a:ext cx="937577" cy="474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392411C6-A73C-4D74-A7E3-C35B7B51BB1A}"/>
              </a:ext>
            </a:extLst>
          </p:cNvPr>
          <p:cNvSpPr txBox="1"/>
          <p:nvPr/>
        </p:nvSpPr>
        <p:spPr>
          <a:xfrm>
            <a:off x="1045230" y="58184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39CCCE1-CBAA-4BA0-B01B-E2B2E9C11F76}"/>
              </a:ext>
            </a:extLst>
          </p:cNvPr>
          <p:cNvSpPr txBox="1"/>
          <p:nvPr/>
        </p:nvSpPr>
        <p:spPr>
          <a:xfrm>
            <a:off x="1002050" y="80122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BC2A20D-B40F-4152-B860-48D6DE1FD313}"/>
              </a:ext>
            </a:extLst>
          </p:cNvPr>
          <p:cNvSpPr txBox="1"/>
          <p:nvPr/>
        </p:nvSpPr>
        <p:spPr>
          <a:xfrm>
            <a:off x="1057518" y="7250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54E7C9D-659D-42D1-8058-D3A4CED67A27}"/>
              </a:ext>
            </a:extLst>
          </p:cNvPr>
          <p:cNvSpPr txBox="1"/>
          <p:nvPr/>
        </p:nvSpPr>
        <p:spPr>
          <a:xfrm>
            <a:off x="913674" y="50823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8899640" y="2675049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E889ABC-6F52-4E49-A1E6-2BC53E1234F8}"/>
              </a:ext>
            </a:extLst>
          </p:cNvPr>
          <p:cNvSpPr/>
          <p:nvPr/>
        </p:nvSpPr>
        <p:spPr>
          <a:xfrm>
            <a:off x="5488305" y="368693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D1661542-80D8-4569-B3B5-3EB046EA6B39}"/>
              </a:ext>
            </a:extLst>
          </p:cNvPr>
          <p:cNvSpPr/>
          <p:nvPr/>
        </p:nvSpPr>
        <p:spPr>
          <a:xfrm>
            <a:off x="5488305" y="43646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8F50F1C3-57DF-4359-9BC5-4ECFD92A33F5}"/>
              </a:ext>
            </a:extLst>
          </p:cNvPr>
          <p:cNvSpPr txBox="1"/>
          <p:nvPr/>
        </p:nvSpPr>
        <p:spPr>
          <a:xfrm>
            <a:off x="5376077" y="48354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78637079-ADE6-47DE-9CE1-8F20FDF4B746}"/>
              </a:ext>
            </a:extLst>
          </p:cNvPr>
          <p:cNvSpPr/>
          <p:nvPr/>
        </p:nvSpPr>
        <p:spPr>
          <a:xfrm>
            <a:off x="5477791" y="5171265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8042ED8-16B8-45B7-B804-2D5D927B9E27}"/>
              </a:ext>
            </a:extLst>
          </p:cNvPr>
          <p:cNvSpPr txBox="1"/>
          <p:nvPr/>
        </p:nvSpPr>
        <p:spPr>
          <a:xfrm>
            <a:off x="5365563" y="56420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F7C28386-6589-4379-B57F-66C180A137FF}"/>
              </a:ext>
            </a:extLst>
          </p:cNvPr>
          <p:cNvSpPr/>
          <p:nvPr/>
        </p:nvSpPr>
        <p:spPr>
          <a:xfrm>
            <a:off x="5455779" y="5921066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3A37595-7F4E-476D-9F13-0B1B26F8991A}"/>
              </a:ext>
            </a:extLst>
          </p:cNvPr>
          <p:cNvSpPr txBox="1"/>
          <p:nvPr/>
        </p:nvSpPr>
        <p:spPr>
          <a:xfrm>
            <a:off x="5343551" y="639186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4F8028B3-1FA7-494F-BFF2-1594E088B25D}"/>
              </a:ext>
            </a:extLst>
          </p:cNvPr>
          <p:cNvSpPr/>
          <p:nvPr/>
        </p:nvSpPr>
        <p:spPr>
          <a:xfrm>
            <a:off x="5455779" y="6663185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4E373A3-9EF6-4B0A-B324-BBEA99A051F3}"/>
              </a:ext>
            </a:extLst>
          </p:cNvPr>
          <p:cNvSpPr txBox="1"/>
          <p:nvPr/>
        </p:nvSpPr>
        <p:spPr>
          <a:xfrm>
            <a:off x="5343551" y="713398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1C736CE-5245-4454-B9B0-C61A09D3F7BC}"/>
              </a:ext>
            </a:extLst>
          </p:cNvPr>
          <p:cNvSpPr/>
          <p:nvPr/>
        </p:nvSpPr>
        <p:spPr>
          <a:xfrm>
            <a:off x="5440411" y="736858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3F387BE0-0E19-450E-BC6F-B8AB6F02F5BD}"/>
              </a:ext>
            </a:extLst>
          </p:cNvPr>
          <p:cNvSpPr txBox="1"/>
          <p:nvPr/>
        </p:nvSpPr>
        <p:spPr>
          <a:xfrm>
            <a:off x="5328183" y="783937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3CEB85AE-BBF7-4A0D-9B9D-0AF884206684}"/>
              </a:ext>
            </a:extLst>
          </p:cNvPr>
          <p:cNvSpPr/>
          <p:nvPr/>
        </p:nvSpPr>
        <p:spPr>
          <a:xfrm>
            <a:off x="5440411" y="809035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432A9BF0-2DA4-48E7-A89E-DD0F4AC6BEF6}"/>
              </a:ext>
            </a:extLst>
          </p:cNvPr>
          <p:cNvSpPr txBox="1"/>
          <p:nvPr/>
        </p:nvSpPr>
        <p:spPr>
          <a:xfrm>
            <a:off x="5328183" y="856114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5597FC1A-6B33-4232-A21C-60013A4FF843}"/>
              </a:ext>
            </a:extLst>
          </p:cNvPr>
          <p:cNvSpPr/>
          <p:nvPr/>
        </p:nvSpPr>
        <p:spPr>
          <a:xfrm>
            <a:off x="5440411" y="880774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D47E99E1-570B-4EDB-9144-B3889E78B6E4}"/>
              </a:ext>
            </a:extLst>
          </p:cNvPr>
          <p:cNvSpPr txBox="1"/>
          <p:nvPr/>
        </p:nvSpPr>
        <p:spPr>
          <a:xfrm>
            <a:off x="5328183" y="92785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521655" y="2756703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0925" y="2871646"/>
            <a:ext cx="151896" cy="110385"/>
          </a:xfrm>
          <a:prstGeom prst="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id="{C61D5BAD-F056-4B0E-AB4B-63AC6F2C1553}"/>
              </a:ext>
            </a:extLst>
          </p:cNvPr>
          <p:cNvSpPr txBox="1"/>
          <p:nvPr/>
        </p:nvSpPr>
        <p:spPr>
          <a:xfrm>
            <a:off x="5581305" y="439907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C25C62FA-BB11-4F98-AA8F-DDC353596E11}"/>
              </a:ext>
            </a:extLst>
          </p:cNvPr>
          <p:cNvSpPr txBox="1"/>
          <p:nvPr/>
        </p:nvSpPr>
        <p:spPr>
          <a:xfrm>
            <a:off x="5469195" y="520007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220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DCAF76B6-8DC4-4F2C-954D-5DACD4F79697}"/>
              </a:ext>
            </a:extLst>
          </p:cNvPr>
          <p:cNvSpPr txBox="1"/>
          <p:nvPr/>
        </p:nvSpPr>
        <p:spPr>
          <a:xfrm>
            <a:off x="5545576" y="59845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901876D5-BC5E-40D1-BEFD-ECF973170A38}"/>
              </a:ext>
            </a:extLst>
          </p:cNvPr>
          <p:cNvSpPr txBox="1"/>
          <p:nvPr/>
        </p:nvSpPr>
        <p:spPr>
          <a:xfrm>
            <a:off x="5469195" y="670505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334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39CF97F8-BCAB-4E49-8888-53D2550AD0D9}"/>
              </a:ext>
            </a:extLst>
          </p:cNvPr>
          <p:cNvSpPr txBox="1"/>
          <p:nvPr/>
        </p:nvSpPr>
        <p:spPr>
          <a:xfrm>
            <a:off x="5453236" y="739059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354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A7200D62-60C8-45BB-9E30-D701F60DECC6}"/>
              </a:ext>
            </a:extLst>
          </p:cNvPr>
          <p:cNvSpPr txBox="1"/>
          <p:nvPr/>
        </p:nvSpPr>
        <p:spPr>
          <a:xfrm>
            <a:off x="5379435" y="813427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1354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474A1ED1-17E4-428D-9D83-E918B60B2A01}"/>
              </a:ext>
            </a:extLst>
          </p:cNvPr>
          <p:cNvSpPr txBox="1"/>
          <p:nvPr/>
        </p:nvSpPr>
        <p:spPr>
          <a:xfrm>
            <a:off x="5387826" y="89000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1354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9E646C53-4EB3-4C17-B136-3FBDE1AEED50}"/>
              </a:ext>
            </a:extLst>
          </p:cNvPr>
          <p:cNvSpPr/>
          <p:nvPr/>
        </p:nvSpPr>
        <p:spPr>
          <a:xfrm>
            <a:off x="8858422" y="364765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754D244E-A70E-4588-8759-BC9FAD392BF7}"/>
              </a:ext>
            </a:extLst>
          </p:cNvPr>
          <p:cNvSpPr/>
          <p:nvPr/>
        </p:nvSpPr>
        <p:spPr>
          <a:xfrm>
            <a:off x="8858422" y="432538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54014AC4-38EA-462C-A399-6F9ED4482C5B}"/>
              </a:ext>
            </a:extLst>
          </p:cNvPr>
          <p:cNvSpPr txBox="1"/>
          <p:nvPr/>
        </p:nvSpPr>
        <p:spPr>
          <a:xfrm>
            <a:off x="8746194" y="47961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C7C2A91-389D-4BDD-98B0-F96E48CC27B1}"/>
              </a:ext>
            </a:extLst>
          </p:cNvPr>
          <p:cNvSpPr txBox="1"/>
          <p:nvPr/>
        </p:nvSpPr>
        <p:spPr>
          <a:xfrm>
            <a:off x="8735680" y="560277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308E6E24-01AE-41E4-96AB-EEC7E4328B3B}"/>
              </a:ext>
            </a:extLst>
          </p:cNvPr>
          <p:cNvSpPr txBox="1"/>
          <p:nvPr/>
        </p:nvSpPr>
        <p:spPr>
          <a:xfrm>
            <a:off x="8713668" y="635257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AFA963A5-D9E4-4AFD-AAE8-8E7DD4221678}"/>
              </a:ext>
            </a:extLst>
          </p:cNvPr>
          <p:cNvSpPr/>
          <p:nvPr/>
        </p:nvSpPr>
        <p:spPr>
          <a:xfrm>
            <a:off x="8825896" y="662389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353D5F8B-207A-4B41-BFB0-525D9AB97E31}"/>
              </a:ext>
            </a:extLst>
          </p:cNvPr>
          <p:cNvSpPr txBox="1"/>
          <p:nvPr/>
        </p:nvSpPr>
        <p:spPr>
          <a:xfrm>
            <a:off x="8698300" y="852186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7ADF3A9B-AAB1-455D-82C5-53AEAC41079D}"/>
              </a:ext>
            </a:extLst>
          </p:cNvPr>
          <p:cNvSpPr/>
          <p:nvPr/>
        </p:nvSpPr>
        <p:spPr>
          <a:xfrm>
            <a:off x="8825894" y="58853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68FAD9A9-0E55-4DA1-B410-049BE836C78A}"/>
              </a:ext>
            </a:extLst>
          </p:cNvPr>
          <p:cNvSpPr txBox="1"/>
          <p:nvPr/>
        </p:nvSpPr>
        <p:spPr>
          <a:xfrm>
            <a:off x="8698300" y="923925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837446E2-B7C4-45DD-A643-866478618B4C}"/>
              </a:ext>
            </a:extLst>
          </p:cNvPr>
          <p:cNvSpPr/>
          <p:nvPr/>
        </p:nvSpPr>
        <p:spPr>
          <a:xfrm>
            <a:off x="8808823" y="8771523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7973" y="2768411"/>
            <a:ext cx="151896" cy="110385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669B8DCA-47AD-472A-B9B5-12EAB3EE66F2}"/>
              </a:ext>
            </a:extLst>
          </p:cNvPr>
          <p:cNvSpPr txBox="1"/>
          <p:nvPr/>
        </p:nvSpPr>
        <p:spPr>
          <a:xfrm>
            <a:off x="8916384" y="81085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AA14B5B-E9EF-4116-B12D-D7A5AA9FC5BA}"/>
              </a:ext>
            </a:extLst>
          </p:cNvPr>
          <p:cNvSpPr txBox="1"/>
          <p:nvPr/>
        </p:nvSpPr>
        <p:spPr>
          <a:xfrm>
            <a:off x="8913912" y="8842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2A0B055-1D3F-41E5-B222-E85AA2F510EF}"/>
              </a:ext>
            </a:extLst>
          </p:cNvPr>
          <p:cNvSpPr/>
          <p:nvPr/>
        </p:nvSpPr>
        <p:spPr>
          <a:xfrm>
            <a:off x="8829357" y="512806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225815" y="2675387"/>
            <a:ext cx="1054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073B3F9-34C7-4847-9FB6-45FF5F92E724}"/>
              </a:ext>
            </a:extLst>
          </p:cNvPr>
          <p:cNvSpPr/>
          <p:nvPr/>
        </p:nvSpPr>
        <p:spPr>
          <a:xfrm>
            <a:off x="8814680" y="808503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81C7FC96-8DFF-4DF3-92E6-8E3B88FD8E82}"/>
              </a:ext>
            </a:extLst>
          </p:cNvPr>
          <p:cNvSpPr/>
          <p:nvPr/>
        </p:nvSpPr>
        <p:spPr>
          <a:xfrm>
            <a:off x="8786874" y="7348336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2F492009-143A-4B1F-B0B6-92CF8022F16A}"/>
              </a:ext>
            </a:extLst>
          </p:cNvPr>
          <p:cNvSpPr txBox="1"/>
          <p:nvPr/>
        </p:nvSpPr>
        <p:spPr>
          <a:xfrm>
            <a:off x="8877363" y="73782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A7CC527-9D57-46E1-A4A6-D3AE2F332243}"/>
              </a:ext>
            </a:extLst>
          </p:cNvPr>
          <p:cNvSpPr txBox="1"/>
          <p:nvPr/>
        </p:nvSpPr>
        <p:spPr>
          <a:xfrm>
            <a:off x="6937477" y="12527491"/>
            <a:ext cx="217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Sum # of products with comments from QA</a:t>
            </a:r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1AA39028-FBC2-422C-AEE3-C6F1EAEC533A}"/>
              </a:ext>
            </a:extLst>
          </p:cNvPr>
          <p:cNvCxnSpPr>
            <a:cxnSpLocks/>
          </p:cNvCxnSpPr>
          <p:nvPr/>
        </p:nvCxnSpPr>
        <p:spPr>
          <a:xfrm flipV="1">
            <a:off x="7628337" y="9235157"/>
            <a:ext cx="1652634" cy="3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319">
            <a:extLst>
              <a:ext uri="{FF2B5EF4-FFF2-40B4-BE49-F238E27FC236}">
                <a16:creationId xmlns:a16="http://schemas.microsoft.com/office/drawing/2014/main" id="{4F963197-72EC-4A1A-AFA5-2861253CAF51}"/>
              </a:ext>
            </a:extLst>
          </p:cNvPr>
          <p:cNvSpPr/>
          <p:nvPr/>
        </p:nvSpPr>
        <p:spPr>
          <a:xfrm>
            <a:off x="1816781" y="14557485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BFD2E67D-BE4C-4AD8-BF9B-EF5BFB389F49}"/>
              </a:ext>
            </a:extLst>
          </p:cNvPr>
          <p:cNvSpPr/>
          <p:nvPr/>
        </p:nvSpPr>
        <p:spPr>
          <a:xfrm>
            <a:off x="1799773" y="13990704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FD51294-7A6D-4BEF-80C5-A421C4BC2457}"/>
              </a:ext>
            </a:extLst>
          </p:cNvPr>
          <p:cNvSpPr/>
          <p:nvPr/>
        </p:nvSpPr>
        <p:spPr>
          <a:xfrm>
            <a:off x="1823501" y="1510232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3EF7637-CCB1-49E8-98E9-53BDBAED3FAF}"/>
              </a:ext>
            </a:extLst>
          </p:cNvPr>
          <p:cNvSpPr/>
          <p:nvPr/>
        </p:nvSpPr>
        <p:spPr>
          <a:xfrm>
            <a:off x="1840799" y="1567335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5FE930AF-6B2D-4CBB-92D8-7E0D8A1CD8A5}"/>
              </a:ext>
            </a:extLst>
          </p:cNvPr>
          <p:cNvSpPr/>
          <p:nvPr/>
        </p:nvSpPr>
        <p:spPr>
          <a:xfrm>
            <a:off x="1235225" y="12567366"/>
            <a:ext cx="1589862" cy="364116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1EF32A0E-EDB6-4AB8-9176-E3289739177D}"/>
              </a:ext>
            </a:extLst>
          </p:cNvPr>
          <p:cNvSpPr txBox="1"/>
          <p:nvPr/>
        </p:nvSpPr>
        <p:spPr>
          <a:xfrm>
            <a:off x="3025149" y="13466320"/>
            <a:ext cx="2178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Priority order in colors to show in Status column when any of the boxes have different colors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000BAB-638D-4180-BAAA-05E028608053}"/>
              </a:ext>
            </a:extLst>
          </p:cNvPr>
          <p:cNvCxnSpPr>
            <a:cxnSpLocks/>
          </p:cNvCxnSpPr>
          <p:nvPr/>
        </p:nvCxnSpPr>
        <p:spPr>
          <a:xfrm flipH="1" flipV="1">
            <a:off x="1321686" y="7714128"/>
            <a:ext cx="519113" cy="5565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14D33734-9060-4A4E-9849-DF8E3A96B000}"/>
              </a:ext>
            </a:extLst>
          </p:cNvPr>
          <p:cNvSpPr/>
          <p:nvPr/>
        </p:nvSpPr>
        <p:spPr>
          <a:xfrm>
            <a:off x="896421" y="7072090"/>
            <a:ext cx="10994534" cy="1031559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49D8D2-2EC0-44BD-8C78-8E9E263BB831}"/>
              </a:ext>
            </a:extLst>
          </p:cNvPr>
          <p:cNvCxnSpPr/>
          <p:nvPr/>
        </p:nvCxnSpPr>
        <p:spPr>
          <a:xfrm flipV="1">
            <a:off x="1840799" y="8134271"/>
            <a:ext cx="984288" cy="514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96" y="2896320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201" y="3057380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89" y="2177674"/>
            <a:ext cx="13716000" cy="31055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A893D-8EBE-4C0B-9B9B-F7ED98734CE5}"/>
              </a:ext>
            </a:extLst>
          </p:cNvPr>
          <p:cNvCxnSpPr>
            <a:cxnSpLocks/>
          </p:cNvCxnSpPr>
          <p:nvPr/>
        </p:nvCxnSpPr>
        <p:spPr>
          <a:xfrm>
            <a:off x="-114584" y="3384033"/>
            <a:ext cx="13716000" cy="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195" y="3040373"/>
            <a:ext cx="723900" cy="238125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DB5A8A00-C79D-4C7C-A933-8B3A3D9B1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087" y="3130057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9661" y="3038584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5670" y="3038246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4923" y="3113074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903" y="3113602"/>
            <a:ext cx="723900" cy="238125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54DD8B68-3A7B-48C4-B29E-0CEBEC91AD7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34779" y="3713697"/>
            <a:ext cx="278105" cy="267571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/>
          <p:nvPr/>
        </p:nvCxnSpPr>
        <p:spPr>
          <a:xfrm>
            <a:off x="10087248" y="3545283"/>
            <a:ext cx="0" cy="59662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7BAEE96-68DB-4FE4-8F17-7E7E0215DA08}"/>
              </a:ext>
            </a:extLst>
          </p:cNvPr>
          <p:cNvCxnSpPr/>
          <p:nvPr/>
        </p:nvCxnSpPr>
        <p:spPr>
          <a:xfrm>
            <a:off x="6447095" y="3545283"/>
            <a:ext cx="0" cy="59662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0A6A57BA-8A0D-49C1-8AEC-A2E2927841AF}"/>
              </a:ext>
            </a:extLst>
          </p:cNvPr>
          <p:cNvSpPr/>
          <p:nvPr/>
        </p:nvSpPr>
        <p:spPr>
          <a:xfrm>
            <a:off x="1812975" y="13400011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F56AA743-7B64-4023-AD5E-13A98A560BDE}"/>
              </a:ext>
            </a:extLst>
          </p:cNvPr>
          <p:cNvSpPr/>
          <p:nvPr/>
        </p:nvSpPr>
        <p:spPr>
          <a:xfrm>
            <a:off x="1850277" y="12821274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7A559B9B-AF36-4033-AA92-1B1B599F9F02}"/>
              </a:ext>
            </a:extLst>
          </p:cNvPr>
          <p:cNvSpPr/>
          <p:nvPr/>
        </p:nvSpPr>
        <p:spPr>
          <a:xfrm>
            <a:off x="9103540" y="14490571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3276A708-36CA-43A6-BC4E-00ED0DA601FF}"/>
              </a:ext>
            </a:extLst>
          </p:cNvPr>
          <p:cNvSpPr txBox="1"/>
          <p:nvPr/>
        </p:nvSpPr>
        <p:spPr>
          <a:xfrm>
            <a:off x="9106504" y="1472177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B05ACA46-0096-4CD8-A1F7-F72FA3B60ED5}"/>
              </a:ext>
            </a:extLst>
          </p:cNvPr>
          <p:cNvSpPr txBox="1"/>
          <p:nvPr/>
        </p:nvSpPr>
        <p:spPr>
          <a:xfrm>
            <a:off x="9157383" y="1454482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9EBAC602-3854-47E2-A471-77C4335AC07D}"/>
              </a:ext>
            </a:extLst>
          </p:cNvPr>
          <p:cNvSpPr txBox="1"/>
          <p:nvPr/>
        </p:nvSpPr>
        <p:spPr>
          <a:xfrm>
            <a:off x="9202855" y="1436381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3DECEF8B-BF01-4D67-BDDF-5B8AB77AE717}"/>
              </a:ext>
            </a:extLst>
          </p:cNvPr>
          <p:cNvSpPr/>
          <p:nvPr/>
        </p:nvSpPr>
        <p:spPr>
          <a:xfrm>
            <a:off x="10551302" y="14243722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1820F977-2CFE-470E-B2EE-0EC94F8D0565}"/>
              </a:ext>
            </a:extLst>
          </p:cNvPr>
          <p:cNvSpPr txBox="1"/>
          <p:nvPr/>
        </p:nvSpPr>
        <p:spPr>
          <a:xfrm>
            <a:off x="10439074" y="1471451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727D0BF8-E0EE-46A3-892F-86CC41707A31}"/>
              </a:ext>
            </a:extLst>
          </p:cNvPr>
          <p:cNvSpPr txBox="1"/>
          <p:nvPr/>
        </p:nvSpPr>
        <p:spPr>
          <a:xfrm>
            <a:off x="10552763" y="1450233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8D8DACDC-EBB0-414A-9DF1-C3AA43B6DA61}"/>
              </a:ext>
            </a:extLst>
          </p:cNvPr>
          <p:cNvSpPr txBox="1"/>
          <p:nvPr/>
        </p:nvSpPr>
        <p:spPr>
          <a:xfrm>
            <a:off x="10556330" y="1433668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FEB96BF6-A28C-4844-8C15-1F3A19B73116}"/>
              </a:ext>
            </a:extLst>
          </p:cNvPr>
          <p:cNvSpPr txBox="1"/>
          <p:nvPr/>
        </p:nvSpPr>
        <p:spPr>
          <a:xfrm>
            <a:off x="10663409" y="141580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793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icture 340">
            <a:extLst>
              <a:ext uri="{FF2B5EF4-FFF2-40B4-BE49-F238E27FC236}">
                <a16:creationId xmlns:a16="http://schemas.microsoft.com/office/drawing/2014/main" id="{503E2402-65A6-49C0-B7D3-9B3C4CA1A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36201"/>
          <a:stretch/>
        </p:blipFill>
        <p:spPr>
          <a:xfrm>
            <a:off x="1167687" y="3382863"/>
            <a:ext cx="12151894" cy="4047330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2AF645E0-12CE-4408-8234-683589813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r="3762" b="31958"/>
          <a:stretch/>
        </p:blipFill>
        <p:spPr>
          <a:xfrm>
            <a:off x="3260556" y="3412970"/>
            <a:ext cx="583304" cy="4282935"/>
          </a:xfrm>
          <a:prstGeom prst="rect">
            <a:avLst/>
          </a:prstGeom>
        </p:spPr>
      </p:pic>
      <p:sp>
        <p:nvSpPr>
          <p:cNvPr id="343" name="TextBox 342">
            <a:extLst>
              <a:ext uri="{FF2B5EF4-FFF2-40B4-BE49-F238E27FC236}">
                <a16:creationId xmlns:a16="http://schemas.microsoft.com/office/drawing/2014/main" id="{8E3F3F5B-D36C-47F9-BF60-C00C75B81FF8}"/>
              </a:ext>
            </a:extLst>
          </p:cNvPr>
          <p:cNvSpPr txBox="1"/>
          <p:nvPr/>
        </p:nvSpPr>
        <p:spPr>
          <a:xfrm>
            <a:off x="10466932" y="485162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9DFDC0DD-92EE-41B5-992F-C9B231E97997}"/>
              </a:ext>
            </a:extLst>
          </p:cNvPr>
          <p:cNvSpPr txBox="1"/>
          <p:nvPr/>
        </p:nvSpPr>
        <p:spPr>
          <a:xfrm>
            <a:off x="11055329" y="4851623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31F95921-3304-450C-968F-5BF5E109F2F8}"/>
              </a:ext>
            </a:extLst>
          </p:cNvPr>
          <p:cNvSpPr/>
          <p:nvPr/>
        </p:nvSpPr>
        <p:spPr>
          <a:xfrm>
            <a:off x="839955" y="4368293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03AC1D2A-E41A-4EE6-90C0-151C078D31F6}"/>
              </a:ext>
            </a:extLst>
          </p:cNvPr>
          <p:cNvSpPr/>
          <p:nvPr/>
        </p:nvSpPr>
        <p:spPr>
          <a:xfrm>
            <a:off x="4861727" y="438960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9DF6E1D2-7653-4297-A4AB-8B8F07C6223C}"/>
              </a:ext>
            </a:extLst>
          </p:cNvPr>
          <p:cNvSpPr txBox="1"/>
          <p:nvPr/>
        </p:nvSpPr>
        <p:spPr>
          <a:xfrm>
            <a:off x="4749499" y="486040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18534684-051D-4442-9EF2-C6FCB1CB304C}"/>
              </a:ext>
            </a:extLst>
          </p:cNvPr>
          <p:cNvSpPr/>
          <p:nvPr/>
        </p:nvSpPr>
        <p:spPr>
          <a:xfrm>
            <a:off x="6949369" y="4400486"/>
            <a:ext cx="482665" cy="463636"/>
          </a:xfrm>
          <a:prstGeom prst="rect">
            <a:avLst/>
          </a:prstGeom>
          <a:solidFill>
            <a:srgbClr val="9DC3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B4BEF339-3C86-4779-9A19-0F4EA9A03DD8}"/>
              </a:ext>
            </a:extLst>
          </p:cNvPr>
          <p:cNvSpPr txBox="1"/>
          <p:nvPr/>
        </p:nvSpPr>
        <p:spPr>
          <a:xfrm>
            <a:off x="6837141" y="487128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A0127E88-D74A-479F-97B1-0A6E3F1B2FE5}"/>
              </a:ext>
            </a:extLst>
          </p:cNvPr>
          <p:cNvSpPr/>
          <p:nvPr/>
        </p:nvSpPr>
        <p:spPr>
          <a:xfrm>
            <a:off x="5655467" y="438960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6202E73E-6E3D-48FF-A5B8-4D2AB1C8780B}"/>
              </a:ext>
            </a:extLst>
          </p:cNvPr>
          <p:cNvSpPr txBox="1"/>
          <p:nvPr/>
        </p:nvSpPr>
        <p:spPr>
          <a:xfrm>
            <a:off x="5543239" y="486040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E2F2EF07-B0CB-4761-9D08-6EB9CDCE94B9}"/>
              </a:ext>
            </a:extLst>
          </p:cNvPr>
          <p:cNvSpPr/>
          <p:nvPr/>
        </p:nvSpPr>
        <p:spPr>
          <a:xfrm>
            <a:off x="11191735" y="4382448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E0246ED-72C5-415F-856B-C1CF8FDFF755}"/>
              </a:ext>
            </a:extLst>
          </p:cNvPr>
          <p:cNvSpPr txBox="1"/>
          <p:nvPr/>
        </p:nvSpPr>
        <p:spPr>
          <a:xfrm>
            <a:off x="11972566" y="4418428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54" name="Picture 353">
            <a:extLst>
              <a:ext uri="{FF2B5EF4-FFF2-40B4-BE49-F238E27FC236}">
                <a16:creationId xmlns:a16="http://schemas.microsoft.com/office/drawing/2014/main" id="{A1CF3726-B6EA-4065-A6E5-2B55340FA0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06126" y="4476517"/>
            <a:ext cx="278105" cy="267571"/>
          </a:xfrm>
          <a:prstGeom prst="rect">
            <a:avLst/>
          </a:prstGeom>
        </p:spPr>
      </p:pic>
      <p:sp>
        <p:nvSpPr>
          <p:cNvPr id="356" name="TextBox 355">
            <a:extLst>
              <a:ext uri="{FF2B5EF4-FFF2-40B4-BE49-F238E27FC236}">
                <a16:creationId xmlns:a16="http://schemas.microsoft.com/office/drawing/2014/main" id="{DF793153-EFED-4D23-B771-FBAECECC37A3}"/>
              </a:ext>
            </a:extLst>
          </p:cNvPr>
          <p:cNvSpPr txBox="1"/>
          <p:nvPr/>
        </p:nvSpPr>
        <p:spPr>
          <a:xfrm>
            <a:off x="11966775" y="4592849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70234862-173A-47AC-9A1A-B4DF3A0DDEE3}"/>
              </a:ext>
            </a:extLst>
          </p:cNvPr>
          <p:cNvSpPr/>
          <p:nvPr/>
        </p:nvSpPr>
        <p:spPr>
          <a:xfrm>
            <a:off x="10585963" y="4390376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6150AE91-48FD-4AE6-A828-A26F133C9A81}"/>
              </a:ext>
            </a:extLst>
          </p:cNvPr>
          <p:cNvSpPr txBox="1"/>
          <p:nvPr/>
        </p:nvSpPr>
        <p:spPr>
          <a:xfrm>
            <a:off x="10677777" y="445405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CF01840F-7857-4AE1-8E24-FE2F6DEBD083}"/>
              </a:ext>
            </a:extLst>
          </p:cNvPr>
          <p:cNvSpPr/>
          <p:nvPr/>
        </p:nvSpPr>
        <p:spPr>
          <a:xfrm>
            <a:off x="8366230" y="515298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FF6FF077-8CE1-4C42-BEA6-34B0CD444709}"/>
              </a:ext>
            </a:extLst>
          </p:cNvPr>
          <p:cNvSpPr txBox="1"/>
          <p:nvPr/>
        </p:nvSpPr>
        <p:spPr>
          <a:xfrm>
            <a:off x="8254002" y="562378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F6B8ACF6-FA7F-4F47-A012-1DE2947A57C4}"/>
              </a:ext>
            </a:extLst>
          </p:cNvPr>
          <p:cNvSpPr/>
          <p:nvPr/>
        </p:nvSpPr>
        <p:spPr>
          <a:xfrm>
            <a:off x="9050957" y="516010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1A0840DC-2E23-49EB-A73B-79C6001C96E1}"/>
              </a:ext>
            </a:extLst>
          </p:cNvPr>
          <p:cNvSpPr txBox="1"/>
          <p:nvPr/>
        </p:nvSpPr>
        <p:spPr>
          <a:xfrm>
            <a:off x="9055110" y="52408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8945D918-9B7B-4057-BFEF-6A81C1EA2B07}"/>
              </a:ext>
            </a:extLst>
          </p:cNvPr>
          <p:cNvSpPr txBox="1"/>
          <p:nvPr/>
        </p:nvSpPr>
        <p:spPr>
          <a:xfrm>
            <a:off x="8348662" y="534756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6F4015D7-3208-4CBB-82E5-10F145513B05}"/>
              </a:ext>
            </a:extLst>
          </p:cNvPr>
          <p:cNvSpPr txBox="1"/>
          <p:nvPr/>
        </p:nvSpPr>
        <p:spPr>
          <a:xfrm>
            <a:off x="8370438" y="514804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BFF804CC-2087-4A87-B675-AB51DE7EC62A}"/>
              </a:ext>
            </a:extLst>
          </p:cNvPr>
          <p:cNvSpPr/>
          <p:nvPr/>
        </p:nvSpPr>
        <p:spPr>
          <a:xfrm>
            <a:off x="8350642" y="4433802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4453BFDA-55B8-40BE-ADD6-F6BC647AE940}"/>
              </a:ext>
            </a:extLst>
          </p:cNvPr>
          <p:cNvSpPr/>
          <p:nvPr/>
        </p:nvSpPr>
        <p:spPr>
          <a:xfrm>
            <a:off x="9035369" y="444092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DE794AA1-D6E2-416A-B3CC-40C54261F07B}"/>
              </a:ext>
            </a:extLst>
          </p:cNvPr>
          <p:cNvSpPr txBox="1"/>
          <p:nvPr/>
        </p:nvSpPr>
        <p:spPr>
          <a:xfrm>
            <a:off x="9048440" y="451169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5FB44382-FA33-4934-8512-2998EC4B6B59}"/>
              </a:ext>
            </a:extLst>
          </p:cNvPr>
          <p:cNvSpPr txBox="1"/>
          <p:nvPr/>
        </p:nvSpPr>
        <p:spPr>
          <a:xfrm>
            <a:off x="8353606" y="46650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1EE2F3AF-CE8A-44F4-8162-82209B6AFEB3}"/>
              </a:ext>
            </a:extLst>
          </p:cNvPr>
          <p:cNvSpPr txBox="1"/>
          <p:nvPr/>
        </p:nvSpPr>
        <p:spPr>
          <a:xfrm>
            <a:off x="8404485" y="448805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6D32154A-9B2D-49A4-8B38-415F1A08A40A}"/>
              </a:ext>
            </a:extLst>
          </p:cNvPr>
          <p:cNvSpPr txBox="1"/>
          <p:nvPr/>
        </p:nvSpPr>
        <p:spPr>
          <a:xfrm>
            <a:off x="10483249" y="56465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53483F60-94C2-48CE-B6D4-88A8FD32E0BC}"/>
              </a:ext>
            </a:extLst>
          </p:cNvPr>
          <p:cNvSpPr txBox="1"/>
          <p:nvPr/>
        </p:nvSpPr>
        <p:spPr>
          <a:xfrm>
            <a:off x="11071646" y="564656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19AA61BA-D173-4967-879B-D153E728E4E0}"/>
              </a:ext>
            </a:extLst>
          </p:cNvPr>
          <p:cNvSpPr/>
          <p:nvPr/>
        </p:nvSpPr>
        <p:spPr>
          <a:xfrm>
            <a:off x="856272" y="5163230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6847C1DA-B9D9-4C1A-8760-07D6BCCD1526}"/>
              </a:ext>
            </a:extLst>
          </p:cNvPr>
          <p:cNvSpPr/>
          <p:nvPr/>
        </p:nvSpPr>
        <p:spPr>
          <a:xfrm>
            <a:off x="4878044" y="518454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FF41096D-83E3-4C5B-B791-A736DB72D0FB}"/>
              </a:ext>
            </a:extLst>
          </p:cNvPr>
          <p:cNvSpPr txBox="1"/>
          <p:nvPr/>
        </p:nvSpPr>
        <p:spPr>
          <a:xfrm>
            <a:off x="4765816" y="565533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C906215-39FD-45A8-8CD2-76F4438B4E34}"/>
              </a:ext>
            </a:extLst>
          </p:cNvPr>
          <p:cNvSpPr txBox="1"/>
          <p:nvPr/>
        </p:nvSpPr>
        <p:spPr>
          <a:xfrm>
            <a:off x="6853458" y="566621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95C0EA2E-51B1-4E41-A0C8-D35FA1EA12AF}"/>
              </a:ext>
            </a:extLst>
          </p:cNvPr>
          <p:cNvSpPr/>
          <p:nvPr/>
        </p:nvSpPr>
        <p:spPr>
          <a:xfrm>
            <a:off x="5671784" y="518454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67EB5BBF-7C02-4B53-A8D5-1EBF0BDFC419}"/>
              </a:ext>
            </a:extLst>
          </p:cNvPr>
          <p:cNvSpPr txBox="1"/>
          <p:nvPr/>
        </p:nvSpPr>
        <p:spPr>
          <a:xfrm>
            <a:off x="5559556" y="565533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A9042C0B-5873-433E-933D-9A2EB2EC99AD}"/>
              </a:ext>
            </a:extLst>
          </p:cNvPr>
          <p:cNvSpPr/>
          <p:nvPr/>
        </p:nvSpPr>
        <p:spPr>
          <a:xfrm>
            <a:off x="11208052" y="5177385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0DEE3C56-6197-45BF-B686-2903127E94B3}"/>
              </a:ext>
            </a:extLst>
          </p:cNvPr>
          <p:cNvSpPr txBox="1"/>
          <p:nvPr/>
        </p:nvSpPr>
        <p:spPr>
          <a:xfrm>
            <a:off x="11988883" y="5213365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82" name="Picture 381">
            <a:extLst>
              <a:ext uri="{FF2B5EF4-FFF2-40B4-BE49-F238E27FC236}">
                <a16:creationId xmlns:a16="http://schemas.microsoft.com/office/drawing/2014/main" id="{947DDED2-B103-422E-82C9-67EA66658D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22443" y="5271454"/>
            <a:ext cx="278105" cy="267571"/>
          </a:xfrm>
          <a:prstGeom prst="rect">
            <a:avLst/>
          </a:prstGeom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C94E6A4C-A46E-4C69-9208-366D50B7A1AC}"/>
              </a:ext>
            </a:extLst>
          </p:cNvPr>
          <p:cNvSpPr txBox="1"/>
          <p:nvPr/>
        </p:nvSpPr>
        <p:spPr>
          <a:xfrm>
            <a:off x="11983092" y="5387786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055D49C8-54D2-42DD-8C64-B5B50E969CD3}"/>
              </a:ext>
            </a:extLst>
          </p:cNvPr>
          <p:cNvSpPr/>
          <p:nvPr/>
        </p:nvSpPr>
        <p:spPr>
          <a:xfrm>
            <a:off x="10602280" y="5185313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D72A9922-8297-41BC-AEB8-D07A05A24A9D}"/>
              </a:ext>
            </a:extLst>
          </p:cNvPr>
          <p:cNvSpPr txBox="1"/>
          <p:nvPr/>
        </p:nvSpPr>
        <p:spPr>
          <a:xfrm>
            <a:off x="10694094" y="524899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45F90027-1C5F-429B-9D5D-3BA27327A035}"/>
              </a:ext>
            </a:extLst>
          </p:cNvPr>
          <p:cNvSpPr/>
          <p:nvPr/>
        </p:nvSpPr>
        <p:spPr>
          <a:xfrm>
            <a:off x="6971933" y="5166711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C752FBDD-15E2-4084-9910-109708037A34}"/>
              </a:ext>
            </a:extLst>
          </p:cNvPr>
          <p:cNvSpPr txBox="1"/>
          <p:nvPr/>
        </p:nvSpPr>
        <p:spPr>
          <a:xfrm>
            <a:off x="7021161" y="52437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9BCBB7B3-0CDE-454A-83B7-38429E41C33D}"/>
              </a:ext>
            </a:extLst>
          </p:cNvPr>
          <p:cNvSpPr txBox="1"/>
          <p:nvPr/>
        </p:nvSpPr>
        <p:spPr>
          <a:xfrm>
            <a:off x="6973625" y="539825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5B1BEA2-2752-4D4F-832B-FF5CA027F317}"/>
              </a:ext>
            </a:extLst>
          </p:cNvPr>
          <p:cNvSpPr txBox="1"/>
          <p:nvPr/>
        </p:nvSpPr>
        <p:spPr>
          <a:xfrm>
            <a:off x="10489800" y="645174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7111D1BE-0162-4D78-B4E3-E70E78E87A46}"/>
              </a:ext>
            </a:extLst>
          </p:cNvPr>
          <p:cNvSpPr txBox="1"/>
          <p:nvPr/>
        </p:nvSpPr>
        <p:spPr>
          <a:xfrm>
            <a:off x="11078197" y="645174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99DB828D-8967-42EB-8967-B93BD8532A3F}"/>
              </a:ext>
            </a:extLst>
          </p:cNvPr>
          <p:cNvSpPr/>
          <p:nvPr/>
        </p:nvSpPr>
        <p:spPr>
          <a:xfrm>
            <a:off x="4884595" y="598973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EBC4848A-2EAA-4F54-9ED9-188DBF505635}"/>
              </a:ext>
            </a:extLst>
          </p:cNvPr>
          <p:cNvSpPr txBox="1"/>
          <p:nvPr/>
        </p:nvSpPr>
        <p:spPr>
          <a:xfrm>
            <a:off x="4772367" y="646052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646024E0-42A0-41EF-A880-7C8C5798B0D7}"/>
              </a:ext>
            </a:extLst>
          </p:cNvPr>
          <p:cNvSpPr/>
          <p:nvPr/>
        </p:nvSpPr>
        <p:spPr>
          <a:xfrm>
            <a:off x="6972237" y="6000610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8999BFD8-EE94-40CF-9F44-D4CCAC44ADCC}"/>
              </a:ext>
            </a:extLst>
          </p:cNvPr>
          <p:cNvSpPr txBox="1"/>
          <p:nvPr/>
        </p:nvSpPr>
        <p:spPr>
          <a:xfrm>
            <a:off x="6860009" y="647140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AAA03F16-A199-4E8B-9093-23C7206C57AF}"/>
              </a:ext>
            </a:extLst>
          </p:cNvPr>
          <p:cNvSpPr txBox="1"/>
          <p:nvPr/>
        </p:nvSpPr>
        <p:spPr>
          <a:xfrm>
            <a:off x="5566107" y="646052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8D63EF84-FA1A-4A07-93D7-F6E69BD87C00}"/>
              </a:ext>
            </a:extLst>
          </p:cNvPr>
          <p:cNvSpPr/>
          <p:nvPr/>
        </p:nvSpPr>
        <p:spPr>
          <a:xfrm>
            <a:off x="8400020" y="6032998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1F8F7645-EF5D-44BC-A9AF-432B5473AF79}"/>
              </a:ext>
            </a:extLst>
          </p:cNvPr>
          <p:cNvSpPr/>
          <p:nvPr/>
        </p:nvSpPr>
        <p:spPr>
          <a:xfrm>
            <a:off x="9084747" y="604011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D2DF9B31-5BDC-41C1-B822-2DD09457CA1E}"/>
              </a:ext>
            </a:extLst>
          </p:cNvPr>
          <p:cNvSpPr txBox="1"/>
          <p:nvPr/>
        </p:nvSpPr>
        <p:spPr>
          <a:xfrm>
            <a:off x="9088900" y="61208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A4EBE1C2-B7BB-409B-86D3-2C10623A2F39}"/>
              </a:ext>
            </a:extLst>
          </p:cNvPr>
          <p:cNvSpPr/>
          <p:nvPr/>
        </p:nvSpPr>
        <p:spPr>
          <a:xfrm>
            <a:off x="10616124" y="5968417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6AAFC4EB-D424-4BE5-888A-B46489E6A7C7}"/>
              </a:ext>
            </a:extLst>
          </p:cNvPr>
          <p:cNvSpPr/>
          <p:nvPr/>
        </p:nvSpPr>
        <p:spPr>
          <a:xfrm>
            <a:off x="11204109" y="598140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F237A18B-44BE-402A-A117-F2BD1F06C53D}"/>
              </a:ext>
            </a:extLst>
          </p:cNvPr>
          <p:cNvSpPr txBox="1"/>
          <p:nvPr/>
        </p:nvSpPr>
        <p:spPr>
          <a:xfrm>
            <a:off x="11975483" y="6045787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02" name="Picture 401">
            <a:extLst>
              <a:ext uri="{FF2B5EF4-FFF2-40B4-BE49-F238E27FC236}">
                <a16:creationId xmlns:a16="http://schemas.microsoft.com/office/drawing/2014/main" id="{4CE06014-5D0B-4AE3-956B-A2D073A300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09043" y="6103876"/>
            <a:ext cx="278105" cy="267571"/>
          </a:xfrm>
          <a:prstGeom prst="rect">
            <a:avLst/>
          </a:prstGeom>
        </p:spPr>
      </p:pic>
      <p:sp>
        <p:nvSpPr>
          <p:cNvPr id="403" name="TextBox 402">
            <a:extLst>
              <a:ext uri="{FF2B5EF4-FFF2-40B4-BE49-F238E27FC236}">
                <a16:creationId xmlns:a16="http://schemas.microsoft.com/office/drawing/2014/main" id="{69010049-C5BE-41E7-B0CE-9AD697B50D98}"/>
              </a:ext>
            </a:extLst>
          </p:cNvPr>
          <p:cNvSpPr txBox="1"/>
          <p:nvPr/>
        </p:nvSpPr>
        <p:spPr>
          <a:xfrm>
            <a:off x="11969692" y="6220208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211D9B13-3DC7-46D3-BEE9-B4EEC1686CD5}"/>
              </a:ext>
            </a:extLst>
          </p:cNvPr>
          <p:cNvSpPr txBox="1"/>
          <p:nvPr/>
        </p:nvSpPr>
        <p:spPr>
          <a:xfrm>
            <a:off x="6973625" y="626969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6A2263BD-48D9-4498-AFC9-86A76B263DBF}"/>
              </a:ext>
            </a:extLst>
          </p:cNvPr>
          <p:cNvSpPr txBox="1"/>
          <p:nvPr/>
        </p:nvSpPr>
        <p:spPr>
          <a:xfrm>
            <a:off x="8382452" y="622757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F8B3D892-EF22-4A92-88A7-E435F2B80172}"/>
              </a:ext>
            </a:extLst>
          </p:cNvPr>
          <p:cNvSpPr txBox="1"/>
          <p:nvPr/>
        </p:nvSpPr>
        <p:spPr>
          <a:xfrm>
            <a:off x="6973625" y="608282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3106EF63-CE56-4DFD-BCF7-0795A10C9BFB}"/>
              </a:ext>
            </a:extLst>
          </p:cNvPr>
          <p:cNvSpPr txBox="1"/>
          <p:nvPr/>
        </p:nvSpPr>
        <p:spPr>
          <a:xfrm>
            <a:off x="8404228" y="60280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C09CA74C-8DE2-42C2-9492-56D8A901DFB1}"/>
              </a:ext>
            </a:extLst>
          </p:cNvPr>
          <p:cNvSpPr/>
          <p:nvPr/>
        </p:nvSpPr>
        <p:spPr>
          <a:xfrm>
            <a:off x="5675101" y="5965016"/>
            <a:ext cx="482665" cy="463636"/>
          </a:xfrm>
          <a:prstGeom prst="rect">
            <a:avLst/>
          </a:prstGeom>
          <a:solidFill>
            <a:srgbClr val="9DC3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F8232841-A6F9-4EA3-B69E-E3844312E4A5}"/>
              </a:ext>
            </a:extLst>
          </p:cNvPr>
          <p:cNvSpPr txBox="1"/>
          <p:nvPr/>
        </p:nvSpPr>
        <p:spPr>
          <a:xfrm>
            <a:off x="10655407" y="60119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DC2C58F2-A4E1-42A4-8549-2BB213CFA59C}"/>
              </a:ext>
            </a:extLst>
          </p:cNvPr>
          <p:cNvSpPr/>
          <p:nvPr/>
        </p:nvSpPr>
        <p:spPr>
          <a:xfrm>
            <a:off x="850754" y="5958167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00C3AACD-DB04-4BD9-974F-20928DC384CF}"/>
              </a:ext>
            </a:extLst>
          </p:cNvPr>
          <p:cNvSpPr txBox="1"/>
          <p:nvPr/>
        </p:nvSpPr>
        <p:spPr>
          <a:xfrm>
            <a:off x="10498977" y="719787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4EE8E690-485A-4137-BA78-85E523883AF9}"/>
              </a:ext>
            </a:extLst>
          </p:cNvPr>
          <p:cNvSpPr txBox="1"/>
          <p:nvPr/>
        </p:nvSpPr>
        <p:spPr>
          <a:xfrm>
            <a:off x="11087374" y="719787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14CAEAD8-8139-4405-801C-0A2FC151BEAD}"/>
              </a:ext>
            </a:extLst>
          </p:cNvPr>
          <p:cNvSpPr/>
          <p:nvPr/>
        </p:nvSpPr>
        <p:spPr>
          <a:xfrm>
            <a:off x="6981414" y="6746740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2C6FE8FF-0791-4A7D-8AF9-4FAC7D0E3A13}"/>
              </a:ext>
            </a:extLst>
          </p:cNvPr>
          <p:cNvSpPr txBox="1"/>
          <p:nvPr/>
        </p:nvSpPr>
        <p:spPr>
          <a:xfrm>
            <a:off x="6869186" y="721753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EC05754D-1295-4C33-A773-04449B631D06}"/>
              </a:ext>
            </a:extLst>
          </p:cNvPr>
          <p:cNvSpPr txBox="1"/>
          <p:nvPr/>
        </p:nvSpPr>
        <p:spPr>
          <a:xfrm>
            <a:off x="5575284" y="720665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7E16951E-B37B-43E4-A18D-F7792D74A4D3}"/>
              </a:ext>
            </a:extLst>
          </p:cNvPr>
          <p:cNvSpPr/>
          <p:nvPr/>
        </p:nvSpPr>
        <p:spPr>
          <a:xfrm>
            <a:off x="8409197" y="6779128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53CB1E7C-1B59-482A-AA64-0D3CCDBC7F66}"/>
              </a:ext>
            </a:extLst>
          </p:cNvPr>
          <p:cNvSpPr/>
          <p:nvPr/>
        </p:nvSpPr>
        <p:spPr>
          <a:xfrm>
            <a:off x="9093924" y="678624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1F8B251D-FF0D-45DF-95C7-65EE0067ACD9}"/>
              </a:ext>
            </a:extLst>
          </p:cNvPr>
          <p:cNvSpPr txBox="1"/>
          <p:nvPr/>
        </p:nvSpPr>
        <p:spPr>
          <a:xfrm>
            <a:off x="9098077" y="686700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1AA54747-B211-43B5-9171-21EF1F2719FA}"/>
              </a:ext>
            </a:extLst>
          </p:cNvPr>
          <p:cNvSpPr/>
          <p:nvPr/>
        </p:nvSpPr>
        <p:spPr>
          <a:xfrm>
            <a:off x="10625301" y="6714547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FF09964-A6AB-42DA-A7E4-9CAEBF21A13D}"/>
              </a:ext>
            </a:extLst>
          </p:cNvPr>
          <p:cNvSpPr/>
          <p:nvPr/>
        </p:nvSpPr>
        <p:spPr>
          <a:xfrm>
            <a:off x="11213286" y="672753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AA980D74-7EAC-485F-A210-9035D7B3ECF4}"/>
              </a:ext>
            </a:extLst>
          </p:cNvPr>
          <p:cNvSpPr txBox="1"/>
          <p:nvPr/>
        </p:nvSpPr>
        <p:spPr>
          <a:xfrm>
            <a:off x="11984660" y="6791917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D88A51F5-D3B0-4765-9BFA-A9AF48E1AF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18220" y="6850006"/>
            <a:ext cx="278105" cy="267571"/>
          </a:xfrm>
          <a:prstGeom prst="rect">
            <a:avLst/>
          </a:prstGeom>
        </p:spPr>
      </p:pic>
      <p:sp>
        <p:nvSpPr>
          <p:cNvPr id="423" name="TextBox 422">
            <a:extLst>
              <a:ext uri="{FF2B5EF4-FFF2-40B4-BE49-F238E27FC236}">
                <a16:creationId xmlns:a16="http://schemas.microsoft.com/office/drawing/2014/main" id="{C04C57AD-A5EF-4176-A5C7-3A4E3F6DCB58}"/>
              </a:ext>
            </a:extLst>
          </p:cNvPr>
          <p:cNvSpPr txBox="1"/>
          <p:nvPr/>
        </p:nvSpPr>
        <p:spPr>
          <a:xfrm>
            <a:off x="11978869" y="6966338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4B897AAF-20BF-4939-BB5A-6D0A20389EAD}"/>
              </a:ext>
            </a:extLst>
          </p:cNvPr>
          <p:cNvSpPr txBox="1"/>
          <p:nvPr/>
        </p:nvSpPr>
        <p:spPr>
          <a:xfrm>
            <a:off x="6982875" y="700535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411ACAFD-40C4-4825-BC87-D56B1FEA91C0}"/>
              </a:ext>
            </a:extLst>
          </p:cNvPr>
          <p:cNvSpPr txBox="1"/>
          <p:nvPr/>
        </p:nvSpPr>
        <p:spPr>
          <a:xfrm>
            <a:off x="8391629" y="697370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A6CA2507-1066-4CC2-B9B1-20CB3CB66A17}"/>
              </a:ext>
            </a:extLst>
          </p:cNvPr>
          <p:cNvSpPr txBox="1"/>
          <p:nvPr/>
        </p:nvSpPr>
        <p:spPr>
          <a:xfrm>
            <a:off x="6986442" y="68397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78A723F8-2954-4D6B-B012-34B41BBE16CE}"/>
              </a:ext>
            </a:extLst>
          </p:cNvPr>
          <p:cNvSpPr txBox="1"/>
          <p:nvPr/>
        </p:nvSpPr>
        <p:spPr>
          <a:xfrm>
            <a:off x="8413405" y="677418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6A19030A-F31A-4ACC-ABDA-9A9ED45824B2}"/>
              </a:ext>
            </a:extLst>
          </p:cNvPr>
          <p:cNvSpPr/>
          <p:nvPr/>
        </p:nvSpPr>
        <p:spPr>
          <a:xfrm>
            <a:off x="5684278" y="671114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A5966CD-F753-496C-ABEC-49D05BCED6C3}"/>
              </a:ext>
            </a:extLst>
          </p:cNvPr>
          <p:cNvSpPr txBox="1"/>
          <p:nvPr/>
        </p:nvSpPr>
        <p:spPr>
          <a:xfrm>
            <a:off x="5676373" y="680061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BCEBADEC-4CF3-46BF-B146-5BA025F92C8A}"/>
              </a:ext>
            </a:extLst>
          </p:cNvPr>
          <p:cNvSpPr txBox="1"/>
          <p:nvPr/>
        </p:nvSpPr>
        <p:spPr>
          <a:xfrm>
            <a:off x="10675044" y="681612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B2DC7714-EB4F-4CEF-AA49-AC7FF8EA04D3}"/>
              </a:ext>
            </a:extLst>
          </p:cNvPr>
          <p:cNvSpPr/>
          <p:nvPr/>
        </p:nvSpPr>
        <p:spPr>
          <a:xfrm>
            <a:off x="859931" y="6704297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F1925053-0FE6-467B-BBD6-ED4867950D33}"/>
              </a:ext>
            </a:extLst>
          </p:cNvPr>
          <p:cNvSpPr txBox="1"/>
          <p:nvPr/>
        </p:nvSpPr>
        <p:spPr>
          <a:xfrm>
            <a:off x="4781518" y="722903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4F039B28-356D-4229-A2E7-629F7A35C8B2}"/>
              </a:ext>
            </a:extLst>
          </p:cNvPr>
          <p:cNvSpPr/>
          <p:nvPr/>
        </p:nvSpPr>
        <p:spPr>
          <a:xfrm>
            <a:off x="4890512" y="673352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1E28E823-EF77-40E6-9F23-FE572629EC13}"/>
              </a:ext>
            </a:extLst>
          </p:cNvPr>
          <p:cNvSpPr txBox="1"/>
          <p:nvPr/>
        </p:nvSpPr>
        <p:spPr>
          <a:xfrm>
            <a:off x="4882607" y="682299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8B856EC9-ABF1-4AFA-8777-B279F5445C65}"/>
              </a:ext>
            </a:extLst>
          </p:cNvPr>
          <p:cNvSpPr txBox="1"/>
          <p:nvPr/>
        </p:nvSpPr>
        <p:spPr>
          <a:xfrm>
            <a:off x="8449957" y="430704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2B29947A-E3C8-449E-9152-C987D3D20F99}"/>
              </a:ext>
            </a:extLst>
          </p:cNvPr>
          <p:cNvSpPr txBox="1"/>
          <p:nvPr/>
        </p:nvSpPr>
        <p:spPr>
          <a:xfrm>
            <a:off x="7030514" y="50702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623EF292-3DD6-445C-A466-49B2C3258B8D}"/>
              </a:ext>
            </a:extLst>
          </p:cNvPr>
          <p:cNvSpPr txBox="1"/>
          <p:nvPr/>
        </p:nvSpPr>
        <p:spPr>
          <a:xfrm>
            <a:off x="7036084" y="59054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71C4E0E8-C624-4B6E-AE0F-2F608BACE524}"/>
              </a:ext>
            </a:extLst>
          </p:cNvPr>
          <p:cNvSpPr txBox="1"/>
          <p:nvPr/>
        </p:nvSpPr>
        <p:spPr>
          <a:xfrm>
            <a:off x="7071466" y="666892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3C2DCCF7-17E6-40E5-8619-1E8D67A44BDA}"/>
              </a:ext>
            </a:extLst>
          </p:cNvPr>
          <p:cNvSpPr txBox="1"/>
          <p:nvPr/>
        </p:nvSpPr>
        <p:spPr>
          <a:xfrm>
            <a:off x="10498977" y="805470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09994DDF-084A-4885-B301-1E5BA749E211}"/>
              </a:ext>
            </a:extLst>
          </p:cNvPr>
          <p:cNvSpPr txBox="1"/>
          <p:nvPr/>
        </p:nvSpPr>
        <p:spPr>
          <a:xfrm>
            <a:off x="11087374" y="8054703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41142E0A-69C6-4B19-8EBB-00EC633DBD22}"/>
              </a:ext>
            </a:extLst>
          </p:cNvPr>
          <p:cNvSpPr/>
          <p:nvPr/>
        </p:nvSpPr>
        <p:spPr>
          <a:xfrm>
            <a:off x="8404485" y="7604149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CBFB053C-B453-47FA-8089-C7856918A2AC}"/>
              </a:ext>
            </a:extLst>
          </p:cNvPr>
          <p:cNvSpPr txBox="1"/>
          <p:nvPr/>
        </p:nvSpPr>
        <p:spPr>
          <a:xfrm>
            <a:off x="8292257" y="80749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AC9BA9B9-1A2F-4416-8CBF-FA70FC991839}"/>
              </a:ext>
            </a:extLst>
          </p:cNvPr>
          <p:cNvSpPr txBox="1"/>
          <p:nvPr/>
        </p:nvSpPr>
        <p:spPr>
          <a:xfrm>
            <a:off x="5575284" y="806348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A6BA1D2E-45B2-4BBD-87E4-2B520B2A39DA}"/>
              </a:ext>
            </a:extLst>
          </p:cNvPr>
          <p:cNvSpPr/>
          <p:nvPr/>
        </p:nvSpPr>
        <p:spPr>
          <a:xfrm>
            <a:off x="6998434" y="7597811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25E020B9-7907-46E9-AD21-DF672EF6C4E5}"/>
              </a:ext>
            </a:extLst>
          </p:cNvPr>
          <p:cNvSpPr/>
          <p:nvPr/>
        </p:nvSpPr>
        <p:spPr>
          <a:xfrm>
            <a:off x="9093924" y="764307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E033A052-0F34-485C-A58B-6D2BB8A9D3C0}"/>
              </a:ext>
            </a:extLst>
          </p:cNvPr>
          <p:cNvSpPr txBox="1"/>
          <p:nvPr/>
        </p:nvSpPr>
        <p:spPr>
          <a:xfrm>
            <a:off x="9098077" y="772383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2C41F976-7F59-412F-A477-BC2FA56816AB}"/>
              </a:ext>
            </a:extLst>
          </p:cNvPr>
          <p:cNvSpPr/>
          <p:nvPr/>
        </p:nvSpPr>
        <p:spPr>
          <a:xfrm>
            <a:off x="10625301" y="7571373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BF13B2AC-E323-4B03-A851-4B6787BB732F}"/>
              </a:ext>
            </a:extLst>
          </p:cNvPr>
          <p:cNvSpPr/>
          <p:nvPr/>
        </p:nvSpPr>
        <p:spPr>
          <a:xfrm>
            <a:off x="11213286" y="758436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3C19323A-B07A-438F-A0B2-2D79D8964893}"/>
              </a:ext>
            </a:extLst>
          </p:cNvPr>
          <p:cNvSpPr txBox="1"/>
          <p:nvPr/>
        </p:nvSpPr>
        <p:spPr>
          <a:xfrm>
            <a:off x="11984660" y="7648743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50" name="Picture 449">
            <a:extLst>
              <a:ext uri="{FF2B5EF4-FFF2-40B4-BE49-F238E27FC236}">
                <a16:creationId xmlns:a16="http://schemas.microsoft.com/office/drawing/2014/main" id="{4D235108-1E02-4038-A26A-7681FD8ECF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18220" y="7706832"/>
            <a:ext cx="278105" cy="267571"/>
          </a:xfrm>
          <a:prstGeom prst="rect">
            <a:avLst/>
          </a:prstGeom>
        </p:spPr>
      </p:pic>
      <p:sp>
        <p:nvSpPr>
          <p:cNvPr id="451" name="TextBox 450">
            <a:extLst>
              <a:ext uri="{FF2B5EF4-FFF2-40B4-BE49-F238E27FC236}">
                <a16:creationId xmlns:a16="http://schemas.microsoft.com/office/drawing/2014/main" id="{2ECE2D5D-7B75-40C1-9426-370B3AFE70E2}"/>
              </a:ext>
            </a:extLst>
          </p:cNvPr>
          <p:cNvSpPr txBox="1"/>
          <p:nvPr/>
        </p:nvSpPr>
        <p:spPr>
          <a:xfrm>
            <a:off x="11978869" y="7823164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E55D8669-8DB2-4A57-8191-B232ECF4AB1C}"/>
              </a:ext>
            </a:extLst>
          </p:cNvPr>
          <p:cNvSpPr txBox="1"/>
          <p:nvPr/>
        </p:nvSpPr>
        <p:spPr>
          <a:xfrm>
            <a:off x="8405946" y="786275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DA2F9AD9-108D-4300-9CCD-D8962C3832DB}"/>
              </a:ext>
            </a:extLst>
          </p:cNvPr>
          <p:cNvSpPr txBox="1"/>
          <p:nvPr/>
        </p:nvSpPr>
        <p:spPr>
          <a:xfrm>
            <a:off x="6980866" y="779238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12260217-5B02-4F39-83C8-E21C4F481766}"/>
              </a:ext>
            </a:extLst>
          </p:cNvPr>
          <p:cNvSpPr txBox="1"/>
          <p:nvPr/>
        </p:nvSpPr>
        <p:spPr>
          <a:xfrm>
            <a:off x="8409513" y="76971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87A4F3F4-AA79-4C02-A736-8C2768C73B79}"/>
              </a:ext>
            </a:extLst>
          </p:cNvPr>
          <p:cNvSpPr txBox="1"/>
          <p:nvPr/>
        </p:nvSpPr>
        <p:spPr>
          <a:xfrm>
            <a:off x="7002642" y="759286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B6A28B44-D62A-4B13-BE4A-034BD0BF245D}"/>
              </a:ext>
            </a:extLst>
          </p:cNvPr>
          <p:cNvSpPr/>
          <p:nvPr/>
        </p:nvSpPr>
        <p:spPr>
          <a:xfrm>
            <a:off x="5684278" y="756797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5DF07C4A-8A04-4526-8134-8CB4017C74EC}"/>
              </a:ext>
            </a:extLst>
          </p:cNvPr>
          <p:cNvSpPr txBox="1"/>
          <p:nvPr/>
        </p:nvSpPr>
        <p:spPr>
          <a:xfrm>
            <a:off x="5676373" y="765743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AFAF4958-A9BD-47D7-8CA4-E53640CF8FAC}"/>
              </a:ext>
            </a:extLst>
          </p:cNvPr>
          <p:cNvSpPr txBox="1"/>
          <p:nvPr/>
        </p:nvSpPr>
        <p:spPr>
          <a:xfrm>
            <a:off x="10675044" y="7672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1D227604-6893-4CFA-BF9E-40936CA09311}"/>
              </a:ext>
            </a:extLst>
          </p:cNvPr>
          <p:cNvSpPr/>
          <p:nvPr/>
        </p:nvSpPr>
        <p:spPr>
          <a:xfrm>
            <a:off x="859931" y="7561123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76D12AE2-4094-4D8F-AA42-E15B56731431}"/>
              </a:ext>
            </a:extLst>
          </p:cNvPr>
          <p:cNvSpPr txBox="1"/>
          <p:nvPr/>
        </p:nvSpPr>
        <p:spPr>
          <a:xfrm>
            <a:off x="4781518" y="808586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8A24AE57-E72F-4C7E-BB6B-51575BC9BF1D}"/>
              </a:ext>
            </a:extLst>
          </p:cNvPr>
          <p:cNvSpPr/>
          <p:nvPr/>
        </p:nvSpPr>
        <p:spPr>
          <a:xfrm>
            <a:off x="4890512" y="75903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07990E5A-A740-4B53-9AB3-527481EBB650}"/>
              </a:ext>
            </a:extLst>
          </p:cNvPr>
          <p:cNvSpPr txBox="1"/>
          <p:nvPr/>
        </p:nvSpPr>
        <p:spPr>
          <a:xfrm>
            <a:off x="4882607" y="767981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8036B9E0-C7F3-4526-93EC-7ABC83F949BB}"/>
              </a:ext>
            </a:extLst>
          </p:cNvPr>
          <p:cNvSpPr txBox="1"/>
          <p:nvPr/>
        </p:nvSpPr>
        <p:spPr>
          <a:xfrm>
            <a:off x="8516592" y="75184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4DFAD297-93EA-48B0-B5F0-FEA9F6E7F2A4}"/>
              </a:ext>
            </a:extLst>
          </p:cNvPr>
          <p:cNvSpPr txBox="1"/>
          <p:nvPr/>
        </p:nvSpPr>
        <p:spPr>
          <a:xfrm>
            <a:off x="10473949" y="412178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B59681E2-9DD2-44F1-812F-97ABAE719DBD}"/>
              </a:ext>
            </a:extLst>
          </p:cNvPr>
          <p:cNvSpPr txBox="1"/>
          <p:nvPr/>
        </p:nvSpPr>
        <p:spPr>
          <a:xfrm>
            <a:off x="11062346" y="412178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B54D9F48-EC3B-4435-97E4-4EEAAF160780}"/>
              </a:ext>
            </a:extLst>
          </p:cNvPr>
          <p:cNvSpPr/>
          <p:nvPr/>
        </p:nvSpPr>
        <p:spPr>
          <a:xfrm>
            <a:off x="846972" y="363845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B6155FDF-7727-4B15-B89A-215DD01D187A}"/>
              </a:ext>
            </a:extLst>
          </p:cNvPr>
          <p:cNvSpPr/>
          <p:nvPr/>
        </p:nvSpPr>
        <p:spPr>
          <a:xfrm>
            <a:off x="4868744" y="365977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CD5CD4DA-46CC-498D-8338-B6373314C28F}"/>
              </a:ext>
            </a:extLst>
          </p:cNvPr>
          <p:cNvSpPr txBox="1"/>
          <p:nvPr/>
        </p:nvSpPr>
        <p:spPr>
          <a:xfrm>
            <a:off x="4756516" y="413056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6C5E259E-B0FB-4B25-B595-198B026E5515}"/>
              </a:ext>
            </a:extLst>
          </p:cNvPr>
          <p:cNvSpPr/>
          <p:nvPr/>
        </p:nvSpPr>
        <p:spPr>
          <a:xfrm>
            <a:off x="6956386" y="367065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FFCDA94E-1F04-4AE4-9C78-25BA6DDFC89B}"/>
              </a:ext>
            </a:extLst>
          </p:cNvPr>
          <p:cNvSpPr txBox="1"/>
          <p:nvPr/>
        </p:nvSpPr>
        <p:spPr>
          <a:xfrm>
            <a:off x="6844158" y="414144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C721D9F9-09F8-49FF-B707-6247E0E0FFC1}"/>
              </a:ext>
            </a:extLst>
          </p:cNvPr>
          <p:cNvSpPr/>
          <p:nvPr/>
        </p:nvSpPr>
        <p:spPr>
          <a:xfrm>
            <a:off x="5662484" y="365977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0DB33F22-675F-41F6-A8A9-BC58A80E791A}"/>
              </a:ext>
            </a:extLst>
          </p:cNvPr>
          <p:cNvSpPr txBox="1"/>
          <p:nvPr/>
        </p:nvSpPr>
        <p:spPr>
          <a:xfrm>
            <a:off x="5550256" y="413056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1ACD0FD3-B5E0-47A1-ADA1-594A20A06D38}"/>
              </a:ext>
            </a:extLst>
          </p:cNvPr>
          <p:cNvSpPr/>
          <p:nvPr/>
        </p:nvSpPr>
        <p:spPr>
          <a:xfrm>
            <a:off x="11198752" y="365261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A7000B9E-01D4-4FCC-850A-02CE0943A475}"/>
              </a:ext>
            </a:extLst>
          </p:cNvPr>
          <p:cNvSpPr txBox="1"/>
          <p:nvPr/>
        </p:nvSpPr>
        <p:spPr>
          <a:xfrm>
            <a:off x="11979583" y="368859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75" name="Picture 474">
            <a:extLst>
              <a:ext uri="{FF2B5EF4-FFF2-40B4-BE49-F238E27FC236}">
                <a16:creationId xmlns:a16="http://schemas.microsoft.com/office/drawing/2014/main" id="{5A5CD047-B398-42F2-A874-16497E9020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13143" y="3746683"/>
            <a:ext cx="278105" cy="267571"/>
          </a:xfrm>
          <a:prstGeom prst="rect">
            <a:avLst/>
          </a:prstGeom>
        </p:spPr>
      </p:pic>
      <p:sp>
        <p:nvSpPr>
          <p:cNvPr id="476" name="TextBox 475">
            <a:extLst>
              <a:ext uri="{FF2B5EF4-FFF2-40B4-BE49-F238E27FC236}">
                <a16:creationId xmlns:a16="http://schemas.microsoft.com/office/drawing/2014/main" id="{04D13F55-0301-4E96-AD35-3D5A10D62D35}"/>
              </a:ext>
            </a:extLst>
          </p:cNvPr>
          <p:cNvSpPr txBox="1"/>
          <p:nvPr/>
        </p:nvSpPr>
        <p:spPr>
          <a:xfrm>
            <a:off x="11973792" y="3863015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60430950-8DEC-4882-A652-A9E1E30BE793}"/>
              </a:ext>
            </a:extLst>
          </p:cNvPr>
          <p:cNvSpPr/>
          <p:nvPr/>
        </p:nvSpPr>
        <p:spPr>
          <a:xfrm>
            <a:off x="10592980" y="3660542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345AC084-4A42-47B9-B360-C6596789A54E}"/>
              </a:ext>
            </a:extLst>
          </p:cNvPr>
          <p:cNvSpPr txBox="1"/>
          <p:nvPr/>
        </p:nvSpPr>
        <p:spPr>
          <a:xfrm>
            <a:off x="10656463" y="36706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957FE91D-80D7-4AA4-A97A-9A39C5DD56BD}"/>
              </a:ext>
            </a:extLst>
          </p:cNvPr>
          <p:cNvSpPr/>
          <p:nvPr/>
        </p:nvSpPr>
        <p:spPr>
          <a:xfrm>
            <a:off x="8357659" y="3703968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B134B41A-94AF-494B-91FC-7C3340F4FB14}"/>
              </a:ext>
            </a:extLst>
          </p:cNvPr>
          <p:cNvSpPr/>
          <p:nvPr/>
        </p:nvSpPr>
        <p:spPr>
          <a:xfrm>
            <a:off x="9042386" y="371108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6B5EF607-2168-42F9-AD95-2B3C10F03741}"/>
              </a:ext>
            </a:extLst>
          </p:cNvPr>
          <p:cNvSpPr txBox="1"/>
          <p:nvPr/>
        </p:nvSpPr>
        <p:spPr>
          <a:xfrm>
            <a:off x="9055457" y="37818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E5F83001-D6ED-4FED-95FE-0DF83C7487B4}"/>
              </a:ext>
            </a:extLst>
          </p:cNvPr>
          <p:cNvSpPr txBox="1"/>
          <p:nvPr/>
        </p:nvSpPr>
        <p:spPr>
          <a:xfrm>
            <a:off x="8360623" y="39351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F7C5BB5A-1C11-4093-9F73-593277A4C015}"/>
              </a:ext>
            </a:extLst>
          </p:cNvPr>
          <p:cNvSpPr txBox="1"/>
          <p:nvPr/>
        </p:nvSpPr>
        <p:spPr>
          <a:xfrm>
            <a:off x="8411502" y="375822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C4D459A9-7BF8-46DA-9576-2157A36F575E}"/>
              </a:ext>
            </a:extLst>
          </p:cNvPr>
          <p:cNvSpPr txBox="1"/>
          <p:nvPr/>
        </p:nvSpPr>
        <p:spPr>
          <a:xfrm>
            <a:off x="8456974" y="35772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1E6543-23D9-40E0-96CB-D1C70FF31BC3}"/>
              </a:ext>
            </a:extLst>
          </p:cNvPr>
          <p:cNvSpPr txBox="1"/>
          <p:nvPr/>
        </p:nvSpPr>
        <p:spPr>
          <a:xfrm>
            <a:off x="10556330" y="926976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078043-F5F0-44F4-AA09-860F377BE850}"/>
              </a:ext>
            </a:extLst>
          </p:cNvPr>
          <p:cNvSpPr txBox="1"/>
          <p:nvPr/>
        </p:nvSpPr>
        <p:spPr>
          <a:xfrm>
            <a:off x="11144727" y="926976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6DF521F-FFC7-4D4D-8C00-B65ACA871892}"/>
              </a:ext>
            </a:extLst>
          </p:cNvPr>
          <p:cNvSpPr txBox="1"/>
          <p:nvPr/>
        </p:nvSpPr>
        <p:spPr>
          <a:xfrm>
            <a:off x="4534443" y="92785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38B3A13-FD77-4498-8735-F8DA0573A482}"/>
              </a:ext>
            </a:extLst>
          </p:cNvPr>
          <p:cNvSpPr txBox="1"/>
          <p:nvPr/>
        </p:nvSpPr>
        <p:spPr>
          <a:xfrm>
            <a:off x="6803193" y="928784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04D867F-F682-480D-A5B9-F7980CB1B6AF}"/>
              </a:ext>
            </a:extLst>
          </p:cNvPr>
          <p:cNvSpPr txBox="1"/>
          <p:nvPr/>
        </p:nvSpPr>
        <p:spPr>
          <a:xfrm>
            <a:off x="8025713" y="923925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16021DE9-95F9-4A9C-A318-C8CCBA36961A}"/>
              </a:ext>
            </a:extLst>
          </p:cNvPr>
          <p:cNvCxnSpPr/>
          <p:nvPr/>
        </p:nvCxnSpPr>
        <p:spPr>
          <a:xfrm>
            <a:off x="7765817" y="3475205"/>
            <a:ext cx="0" cy="59662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5316E3F-F65D-45D1-B890-257BA010BE3E}"/>
              </a:ext>
            </a:extLst>
          </p:cNvPr>
          <p:cNvCxnSpPr/>
          <p:nvPr/>
        </p:nvCxnSpPr>
        <p:spPr>
          <a:xfrm>
            <a:off x="4086723" y="3955492"/>
            <a:ext cx="0" cy="59662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0BB8AF8-BB97-4D2F-8B60-78C06B841B83}"/>
              </a:ext>
            </a:extLst>
          </p:cNvPr>
          <p:cNvSpPr/>
          <p:nvPr/>
        </p:nvSpPr>
        <p:spPr>
          <a:xfrm>
            <a:off x="11818266" y="9408579"/>
            <a:ext cx="1833223" cy="13146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BF69069-3201-40EF-9D92-5E67ED3CFF8E}"/>
              </a:ext>
            </a:extLst>
          </p:cNvPr>
          <p:cNvSpPr txBox="1"/>
          <p:nvPr/>
        </p:nvSpPr>
        <p:spPr>
          <a:xfrm>
            <a:off x="12073075" y="10252174"/>
            <a:ext cx="708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  <a:p>
            <a:r>
              <a:rPr lang="en-US" sz="1200" dirty="0"/>
              <a:t>2</a:t>
            </a:r>
          </a:p>
          <a:p>
            <a:r>
              <a:rPr lang="en-US" sz="1200" dirty="0"/>
              <a:t>3</a:t>
            </a:r>
          </a:p>
          <a:p>
            <a:r>
              <a:rPr lang="en-US" sz="1200" dirty="0"/>
              <a:t>4</a:t>
            </a:r>
          </a:p>
          <a:p>
            <a:r>
              <a:rPr lang="en-US" sz="1200" dirty="0"/>
              <a:t>5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B9CBCA7-2DF8-47E1-A94E-16946EBEE772}"/>
              </a:ext>
            </a:extLst>
          </p:cNvPr>
          <p:cNvSpPr txBox="1"/>
          <p:nvPr/>
        </p:nvSpPr>
        <p:spPr>
          <a:xfrm>
            <a:off x="12724467" y="10282952"/>
            <a:ext cx="70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HOLD</a:t>
            </a:r>
          </a:p>
          <a:p>
            <a:r>
              <a:rPr lang="en-US" sz="1200" dirty="0"/>
              <a:t>Days</a:t>
            </a:r>
          </a:p>
          <a:p>
            <a:r>
              <a:rPr lang="en-US" sz="1200" dirty="0"/>
              <a:t>Weeks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E6ADE9A-60A6-4B57-94BE-178B9074AAD1}"/>
              </a:ext>
            </a:extLst>
          </p:cNvPr>
          <p:cNvSpPr txBox="1"/>
          <p:nvPr/>
        </p:nvSpPr>
        <p:spPr>
          <a:xfrm>
            <a:off x="12021150" y="9819717"/>
            <a:ext cx="70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1DE0E6C-C0E7-49F7-AC1B-1F951FCE1854}"/>
              </a:ext>
            </a:extLst>
          </p:cNvPr>
          <p:cNvSpPr txBox="1"/>
          <p:nvPr/>
        </p:nvSpPr>
        <p:spPr>
          <a:xfrm>
            <a:off x="12739133" y="985049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Days</a:t>
            </a:r>
          </a:p>
        </p:txBody>
      </p: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883A91E7-AFEE-4267-AC90-05AC25C54521}"/>
              </a:ext>
            </a:extLst>
          </p:cNvPr>
          <p:cNvCxnSpPr>
            <a:cxnSpLocks/>
          </p:cNvCxnSpPr>
          <p:nvPr/>
        </p:nvCxnSpPr>
        <p:spPr>
          <a:xfrm flipV="1">
            <a:off x="9688559" y="8252979"/>
            <a:ext cx="2371581" cy="2651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FD506E87-0505-45C9-910D-A407763BD721}"/>
              </a:ext>
            </a:extLst>
          </p:cNvPr>
          <p:cNvSpPr txBox="1"/>
          <p:nvPr/>
        </p:nvSpPr>
        <p:spPr>
          <a:xfrm>
            <a:off x="8543899" y="10857585"/>
            <a:ext cx="10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Next date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9C315AE-17A1-4000-BF49-08634F671F93}"/>
              </a:ext>
            </a:extLst>
          </p:cNvPr>
          <p:cNvSpPr txBox="1"/>
          <p:nvPr/>
        </p:nvSpPr>
        <p:spPr>
          <a:xfrm>
            <a:off x="8771735" y="11220364"/>
            <a:ext cx="8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interval</a:t>
            </a: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28AE277E-16F8-4A57-A791-24DE75287021}"/>
              </a:ext>
            </a:extLst>
          </p:cNvPr>
          <p:cNvCxnSpPr>
            <a:cxnSpLocks/>
          </p:cNvCxnSpPr>
          <p:nvPr/>
        </p:nvCxnSpPr>
        <p:spPr>
          <a:xfrm flipV="1">
            <a:off x="10821538" y="9132625"/>
            <a:ext cx="2118301" cy="164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6D49440-32CE-42AD-ACF8-D77A8D96A0D4}"/>
              </a:ext>
            </a:extLst>
          </p:cNvPr>
          <p:cNvSpPr txBox="1"/>
          <p:nvPr/>
        </p:nvSpPr>
        <p:spPr>
          <a:xfrm>
            <a:off x="10087248" y="10785435"/>
            <a:ext cx="332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Click to change 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Also a status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Green – on schedule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Yellow – recheck in 4 hours (when large number of links are broken)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 - on hold, selected manually from schedule editor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When HOLD, display day of hold action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C208F67F-4207-48FF-BB0F-EE0FFDE5A7A6}"/>
              </a:ext>
            </a:extLst>
          </p:cNvPr>
          <p:cNvSpPr txBox="1"/>
          <p:nvPr/>
        </p:nvSpPr>
        <p:spPr>
          <a:xfrm>
            <a:off x="8535661" y="9700813"/>
            <a:ext cx="115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broken links</a:t>
            </a:r>
          </a:p>
        </p:txBody>
      </p: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D3857C4E-0589-4141-A7A4-E451143AB779}"/>
              </a:ext>
            </a:extLst>
          </p:cNvPr>
          <p:cNvCxnSpPr>
            <a:cxnSpLocks/>
            <a:stCxn id="232" idx="3"/>
          </p:cNvCxnSpPr>
          <p:nvPr/>
        </p:nvCxnSpPr>
        <p:spPr>
          <a:xfrm flipV="1">
            <a:off x="9692062" y="8276620"/>
            <a:ext cx="1100338" cy="1885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8AE8359B-1DE0-49EA-A0C2-782364265155}"/>
              </a:ext>
            </a:extLst>
          </p:cNvPr>
          <p:cNvCxnSpPr>
            <a:cxnSpLocks/>
            <a:stCxn id="225" idx="3"/>
          </p:cNvCxnSpPr>
          <p:nvPr/>
        </p:nvCxnSpPr>
        <p:spPr>
          <a:xfrm flipV="1">
            <a:off x="9665441" y="8555592"/>
            <a:ext cx="2550884" cy="284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3361035F-C962-4B9A-8B29-B4E832D5334E}"/>
              </a:ext>
            </a:extLst>
          </p:cNvPr>
          <p:cNvSpPr txBox="1"/>
          <p:nvPr/>
        </p:nvSpPr>
        <p:spPr>
          <a:xfrm>
            <a:off x="5460453" y="766659"/>
            <a:ext cx="247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Large # of broken links, systems will automatically recheck in 4 hours</a:t>
            </a:r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FB9AC58-D4D4-46FA-A5DA-D714169556EE}"/>
              </a:ext>
            </a:extLst>
          </p:cNvPr>
          <p:cNvCxnSpPr>
            <a:cxnSpLocks/>
          </p:cNvCxnSpPr>
          <p:nvPr/>
        </p:nvCxnSpPr>
        <p:spPr>
          <a:xfrm>
            <a:off x="8039194" y="1871334"/>
            <a:ext cx="2657152" cy="3530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2CBEC560-D8AA-40BE-99A1-DEFC3D0B33F1}"/>
              </a:ext>
            </a:extLst>
          </p:cNvPr>
          <p:cNvCxnSpPr>
            <a:cxnSpLocks/>
          </p:cNvCxnSpPr>
          <p:nvPr/>
        </p:nvCxnSpPr>
        <p:spPr>
          <a:xfrm flipV="1">
            <a:off x="3998756" y="9207858"/>
            <a:ext cx="870406" cy="237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1F55E1B5-725B-464E-ABDB-69227137BCB8}"/>
              </a:ext>
            </a:extLst>
          </p:cNvPr>
          <p:cNvCxnSpPr>
            <a:cxnSpLocks/>
          </p:cNvCxnSpPr>
          <p:nvPr/>
        </p:nvCxnSpPr>
        <p:spPr>
          <a:xfrm flipV="1">
            <a:off x="4083060" y="9156303"/>
            <a:ext cx="2314575" cy="2463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66B78994-97B2-45ED-8175-CF3E230749C6}"/>
              </a:ext>
            </a:extLst>
          </p:cNvPr>
          <p:cNvCxnSpPr>
            <a:cxnSpLocks/>
          </p:cNvCxnSpPr>
          <p:nvPr/>
        </p:nvCxnSpPr>
        <p:spPr>
          <a:xfrm flipV="1">
            <a:off x="4114614" y="6320838"/>
            <a:ext cx="1092637" cy="3861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FDD23FF5-6F90-4C7B-95CF-1B0B49D2EADB}"/>
              </a:ext>
            </a:extLst>
          </p:cNvPr>
          <p:cNvSpPr txBox="1"/>
          <p:nvPr/>
        </p:nvSpPr>
        <p:spPr>
          <a:xfrm>
            <a:off x="344460" y="11553296"/>
            <a:ext cx="1315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Status color and how many families has red</a:t>
            </a:r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9273C8DD-663E-421A-A905-79F9EECE809F}"/>
              </a:ext>
            </a:extLst>
          </p:cNvPr>
          <p:cNvCxnSpPr>
            <a:cxnSpLocks/>
          </p:cNvCxnSpPr>
          <p:nvPr/>
        </p:nvCxnSpPr>
        <p:spPr>
          <a:xfrm flipV="1">
            <a:off x="1194748" y="8427830"/>
            <a:ext cx="15369" cy="2921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207ED26B-8A08-4F79-B24F-1C1126259935}"/>
              </a:ext>
            </a:extLst>
          </p:cNvPr>
          <p:cNvSpPr txBox="1"/>
          <p:nvPr/>
        </p:nvSpPr>
        <p:spPr>
          <a:xfrm>
            <a:off x="5339062" y="11855129"/>
            <a:ext cx="217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Sum # of products with comments from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364DA97C-3AA1-4A1E-AD4A-F93D7A37107F}"/>
              </a:ext>
            </a:extLst>
          </p:cNvPr>
          <p:cNvCxnSpPr>
            <a:cxnSpLocks/>
          </p:cNvCxnSpPr>
          <p:nvPr/>
        </p:nvCxnSpPr>
        <p:spPr>
          <a:xfrm flipV="1">
            <a:off x="7183195" y="9100771"/>
            <a:ext cx="1254910" cy="293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93AA846C-BB54-4911-8493-3D40344D4BF0}"/>
              </a:ext>
            </a:extLst>
          </p:cNvPr>
          <p:cNvSpPr txBox="1"/>
          <p:nvPr/>
        </p:nvSpPr>
        <p:spPr>
          <a:xfrm>
            <a:off x="6643370" y="9868431"/>
            <a:ext cx="174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Last update date</a:t>
            </a:r>
          </a:p>
        </p:txBody>
      </p: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BD0426B7-B184-43CE-997C-31C6486A6C25}"/>
              </a:ext>
            </a:extLst>
          </p:cNvPr>
          <p:cNvCxnSpPr>
            <a:cxnSpLocks/>
          </p:cNvCxnSpPr>
          <p:nvPr/>
        </p:nvCxnSpPr>
        <p:spPr>
          <a:xfrm flipH="1" flipV="1">
            <a:off x="7319356" y="9418226"/>
            <a:ext cx="451362" cy="38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219DA460-B764-4605-BBB5-78CEF5C01D57}"/>
              </a:ext>
            </a:extLst>
          </p:cNvPr>
          <p:cNvCxnSpPr>
            <a:cxnSpLocks/>
          </p:cNvCxnSpPr>
          <p:nvPr/>
        </p:nvCxnSpPr>
        <p:spPr>
          <a:xfrm flipV="1">
            <a:off x="7243634" y="6540986"/>
            <a:ext cx="3452712" cy="328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>
            <a:extLst>
              <a:ext uri="{FF2B5EF4-FFF2-40B4-BE49-F238E27FC236}">
                <a16:creationId xmlns:a16="http://schemas.microsoft.com/office/drawing/2014/main" id="{9282E03A-304D-4AA2-B872-050224780AC0}"/>
              </a:ext>
            </a:extLst>
          </p:cNvPr>
          <p:cNvSpPr txBox="1"/>
          <p:nvPr/>
        </p:nvSpPr>
        <p:spPr>
          <a:xfrm>
            <a:off x="1332204" y="9841533"/>
            <a:ext cx="2478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When # are different (between Data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and Preview), highlight in blue</a:t>
            </a:r>
          </a:p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59CCD0C-1BD5-4E0E-84CF-D6F793F5C227}"/>
              </a:ext>
            </a:extLst>
          </p:cNvPr>
          <p:cNvSpPr txBox="1"/>
          <p:nvPr/>
        </p:nvSpPr>
        <p:spPr>
          <a:xfrm>
            <a:off x="1952291" y="11669194"/>
            <a:ext cx="247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products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Preview,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,Data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B2E79EAB-FE87-4641-8971-96CFA0A81928}"/>
              </a:ext>
            </a:extLst>
          </p:cNvPr>
          <p:cNvSpPr txBox="1"/>
          <p:nvPr/>
        </p:nvSpPr>
        <p:spPr>
          <a:xfrm>
            <a:off x="1591429" y="917982"/>
            <a:ext cx="24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Edit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manuf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info</a:t>
            </a:r>
          </a:p>
        </p:txBody>
      </p: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3D38EB64-9C78-4CA5-A141-C895EF56B1F3}"/>
              </a:ext>
            </a:extLst>
          </p:cNvPr>
          <p:cNvCxnSpPr>
            <a:cxnSpLocks/>
          </p:cNvCxnSpPr>
          <p:nvPr/>
        </p:nvCxnSpPr>
        <p:spPr>
          <a:xfrm>
            <a:off x="3715482" y="1415522"/>
            <a:ext cx="108156" cy="231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2220166C-D7BF-4334-8F4E-81EB39FB73C6}"/>
              </a:ext>
            </a:extLst>
          </p:cNvPr>
          <p:cNvSpPr txBox="1"/>
          <p:nvPr/>
        </p:nvSpPr>
        <p:spPr>
          <a:xfrm>
            <a:off x="557176" y="1565027"/>
            <a:ext cx="24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Click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manuf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to go to Family page</a:t>
            </a:r>
          </a:p>
        </p:txBody>
      </p:sp>
      <p:sp>
        <p:nvSpPr>
          <p:cNvPr id="286" name="Isosceles Triangle 285">
            <a:extLst>
              <a:ext uri="{FF2B5EF4-FFF2-40B4-BE49-F238E27FC236}">
                <a16:creationId xmlns:a16="http://schemas.microsoft.com/office/drawing/2014/main" id="{93412C3F-C399-451B-854F-AB94C8A733A1}"/>
              </a:ext>
            </a:extLst>
          </p:cNvPr>
          <p:cNvSpPr/>
          <p:nvPr/>
        </p:nvSpPr>
        <p:spPr>
          <a:xfrm rot="10800000">
            <a:off x="12489404" y="9930013"/>
            <a:ext cx="115710" cy="103556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DEBEE174-E86F-4ACA-8E44-98D2FD800872}"/>
              </a:ext>
            </a:extLst>
          </p:cNvPr>
          <p:cNvSpPr/>
          <p:nvPr/>
        </p:nvSpPr>
        <p:spPr>
          <a:xfrm>
            <a:off x="11890955" y="9811173"/>
            <a:ext cx="833512" cy="3559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D947C45-FF65-4690-BEE5-16AB22781984}"/>
              </a:ext>
            </a:extLst>
          </p:cNvPr>
          <p:cNvSpPr/>
          <p:nvPr/>
        </p:nvSpPr>
        <p:spPr>
          <a:xfrm>
            <a:off x="12767904" y="9819044"/>
            <a:ext cx="833512" cy="3559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Isosceles Triangle 288">
            <a:extLst>
              <a:ext uri="{FF2B5EF4-FFF2-40B4-BE49-F238E27FC236}">
                <a16:creationId xmlns:a16="http://schemas.microsoft.com/office/drawing/2014/main" id="{C55D9A4A-B129-4958-8722-B8FE3ACA42F2}"/>
              </a:ext>
            </a:extLst>
          </p:cNvPr>
          <p:cNvSpPr/>
          <p:nvPr/>
        </p:nvSpPr>
        <p:spPr>
          <a:xfrm rot="10800000">
            <a:off x="13375460" y="9960474"/>
            <a:ext cx="115710" cy="103556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B3A6C401-4914-420A-A411-22E4EFA913AF}"/>
              </a:ext>
            </a:extLst>
          </p:cNvPr>
          <p:cNvCxnSpPr>
            <a:endCxn id="213" idx="1"/>
          </p:cNvCxnSpPr>
          <p:nvPr/>
        </p:nvCxnSpPr>
        <p:spPr>
          <a:xfrm flipV="1">
            <a:off x="11623724" y="10606118"/>
            <a:ext cx="1100743" cy="1986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79580197-ECD8-4CDE-93EB-C6439FB07BBF}"/>
              </a:ext>
            </a:extLst>
          </p:cNvPr>
          <p:cNvCxnSpPr/>
          <p:nvPr/>
        </p:nvCxnSpPr>
        <p:spPr>
          <a:xfrm flipV="1">
            <a:off x="11667537" y="7754736"/>
            <a:ext cx="937577" cy="474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D47E99E1-570B-4EDB-9144-B3889E78B6E4}"/>
              </a:ext>
            </a:extLst>
          </p:cNvPr>
          <p:cNvSpPr txBox="1"/>
          <p:nvPr/>
        </p:nvSpPr>
        <p:spPr>
          <a:xfrm>
            <a:off x="5328183" y="92785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68FAD9A9-0E55-4DA1-B410-049BE836C78A}"/>
              </a:ext>
            </a:extLst>
          </p:cNvPr>
          <p:cNvSpPr txBox="1"/>
          <p:nvPr/>
        </p:nvSpPr>
        <p:spPr>
          <a:xfrm>
            <a:off x="8698300" y="923925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A7CC527-9D57-46E1-A4A6-D3AE2F332243}"/>
              </a:ext>
            </a:extLst>
          </p:cNvPr>
          <p:cNvSpPr txBox="1"/>
          <p:nvPr/>
        </p:nvSpPr>
        <p:spPr>
          <a:xfrm>
            <a:off x="6937477" y="12527491"/>
            <a:ext cx="217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Sum # of products with comments from QA</a:t>
            </a:r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1AA39028-FBC2-422C-AEE3-C6F1EAEC533A}"/>
              </a:ext>
            </a:extLst>
          </p:cNvPr>
          <p:cNvCxnSpPr>
            <a:cxnSpLocks/>
          </p:cNvCxnSpPr>
          <p:nvPr/>
        </p:nvCxnSpPr>
        <p:spPr>
          <a:xfrm flipV="1">
            <a:off x="7628337" y="9235157"/>
            <a:ext cx="1652634" cy="3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319">
            <a:extLst>
              <a:ext uri="{FF2B5EF4-FFF2-40B4-BE49-F238E27FC236}">
                <a16:creationId xmlns:a16="http://schemas.microsoft.com/office/drawing/2014/main" id="{4F963197-72EC-4A1A-AFA5-2861253CAF51}"/>
              </a:ext>
            </a:extLst>
          </p:cNvPr>
          <p:cNvSpPr/>
          <p:nvPr/>
        </p:nvSpPr>
        <p:spPr>
          <a:xfrm>
            <a:off x="1816781" y="14557485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BFD2E67D-BE4C-4AD8-BF9B-EF5BFB389F49}"/>
              </a:ext>
            </a:extLst>
          </p:cNvPr>
          <p:cNvSpPr/>
          <p:nvPr/>
        </p:nvSpPr>
        <p:spPr>
          <a:xfrm>
            <a:off x="1799773" y="13990704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FD51294-7A6D-4BEF-80C5-A421C4BC2457}"/>
              </a:ext>
            </a:extLst>
          </p:cNvPr>
          <p:cNvSpPr/>
          <p:nvPr/>
        </p:nvSpPr>
        <p:spPr>
          <a:xfrm>
            <a:off x="1823501" y="1510232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3EF7637-CCB1-49E8-98E9-53BDBAED3FAF}"/>
              </a:ext>
            </a:extLst>
          </p:cNvPr>
          <p:cNvSpPr/>
          <p:nvPr/>
        </p:nvSpPr>
        <p:spPr>
          <a:xfrm>
            <a:off x="1840799" y="1567335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5FE930AF-6B2D-4CBB-92D8-7E0D8A1CD8A5}"/>
              </a:ext>
            </a:extLst>
          </p:cNvPr>
          <p:cNvSpPr/>
          <p:nvPr/>
        </p:nvSpPr>
        <p:spPr>
          <a:xfrm>
            <a:off x="1235225" y="12567366"/>
            <a:ext cx="1589862" cy="364116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1EF32A0E-EDB6-4AB8-9176-E3289739177D}"/>
              </a:ext>
            </a:extLst>
          </p:cNvPr>
          <p:cNvSpPr txBox="1"/>
          <p:nvPr/>
        </p:nvSpPr>
        <p:spPr>
          <a:xfrm>
            <a:off x="3025149" y="13466320"/>
            <a:ext cx="2178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Priority order in colors to show in Status column when any of the boxes have different colors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000BAB-638D-4180-BAAA-05E028608053}"/>
              </a:ext>
            </a:extLst>
          </p:cNvPr>
          <p:cNvCxnSpPr>
            <a:cxnSpLocks/>
          </p:cNvCxnSpPr>
          <p:nvPr/>
        </p:nvCxnSpPr>
        <p:spPr>
          <a:xfrm flipH="1" flipV="1">
            <a:off x="1321686" y="7714128"/>
            <a:ext cx="519113" cy="5565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49D8D2-2EC0-44BD-8C78-8E9E263BB831}"/>
              </a:ext>
            </a:extLst>
          </p:cNvPr>
          <p:cNvCxnSpPr/>
          <p:nvPr/>
        </p:nvCxnSpPr>
        <p:spPr>
          <a:xfrm flipV="1">
            <a:off x="1840799" y="8134271"/>
            <a:ext cx="984288" cy="514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/>
          <p:nvPr/>
        </p:nvCxnSpPr>
        <p:spPr>
          <a:xfrm>
            <a:off x="10087248" y="3545283"/>
            <a:ext cx="0" cy="59662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7BAEE96-68DB-4FE4-8F17-7E7E0215DA08}"/>
              </a:ext>
            </a:extLst>
          </p:cNvPr>
          <p:cNvCxnSpPr/>
          <p:nvPr/>
        </p:nvCxnSpPr>
        <p:spPr>
          <a:xfrm>
            <a:off x="6447095" y="3545283"/>
            <a:ext cx="0" cy="59662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0A6A57BA-8A0D-49C1-8AEC-A2E2927841AF}"/>
              </a:ext>
            </a:extLst>
          </p:cNvPr>
          <p:cNvSpPr/>
          <p:nvPr/>
        </p:nvSpPr>
        <p:spPr>
          <a:xfrm>
            <a:off x="1812975" y="13400011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F56AA743-7B64-4023-AD5E-13A98A560BDE}"/>
              </a:ext>
            </a:extLst>
          </p:cNvPr>
          <p:cNvSpPr/>
          <p:nvPr/>
        </p:nvSpPr>
        <p:spPr>
          <a:xfrm>
            <a:off x="1850277" y="12821274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7A559B9B-AF36-4033-AA92-1B1B599F9F02}"/>
              </a:ext>
            </a:extLst>
          </p:cNvPr>
          <p:cNvSpPr/>
          <p:nvPr/>
        </p:nvSpPr>
        <p:spPr>
          <a:xfrm>
            <a:off x="9103540" y="14490571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3276A708-36CA-43A6-BC4E-00ED0DA601FF}"/>
              </a:ext>
            </a:extLst>
          </p:cNvPr>
          <p:cNvSpPr txBox="1"/>
          <p:nvPr/>
        </p:nvSpPr>
        <p:spPr>
          <a:xfrm>
            <a:off x="9106504" y="1472177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B05ACA46-0096-4CD8-A1F7-F72FA3B60ED5}"/>
              </a:ext>
            </a:extLst>
          </p:cNvPr>
          <p:cNvSpPr txBox="1"/>
          <p:nvPr/>
        </p:nvSpPr>
        <p:spPr>
          <a:xfrm>
            <a:off x="9157383" y="1454482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9EBAC602-3854-47E2-A471-77C4335AC07D}"/>
              </a:ext>
            </a:extLst>
          </p:cNvPr>
          <p:cNvSpPr txBox="1"/>
          <p:nvPr/>
        </p:nvSpPr>
        <p:spPr>
          <a:xfrm>
            <a:off x="9202855" y="1436381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3DECEF8B-BF01-4D67-BDDF-5B8AB77AE717}"/>
              </a:ext>
            </a:extLst>
          </p:cNvPr>
          <p:cNvSpPr/>
          <p:nvPr/>
        </p:nvSpPr>
        <p:spPr>
          <a:xfrm>
            <a:off x="10551302" y="14243722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1820F977-2CFE-470E-B2EE-0EC94F8D0565}"/>
              </a:ext>
            </a:extLst>
          </p:cNvPr>
          <p:cNvSpPr txBox="1"/>
          <p:nvPr/>
        </p:nvSpPr>
        <p:spPr>
          <a:xfrm>
            <a:off x="10439074" y="1471451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727D0BF8-E0EE-46A3-892F-86CC41707A31}"/>
              </a:ext>
            </a:extLst>
          </p:cNvPr>
          <p:cNvSpPr txBox="1"/>
          <p:nvPr/>
        </p:nvSpPr>
        <p:spPr>
          <a:xfrm>
            <a:off x="10552763" y="1450233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8D8DACDC-EBB0-414A-9DF1-C3AA43B6DA61}"/>
              </a:ext>
            </a:extLst>
          </p:cNvPr>
          <p:cNvSpPr txBox="1"/>
          <p:nvPr/>
        </p:nvSpPr>
        <p:spPr>
          <a:xfrm>
            <a:off x="10556330" y="1433668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FEB96BF6-A28C-4844-8C15-1F3A19B73116}"/>
              </a:ext>
            </a:extLst>
          </p:cNvPr>
          <p:cNvSpPr txBox="1"/>
          <p:nvPr/>
        </p:nvSpPr>
        <p:spPr>
          <a:xfrm>
            <a:off x="10663409" y="141580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368F8BFF-5355-4F3E-BC81-E8423DF3BE4A}"/>
              </a:ext>
            </a:extLst>
          </p:cNvPr>
          <p:cNvSpPr txBox="1"/>
          <p:nvPr/>
        </p:nvSpPr>
        <p:spPr>
          <a:xfrm>
            <a:off x="11287504" y="36706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700C1135-1428-453A-925E-602453E628BC}"/>
              </a:ext>
            </a:extLst>
          </p:cNvPr>
          <p:cNvSpPr txBox="1"/>
          <p:nvPr/>
        </p:nvSpPr>
        <p:spPr>
          <a:xfrm>
            <a:off x="11234943" y="389081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345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D71CD505-3263-4188-86C6-B7F02311B981}"/>
              </a:ext>
            </a:extLst>
          </p:cNvPr>
          <p:cNvSpPr txBox="1"/>
          <p:nvPr/>
        </p:nvSpPr>
        <p:spPr>
          <a:xfrm>
            <a:off x="10609848" y="387926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345</a:t>
            </a:r>
          </a:p>
        </p:txBody>
      </p:sp>
    </p:spTree>
    <p:extLst>
      <p:ext uri="{BB962C8B-B14F-4D97-AF65-F5344CB8AC3E}">
        <p14:creationId xmlns:p14="http://schemas.microsoft.com/office/powerpoint/2010/main" val="49826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09C64B25-CE6E-424C-9263-92E5DC191AB7}"/>
              </a:ext>
            </a:extLst>
          </p:cNvPr>
          <p:cNvSpPr/>
          <p:nvPr/>
        </p:nvSpPr>
        <p:spPr>
          <a:xfrm>
            <a:off x="12345480" y="14211778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C2BDB-9C87-4E42-BD57-187258E9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3" y="322590"/>
            <a:ext cx="9480884" cy="2835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D7F13-9610-4D34-8AD6-AFDFEA48B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3" y="3196245"/>
            <a:ext cx="9970168" cy="333916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B95DBD-411A-4150-8966-97EC73852458}"/>
              </a:ext>
            </a:extLst>
          </p:cNvPr>
          <p:cNvCxnSpPr/>
          <p:nvPr/>
        </p:nvCxnSpPr>
        <p:spPr>
          <a:xfrm flipH="1" flipV="1">
            <a:off x="3777916" y="1740246"/>
            <a:ext cx="3441031" cy="287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E50BF6-4ACC-44BD-9DD4-9BE3484405B1}"/>
              </a:ext>
            </a:extLst>
          </p:cNvPr>
          <p:cNvCxnSpPr>
            <a:cxnSpLocks/>
          </p:cNvCxnSpPr>
          <p:nvPr/>
        </p:nvCxnSpPr>
        <p:spPr>
          <a:xfrm flipH="1" flipV="1">
            <a:off x="4151012" y="1740246"/>
            <a:ext cx="3292525" cy="2871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AD2647-2B8E-428C-BC15-6171F8494A2D}"/>
              </a:ext>
            </a:extLst>
          </p:cNvPr>
          <p:cNvCxnSpPr/>
          <p:nvPr/>
        </p:nvCxnSpPr>
        <p:spPr>
          <a:xfrm flipH="1" flipV="1">
            <a:off x="5141495" y="2205789"/>
            <a:ext cx="3561347" cy="231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6FBE02-AEFB-4FBA-9AD5-3E4A6EF72DB8}"/>
              </a:ext>
            </a:extLst>
          </p:cNvPr>
          <p:cNvSpPr txBox="1"/>
          <p:nvPr/>
        </p:nvSpPr>
        <p:spPr>
          <a:xfrm>
            <a:off x="4624270" y="2205789"/>
            <a:ext cx="846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Add date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1E1526-DEA4-4188-9DB3-DB0134377C74}"/>
              </a:ext>
            </a:extLst>
          </p:cNvPr>
          <p:cNvCxnSpPr/>
          <p:nvPr/>
        </p:nvCxnSpPr>
        <p:spPr>
          <a:xfrm flipH="1" flipV="1">
            <a:off x="5654842" y="2294021"/>
            <a:ext cx="3449053" cy="222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BF6E0-C0A3-407D-A66E-CC44BF15B1A1}"/>
              </a:ext>
            </a:extLst>
          </p:cNvPr>
          <p:cNvSpPr txBox="1"/>
          <p:nvPr/>
        </p:nvSpPr>
        <p:spPr>
          <a:xfrm>
            <a:off x="5141495" y="1819129"/>
            <a:ext cx="846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Add date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F4F79B-016F-46A8-AF19-73C5403ABF46}"/>
              </a:ext>
            </a:extLst>
          </p:cNvPr>
          <p:cNvCxnSpPr/>
          <p:nvPr/>
        </p:nvCxnSpPr>
        <p:spPr>
          <a:xfrm flipH="1" flipV="1">
            <a:off x="8903368" y="2927684"/>
            <a:ext cx="609600" cy="158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0F97B6-A1F4-4BDF-ADD5-D05115231D65}"/>
              </a:ext>
            </a:extLst>
          </p:cNvPr>
          <p:cNvCxnSpPr/>
          <p:nvPr/>
        </p:nvCxnSpPr>
        <p:spPr>
          <a:xfrm>
            <a:off x="4151012" y="673768"/>
            <a:ext cx="0" cy="234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152E7E-4347-40DB-8293-E32E49225FA7}"/>
              </a:ext>
            </a:extLst>
          </p:cNvPr>
          <p:cNvSpPr txBox="1"/>
          <p:nvPr/>
        </p:nvSpPr>
        <p:spPr>
          <a:xfrm>
            <a:off x="10323227" y="1690953"/>
            <a:ext cx="2584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Add date when marked as wrong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D0CB97-46EE-4110-B6B7-F2B1D462C8F7}"/>
              </a:ext>
            </a:extLst>
          </p:cNvPr>
          <p:cNvCxnSpPr>
            <a:stCxn id="14" idx="1"/>
          </p:cNvCxnSpPr>
          <p:nvPr/>
        </p:nvCxnSpPr>
        <p:spPr>
          <a:xfrm flipH="1">
            <a:off x="6669515" y="1844842"/>
            <a:ext cx="3653712" cy="28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8B50E9C-2102-4882-A0DE-7103818995EE}"/>
              </a:ext>
            </a:extLst>
          </p:cNvPr>
          <p:cNvSpPr/>
          <p:nvPr/>
        </p:nvSpPr>
        <p:spPr>
          <a:xfrm>
            <a:off x="9107009" y="898245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8F518B-F52F-4E53-B2ED-501C2172CEA2}"/>
              </a:ext>
            </a:extLst>
          </p:cNvPr>
          <p:cNvSpPr/>
          <p:nvPr/>
        </p:nvSpPr>
        <p:spPr>
          <a:xfrm>
            <a:off x="10427112" y="89765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1A7C3-2859-459A-AFDE-BEB596299228}"/>
              </a:ext>
            </a:extLst>
          </p:cNvPr>
          <p:cNvSpPr/>
          <p:nvPr/>
        </p:nvSpPr>
        <p:spPr>
          <a:xfrm>
            <a:off x="11034246" y="89645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12A4EA-7C4D-4338-9EBC-7D45965311AF}"/>
              </a:ext>
            </a:extLst>
          </p:cNvPr>
          <p:cNvSpPr/>
          <p:nvPr/>
        </p:nvSpPr>
        <p:spPr>
          <a:xfrm>
            <a:off x="8486457" y="898804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90B37-8829-4A2C-888A-DE2D1C7A0EB3}"/>
              </a:ext>
            </a:extLst>
          </p:cNvPr>
          <p:cNvSpPr txBox="1"/>
          <p:nvPr/>
        </p:nvSpPr>
        <p:spPr>
          <a:xfrm>
            <a:off x="254176" y="8280780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724414-BD81-45E6-B986-6529BC825C27}"/>
              </a:ext>
            </a:extLst>
          </p:cNvPr>
          <p:cNvSpPr txBox="1"/>
          <p:nvPr/>
        </p:nvSpPr>
        <p:spPr>
          <a:xfrm>
            <a:off x="9702126" y="8339603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4A44A-3ACF-4118-878F-381F8F7AD066}"/>
              </a:ext>
            </a:extLst>
          </p:cNvPr>
          <p:cNvSpPr txBox="1"/>
          <p:nvPr/>
        </p:nvSpPr>
        <p:spPr>
          <a:xfrm>
            <a:off x="9164518" y="8333208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99916-70A6-4B69-8298-BD4A8A139AD6}"/>
              </a:ext>
            </a:extLst>
          </p:cNvPr>
          <p:cNvSpPr txBox="1"/>
          <p:nvPr/>
        </p:nvSpPr>
        <p:spPr>
          <a:xfrm>
            <a:off x="8380006" y="8343403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9CCF6-BABF-4DB8-AC24-8720DE08996C}"/>
              </a:ext>
            </a:extLst>
          </p:cNvPr>
          <p:cNvSpPr txBox="1"/>
          <p:nvPr/>
        </p:nvSpPr>
        <p:spPr>
          <a:xfrm>
            <a:off x="7644688" y="8285674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3DFB0-47E2-470B-B02F-4359E741226F}"/>
              </a:ext>
            </a:extLst>
          </p:cNvPr>
          <p:cNvSpPr txBox="1"/>
          <p:nvPr/>
        </p:nvSpPr>
        <p:spPr>
          <a:xfrm>
            <a:off x="12538412" y="8288807"/>
            <a:ext cx="62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Edit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738E7-1C76-42D4-B88F-BAC8542AA14E}"/>
              </a:ext>
            </a:extLst>
          </p:cNvPr>
          <p:cNvSpPr txBox="1"/>
          <p:nvPr/>
        </p:nvSpPr>
        <p:spPr>
          <a:xfrm>
            <a:off x="5774741" y="8231155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3E1BD-8F20-4D15-A099-51CCDEC85EE1}"/>
              </a:ext>
            </a:extLst>
          </p:cNvPr>
          <p:cNvSpPr txBox="1"/>
          <p:nvPr/>
        </p:nvSpPr>
        <p:spPr>
          <a:xfrm>
            <a:off x="4158454" y="8386010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4F87D4-CC0D-44A6-AF61-15CD723E4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3562" y="8139667"/>
            <a:ext cx="238175" cy="228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3D9FD6-8EA4-4488-A546-312B4E12D4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457" y="8365406"/>
            <a:ext cx="151896" cy="110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94282-36DA-4434-A8EF-50E42B73CD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24709" y="8424229"/>
            <a:ext cx="151896" cy="110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672529-8362-4965-A89C-95D8D786E6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8316" y="8424238"/>
            <a:ext cx="151896" cy="1103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3E4801-637C-4EB8-AEC7-D03F4BE604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76" y="8495850"/>
            <a:ext cx="151896" cy="11038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B80ED31-9BB9-452C-8620-A49E1B82D100}"/>
              </a:ext>
            </a:extLst>
          </p:cNvPr>
          <p:cNvGrpSpPr/>
          <p:nvPr/>
        </p:nvGrpSpPr>
        <p:grpSpPr>
          <a:xfrm>
            <a:off x="5123461" y="8138463"/>
            <a:ext cx="224925" cy="234672"/>
            <a:chOff x="1265640" y="1094812"/>
            <a:chExt cx="380241" cy="36933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9EFBE4-0C29-4AC4-889C-9F7D23E7E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DBFB4C-9573-4C9B-93F3-9DB06D58518D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0A97CF4-C75A-4EFF-AC67-07E76E4E882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32051" y="8051095"/>
            <a:ext cx="207429" cy="2675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6165C9-8109-4CA4-9986-276028A919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6134" y="8099030"/>
            <a:ext cx="174974" cy="1696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EFA44D-F50F-474B-8ECD-000C2EE4885F}"/>
              </a:ext>
            </a:extLst>
          </p:cNvPr>
          <p:cNvSpPr txBox="1"/>
          <p:nvPr/>
        </p:nvSpPr>
        <p:spPr>
          <a:xfrm>
            <a:off x="10632144" y="8295010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PDF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9271EA4-5944-4907-B2AE-1ED419C922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6548" y="8381915"/>
            <a:ext cx="151896" cy="1103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3A9717-CCE2-4F4D-8A7F-AA0779029079}"/>
              </a:ext>
            </a:extLst>
          </p:cNvPr>
          <p:cNvSpPr txBox="1"/>
          <p:nvPr/>
        </p:nvSpPr>
        <p:spPr>
          <a:xfrm>
            <a:off x="11088266" y="8303880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URL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2A2D029-D050-4D8F-937A-CE98E045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01720" y="8393001"/>
            <a:ext cx="151896" cy="1103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E09C24B-473C-4BAD-8105-AE2ADADC9E96}"/>
              </a:ext>
            </a:extLst>
          </p:cNvPr>
          <p:cNvSpPr txBox="1"/>
          <p:nvPr/>
        </p:nvSpPr>
        <p:spPr>
          <a:xfrm>
            <a:off x="5033920" y="8378806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D7FC448-350A-4AE2-B741-C5DFB538FF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9710" y="8499729"/>
            <a:ext cx="151896" cy="1103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9A9E488-16C3-4DB2-A552-CF6E0260B207}"/>
              </a:ext>
            </a:extLst>
          </p:cNvPr>
          <p:cNvSpPr txBox="1"/>
          <p:nvPr/>
        </p:nvSpPr>
        <p:spPr>
          <a:xfrm>
            <a:off x="977089" y="8290841"/>
            <a:ext cx="170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/ click for preview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59CE1F4-E97D-40D1-AD6C-5781D5E2751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543" y="8358696"/>
            <a:ext cx="151896" cy="1103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ED7A6-9432-4F62-B235-936A061276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0947" y="8475354"/>
            <a:ext cx="151896" cy="1103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66672C-F6B0-48A2-A1D1-A02BDDBAA28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1696" t="12129" b="-1"/>
          <a:stretch/>
        </p:blipFill>
        <p:spPr>
          <a:xfrm>
            <a:off x="2514077" y="8306888"/>
            <a:ext cx="233244" cy="3264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9866EE5-AA90-4CC6-82E2-A56AAF774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8484" y="8127421"/>
            <a:ext cx="323850" cy="2381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30154A6-1835-438A-8A6A-66710D42ED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3052" y="8112562"/>
            <a:ext cx="323850" cy="2381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6EB38BA-B0C3-468D-9077-EFE98E84EB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218" y="8119979"/>
            <a:ext cx="323850" cy="23812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A94090-7C76-40C6-9F0E-C4389A04E96A}"/>
              </a:ext>
            </a:extLst>
          </p:cNvPr>
          <p:cNvCxnSpPr>
            <a:cxnSpLocks/>
          </p:cNvCxnSpPr>
          <p:nvPr/>
        </p:nvCxnSpPr>
        <p:spPr>
          <a:xfrm flipV="1">
            <a:off x="353547" y="8028841"/>
            <a:ext cx="13148909" cy="32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B2E13C2-FAAA-4E4C-A1E9-418D3A4754D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685973" y="8803542"/>
            <a:ext cx="2920940" cy="8870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7F22CB2-5343-4078-A148-C94C28B64339}"/>
              </a:ext>
            </a:extLst>
          </p:cNvPr>
          <p:cNvSpPr txBox="1"/>
          <p:nvPr/>
        </p:nvSpPr>
        <p:spPr>
          <a:xfrm>
            <a:off x="9674477" y="9456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17CC56C-6AD8-4A72-9983-34EA353D2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236" t="2375" r="3808" b="87168"/>
          <a:stretch/>
        </p:blipFill>
        <p:spPr>
          <a:xfrm>
            <a:off x="12639703" y="8883885"/>
            <a:ext cx="358391" cy="83850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0C7A18B-DB6D-456D-985D-6DADABCC76DC}"/>
              </a:ext>
            </a:extLst>
          </p:cNvPr>
          <p:cNvSpPr txBox="1"/>
          <p:nvPr/>
        </p:nvSpPr>
        <p:spPr>
          <a:xfrm>
            <a:off x="12432662" y="952530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306EC2-C53D-4CF1-BC50-A98085CC6902}"/>
              </a:ext>
            </a:extLst>
          </p:cNvPr>
          <p:cNvSpPr txBox="1"/>
          <p:nvPr/>
        </p:nvSpPr>
        <p:spPr>
          <a:xfrm>
            <a:off x="12633011" y="966463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70BCF80-2B55-4150-B2EF-6A54665CF6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1325695" y="9611555"/>
            <a:ext cx="349166" cy="24380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D13BB2E-56B1-4E0B-9E83-DF5AE85BBC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908765" y="9637926"/>
            <a:ext cx="349166" cy="243803"/>
          </a:xfrm>
          <a:prstGeom prst="rect">
            <a:avLst/>
          </a:prstGeom>
        </p:spPr>
      </p:pic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DFA9FCDD-8E0F-4656-BD51-371D51D5DE2B}"/>
              </a:ext>
            </a:extLst>
          </p:cNvPr>
          <p:cNvSpPr/>
          <p:nvPr/>
        </p:nvSpPr>
        <p:spPr>
          <a:xfrm>
            <a:off x="4368218" y="9147331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7AD643B-FCE3-4A3F-A355-63C0F600C7D5}"/>
              </a:ext>
            </a:extLst>
          </p:cNvPr>
          <p:cNvSpPr/>
          <p:nvPr/>
        </p:nvSpPr>
        <p:spPr>
          <a:xfrm>
            <a:off x="5912202" y="9163253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1AD12B-EBD3-48BD-907D-C489F1D46857}"/>
              </a:ext>
            </a:extLst>
          </p:cNvPr>
          <p:cNvSpPr/>
          <p:nvPr/>
        </p:nvSpPr>
        <p:spPr>
          <a:xfrm>
            <a:off x="4" y="8768553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C2CB49-3C92-433D-8027-383E1E847274}"/>
              </a:ext>
            </a:extLst>
          </p:cNvPr>
          <p:cNvSpPr/>
          <p:nvPr/>
        </p:nvSpPr>
        <p:spPr>
          <a:xfrm>
            <a:off x="9772482" y="898020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061EF1-0E15-4FF6-87BE-8E108E2644A5}"/>
              </a:ext>
            </a:extLst>
          </p:cNvPr>
          <p:cNvSpPr/>
          <p:nvPr/>
        </p:nvSpPr>
        <p:spPr>
          <a:xfrm>
            <a:off x="126964" y="9042017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1285663-6B64-45BA-82EF-E0AFE88350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5996" y="8507808"/>
            <a:ext cx="151896" cy="110385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65488473-50D8-4769-831D-439409A982D2}"/>
              </a:ext>
            </a:extLst>
          </p:cNvPr>
          <p:cNvSpPr/>
          <p:nvPr/>
        </p:nvSpPr>
        <p:spPr>
          <a:xfrm>
            <a:off x="6884010" y="9151621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CD643D-507C-413E-AA94-82FE19B7D9B4}"/>
              </a:ext>
            </a:extLst>
          </p:cNvPr>
          <p:cNvSpPr txBox="1"/>
          <p:nvPr/>
        </p:nvSpPr>
        <p:spPr>
          <a:xfrm>
            <a:off x="6776484" y="8261956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ACCE05-95F5-4609-8920-99BA36A42264}"/>
              </a:ext>
            </a:extLst>
          </p:cNvPr>
          <p:cNvSpPr/>
          <p:nvPr/>
        </p:nvSpPr>
        <p:spPr>
          <a:xfrm>
            <a:off x="7579394" y="901104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F6ACD8-30C2-4E2A-A092-62AEDB6B39B9}"/>
              </a:ext>
            </a:extLst>
          </p:cNvPr>
          <p:cNvSpPr txBox="1"/>
          <p:nvPr/>
        </p:nvSpPr>
        <p:spPr>
          <a:xfrm>
            <a:off x="6330102" y="8437883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071193-3AF3-43AA-BA9C-4A5F1E098E55}"/>
              </a:ext>
            </a:extLst>
          </p:cNvPr>
          <p:cNvSpPr/>
          <p:nvPr/>
        </p:nvSpPr>
        <p:spPr>
          <a:xfrm>
            <a:off x="11771232" y="8975852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A69FBD-DCA7-4E51-8F41-4CA37158A526}"/>
              </a:ext>
            </a:extLst>
          </p:cNvPr>
          <p:cNvSpPr/>
          <p:nvPr/>
        </p:nvSpPr>
        <p:spPr>
          <a:xfrm>
            <a:off x="11922139" y="9099724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6BD229-35C5-43FE-AF93-3F08D5E456A2}"/>
              </a:ext>
            </a:extLst>
          </p:cNvPr>
          <p:cNvSpPr txBox="1"/>
          <p:nvPr/>
        </p:nvSpPr>
        <p:spPr>
          <a:xfrm>
            <a:off x="11816035" y="8264522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EBB41F9-DC16-4717-87FB-DC2366F519E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42839" y="8379065"/>
            <a:ext cx="151896" cy="11038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C3F3013-C951-4529-A092-3325EFFF6677}"/>
              </a:ext>
            </a:extLst>
          </p:cNvPr>
          <p:cNvSpPr txBox="1"/>
          <p:nvPr/>
        </p:nvSpPr>
        <p:spPr>
          <a:xfrm>
            <a:off x="11681457" y="9518013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6AE0DB-B80C-4FCF-9581-92DE4BC33D59}"/>
              </a:ext>
            </a:extLst>
          </p:cNvPr>
          <p:cNvSpPr txBox="1"/>
          <p:nvPr/>
        </p:nvSpPr>
        <p:spPr>
          <a:xfrm>
            <a:off x="11836270" y="969295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ABC09E9-9174-4A86-9682-053059A46CA9}"/>
              </a:ext>
            </a:extLst>
          </p:cNvPr>
          <p:cNvSpPr/>
          <p:nvPr/>
        </p:nvSpPr>
        <p:spPr>
          <a:xfrm>
            <a:off x="6708082" y="901207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BC75A4-55E9-40C1-A9F6-C46C9F2FB0B0}"/>
              </a:ext>
            </a:extLst>
          </p:cNvPr>
          <p:cNvSpPr/>
          <p:nvPr/>
        </p:nvSpPr>
        <p:spPr>
          <a:xfrm>
            <a:off x="5753490" y="901207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D290210-C876-4E8C-BE38-EA342FEB39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3763" y="9091184"/>
            <a:ext cx="300640" cy="31625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9DCFF1B-8AA2-45F4-8DA4-52EDA11227D8}"/>
              </a:ext>
            </a:extLst>
          </p:cNvPr>
          <p:cNvSpPr txBox="1"/>
          <p:nvPr/>
        </p:nvSpPr>
        <p:spPr>
          <a:xfrm>
            <a:off x="3179416" y="8389263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 view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DB481D1-B9B2-4222-860A-209FFB8B10AD}"/>
              </a:ext>
            </a:extLst>
          </p:cNvPr>
          <p:cNvSpPr/>
          <p:nvPr/>
        </p:nvSpPr>
        <p:spPr>
          <a:xfrm>
            <a:off x="8284192" y="7902054"/>
            <a:ext cx="2084332" cy="199341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C5D9488-9A06-4D7C-9CE4-F545EDAA87A8}"/>
              </a:ext>
            </a:extLst>
          </p:cNvPr>
          <p:cNvCxnSpPr>
            <a:cxnSpLocks/>
          </p:cNvCxnSpPr>
          <p:nvPr/>
        </p:nvCxnSpPr>
        <p:spPr>
          <a:xfrm flipV="1">
            <a:off x="9068316" y="9958144"/>
            <a:ext cx="57480" cy="13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B7E53A5-DF62-4C04-9532-1334B0238387}"/>
              </a:ext>
            </a:extLst>
          </p:cNvPr>
          <p:cNvSpPr txBox="1"/>
          <p:nvPr/>
        </p:nvSpPr>
        <p:spPr>
          <a:xfrm>
            <a:off x="8340867" y="9988857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family page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3EBC422-3D5D-4EEE-A6EC-84B30743DC44}"/>
              </a:ext>
            </a:extLst>
          </p:cNvPr>
          <p:cNvSpPr txBox="1"/>
          <p:nvPr/>
        </p:nvSpPr>
        <p:spPr>
          <a:xfrm>
            <a:off x="293274" y="12526778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324D138-E92D-4699-8631-E5C3AC05C426}"/>
              </a:ext>
            </a:extLst>
          </p:cNvPr>
          <p:cNvSpPr txBox="1"/>
          <p:nvPr/>
        </p:nvSpPr>
        <p:spPr>
          <a:xfrm>
            <a:off x="12216301" y="12552848"/>
            <a:ext cx="61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Archive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75F23590-962A-4F72-8337-BB93F4E690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555" y="12611404"/>
            <a:ext cx="151896" cy="11038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1144FE86-6A12-4ED9-999C-14F25FB90C6E}"/>
              </a:ext>
            </a:extLst>
          </p:cNvPr>
          <p:cNvSpPr txBox="1"/>
          <p:nvPr/>
        </p:nvSpPr>
        <p:spPr>
          <a:xfrm>
            <a:off x="1016187" y="12536839"/>
            <a:ext cx="170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/ click for preview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1EA3DD29-1D3C-4822-99A0-DA01AEB2B9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41" y="12604694"/>
            <a:ext cx="151896" cy="11038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BD1FDB1-D837-4E83-A8DB-58CF8E2F842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1696" t="12129" b="-1"/>
          <a:stretch/>
        </p:blipFill>
        <p:spPr>
          <a:xfrm>
            <a:off x="2553175" y="12552886"/>
            <a:ext cx="233244" cy="326420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6291F5-5913-497A-94FE-F50469E0F445}"/>
              </a:ext>
            </a:extLst>
          </p:cNvPr>
          <p:cNvCxnSpPr>
            <a:cxnSpLocks/>
          </p:cNvCxnSpPr>
          <p:nvPr/>
        </p:nvCxnSpPr>
        <p:spPr>
          <a:xfrm flipV="1">
            <a:off x="392645" y="12274839"/>
            <a:ext cx="13148909" cy="32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>
            <a:extLst>
              <a:ext uri="{FF2B5EF4-FFF2-40B4-BE49-F238E27FC236}">
                <a16:creationId xmlns:a16="http://schemas.microsoft.com/office/drawing/2014/main" id="{D31F1064-348A-4CAA-BE48-DFA7D729BD9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766070" y="13987309"/>
            <a:ext cx="2920940" cy="88707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7074A28-3FD0-467D-BA31-54239971B60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621" t="4734" r="1827" b="91208"/>
          <a:stretch/>
        </p:blipFill>
        <p:spPr>
          <a:xfrm>
            <a:off x="12432662" y="14256503"/>
            <a:ext cx="340376" cy="389690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2F54CDBE-A74D-496D-86EB-F98487D45A03}"/>
              </a:ext>
            </a:extLst>
          </p:cNvPr>
          <p:cNvSpPr/>
          <p:nvPr/>
        </p:nvSpPr>
        <p:spPr>
          <a:xfrm>
            <a:off x="58469" y="13929617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E656976-B4FE-4F10-BD92-8A01AD0FC7D6}"/>
              </a:ext>
            </a:extLst>
          </p:cNvPr>
          <p:cNvSpPr/>
          <p:nvPr/>
        </p:nvSpPr>
        <p:spPr>
          <a:xfrm>
            <a:off x="182575" y="1416593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7F405E2-829F-4E4F-83F6-CB284F1F5F37}"/>
              </a:ext>
            </a:extLst>
          </p:cNvPr>
          <p:cNvSpPr/>
          <p:nvPr/>
        </p:nvSpPr>
        <p:spPr>
          <a:xfrm>
            <a:off x="185429" y="13193853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70C49-BE0C-4CEE-B240-A0E65305E433}"/>
              </a:ext>
            </a:extLst>
          </p:cNvPr>
          <p:cNvSpPr txBox="1"/>
          <p:nvPr/>
        </p:nvSpPr>
        <p:spPr>
          <a:xfrm>
            <a:off x="929641" y="13250593"/>
            <a:ext cx="167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new Family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FE0FF1-309C-4903-AB0C-C08314FB95FF}"/>
              </a:ext>
            </a:extLst>
          </p:cNvPr>
          <p:cNvSpPr txBox="1"/>
          <p:nvPr/>
        </p:nvSpPr>
        <p:spPr>
          <a:xfrm>
            <a:off x="276720" y="132410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8654AD1-AB7C-4A26-A7A1-DFFBE9A23D3A}"/>
              </a:ext>
            </a:extLst>
          </p:cNvPr>
          <p:cNvSpPr/>
          <p:nvPr/>
        </p:nvSpPr>
        <p:spPr>
          <a:xfrm>
            <a:off x="43623" y="12958074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FC7FCD9-85D0-4BD9-BEE9-B323C90E43B2}"/>
              </a:ext>
            </a:extLst>
          </p:cNvPr>
          <p:cNvSpPr/>
          <p:nvPr/>
        </p:nvSpPr>
        <p:spPr>
          <a:xfrm>
            <a:off x="4335992" y="14150916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9" name="Picture 158">
            <a:hlinkClick r:id="rId14" action="ppaction://hlinksldjump"/>
            <a:extLst>
              <a:ext uri="{FF2B5EF4-FFF2-40B4-BE49-F238E27FC236}">
                <a16:creationId xmlns:a16="http://schemas.microsoft.com/office/drawing/2014/main" id="{24B48847-11F5-4344-B4C8-C73AD411D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7688" y="14209739"/>
            <a:ext cx="359272" cy="345989"/>
          </a:xfrm>
          <a:prstGeom prst="rect">
            <a:avLst/>
          </a:prstGeom>
          <a:ln>
            <a:noFill/>
          </a:ln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90DFEA3E-419D-48E7-9DAA-94A7F1FCD097}"/>
              </a:ext>
            </a:extLst>
          </p:cNvPr>
          <p:cNvSpPr txBox="1"/>
          <p:nvPr/>
        </p:nvSpPr>
        <p:spPr>
          <a:xfrm>
            <a:off x="4179765" y="12501700"/>
            <a:ext cx="1055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Duplicate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42775F5-E5B8-4D33-A535-81E1F070FF21}"/>
              </a:ext>
            </a:extLst>
          </p:cNvPr>
          <p:cNvSpPr/>
          <p:nvPr/>
        </p:nvSpPr>
        <p:spPr>
          <a:xfrm>
            <a:off x="12368259" y="11532584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16FC894-C3C2-4FC0-A375-35EF2583CE32}"/>
              </a:ext>
            </a:extLst>
          </p:cNvPr>
          <p:cNvSpPr/>
          <p:nvPr/>
        </p:nvSpPr>
        <p:spPr>
          <a:xfrm>
            <a:off x="12499607" y="7325773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4A5AA164-B8BD-4E82-AA39-AC9DB0393D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60867" y="7358595"/>
            <a:ext cx="378638" cy="365980"/>
          </a:xfrm>
          <a:prstGeom prst="rect">
            <a:avLst/>
          </a:prstGeom>
        </p:spPr>
      </p:pic>
      <p:pic>
        <p:nvPicPr>
          <p:cNvPr id="166" name="Picture 165">
            <a:hlinkClick r:id="rId17" action="ppaction://hlinksldjump"/>
            <a:extLst>
              <a:ext uri="{FF2B5EF4-FFF2-40B4-BE49-F238E27FC236}">
                <a16:creationId xmlns:a16="http://schemas.microsoft.com/office/drawing/2014/main" id="{49ECD0D8-681A-4D95-83FD-8362BFF0C4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99607" y="11654508"/>
            <a:ext cx="246489" cy="233667"/>
          </a:xfrm>
          <a:prstGeom prst="rect">
            <a:avLst/>
          </a:prstGeom>
        </p:spPr>
      </p:pic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C2EA5EB1-DA01-4FBE-8B43-3A982B8B18DD}"/>
              </a:ext>
            </a:extLst>
          </p:cNvPr>
          <p:cNvSpPr/>
          <p:nvPr/>
        </p:nvSpPr>
        <p:spPr>
          <a:xfrm>
            <a:off x="-92232" y="11556142"/>
            <a:ext cx="13764610" cy="331823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1DB543BB-F208-49B6-85F7-2595A5CFB1F0}"/>
              </a:ext>
            </a:extLst>
          </p:cNvPr>
          <p:cNvSpPr/>
          <p:nvPr/>
        </p:nvSpPr>
        <p:spPr>
          <a:xfrm>
            <a:off x="-114413" y="7217005"/>
            <a:ext cx="13764610" cy="331823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D8ACDA4D-12AB-4298-81C0-B2D43BE5E466}"/>
              </a:ext>
            </a:extLst>
          </p:cNvPr>
          <p:cNvCxnSpPr/>
          <p:nvPr/>
        </p:nvCxnSpPr>
        <p:spPr>
          <a:xfrm>
            <a:off x="13158538" y="7724575"/>
            <a:ext cx="0" cy="4163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78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8B50E9C-2102-4882-A0DE-7103818995EE}"/>
              </a:ext>
            </a:extLst>
          </p:cNvPr>
          <p:cNvSpPr/>
          <p:nvPr/>
        </p:nvSpPr>
        <p:spPr>
          <a:xfrm>
            <a:off x="8890441" y="243727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8F518B-F52F-4E53-B2ED-501C2172CEA2}"/>
              </a:ext>
            </a:extLst>
          </p:cNvPr>
          <p:cNvSpPr/>
          <p:nvPr/>
        </p:nvSpPr>
        <p:spPr>
          <a:xfrm>
            <a:off x="10210544" y="243139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1A7C3-2859-459A-AFDE-BEB596299228}"/>
              </a:ext>
            </a:extLst>
          </p:cNvPr>
          <p:cNvSpPr/>
          <p:nvPr/>
        </p:nvSpPr>
        <p:spPr>
          <a:xfrm>
            <a:off x="10817678" y="241939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12A4EA-7C4D-4338-9EBC-7D45965311AF}"/>
              </a:ext>
            </a:extLst>
          </p:cNvPr>
          <p:cNvSpPr/>
          <p:nvPr/>
        </p:nvSpPr>
        <p:spPr>
          <a:xfrm>
            <a:off x="8269889" y="24428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90B37-8829-4A2C-888A-DE2D1C7A0EB3}"/>
              </a:ext>
            </a:extLst>
          </p:cNvPr>
          <p:cNvSpPr txBox="1"/>
          <p:nvPr/>
        </p:nvSpPr>
        <p:spPr>
          <a:xfrm>
            <a:off x="37608" y="1735601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724414-BD81-45E6-B986-6529BC825C27}"/>
              </a:ext>
            </a:extLst>
          </p:cNvPr>
          <p:cNvSpPr txBox="1"/>
          <p:nvPr/>
        </p:nvSpPr>
        <p:spPr>
          <a:xfrm>
            <a:off x="9485558" y="1794424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4A44A-3ACF-4118-878F-381F8F7AD066}"/>
              </a:ext>
            </a:extLst>
          </p:cNvPr>
          <p:cNvSpPr txBox="1"/>
          <p:nvPr/>
        </p:nvSpPr>
        <p:spPr>
          <a:xfrm>
            <a:off x="8947950" y="1788029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99916-70A6-4B69-8298-BD4A8A139AD6}"/>
              </a:ext>
            </a:extLst>
          </p:cNvPr>
          <p:cNvSpPr txBox="1"/>
          <p:nvPr/>
        </p:nvSpPr>
        <p:spPr>
          <a:xfrm>
            <a:off x="8163438" y="1798224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9CCF6-BABF-4DB8-AC24-8720DE08996C}"/>
              </a:ext>
            </a:extLst>
          </p:cNvPr>
          <p:cNvSpPr txBox="1"/>
          <p:nvPr/>
        </p:nvSpPr>
        <p:spPr>
          <a:xfrm>
            <a:off x="7428120" y="1740495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3DFB0-47E2-470B-B02F-4359E741226F}"/>
              </a:ext>
            </a:extLst>
          </p:cNvPr>
          <p:cNvSpPr txBox="1"/>
          <p:nvPr/>
        </p:nvSpPr>
        <p:spPr>
          <a:xfrm>
            <a:off x="12321844" y="1743628"/>
            <a:ext cx="62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Edit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CFE265-BE29-46FF-9CAC-114D40C39A03}"/>
              </a:ext>
            </a:extLst>
          </p:cNvPr>
          <p:cNvSpPr txBox="1"/>
          <p:nvPr/>
        </p:nvSpPr>
        <p:spPr>
          <a:xfrm>
            <a:off x="12772967" y="1732233"/>
            <a:ext cx="61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Archive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738E7-1C76-42D4-B88F-BAC8542AA14E}"/>
              </a:ext>
            </a:extLst>
          </p:cNvPr>
          <p:cNvSpPr txBox="1"/>
          <p:nvPr/>
        </p:nvSpPr>
        <p:spPr>
          <a:xfrm>
            <a:off x="5558173" y="1685976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3E1BD-8F20-4D15-A099-51CCDEC85EE1}"/>
              </a:ext>
            </a:extLst>
          </p:cNvPr>
          <p:cNvSpPr txBox="1"/>
          <p:nvPr/>
        </p:nvSpPr>
        <p:spPr>
          <a:xfrm>
            <a:off x="3941886" y="184083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4F87D4-CC0D-44A6-AF61-15CD723E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6994" y="1594488"/>
            <a:ext cx="238175" cy="228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3D9FD6-8EA4-4488-A546-312B4E12D4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9111" y="1820227"/>
            <a:ext cx="151896" cy="110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94282-36DA-4434-A8EF-50E42B73CD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8141" y="1879050"/>
            <a:ext cx="151896" cy="110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672529-8362-4965-A89C-95D8D786E6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1748" y="1879059"/>
            <a:ext cx="151896" cy="1103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3E4801-637C-4EB8-AEC7-D03F4BE604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6908" y="1950671"/>
            <a:ext cx="151896" cy="11038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B80ED31-9BB9-452C-8620-A49E1B82D100}"/>
              </a:ext>
            </a:extLst>
          </p:cNvPr>
          <p:cNvGrpSpPr/>
          <p:nvPr/>
        </p:nvGrpSpPr>
        <p:grpSpPr>
          <a:xfrm>
            <a:off x="4906893" y="1593284"/>
            <a:ext cx="224925" cy="234672"/>
            <a:chOff x="1265640" y="1094812"/>
            <a:chExt cx="380241" cy="36933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9EFBE4-0C29-4AC4-889C-9F7D23E7E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DBFB4C-9573-4C9B-93F3-9DB06D58518D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0A97CF4-C75A-4EFF-AC67-07E76E4E88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5483" y="1505916"/>
            <a:ext cx="207429" cy="2675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6165C9-8109-4CA4-9986-276028A919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9566" y="1553851"/>
            <a:ext cx="174974" cy="1696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EFA44D-F50F-474B-8ECD-000C2EE4885F}"/>
              </a:ext>
            </a:extLst>
          </p:cNvPr>
          <p:cNvSpPr txBox="1"/>
          <p:nvPr/>
        </p:nvSpPr>
        <p:spPr>
          <a:xfrm>
            <a:off x="10415576" y="174983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PDF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9271EA4-5944-4907-B2AE-1ED419C922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9980" y="1836736"/>
            <a:ext cx="151896" cy="1103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3A9717-CCE2-4F4D-8A7F-AA0779029079}"/>
              </a:ext>
            </a:extLst>
          </p:cNvPr>
          <p:cNvSpPr txBox="1"/>
          <p:nvPr/>
        </p:nvSpPr>
        <p:spPr>
          <a:xfrm>
            <a:off x="10871698" y="175870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URL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2A2D029-D050-4D8F-937A-CE98E045FF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5152" y="1847822"/>
            <a:ext cx="151896" cy="1103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E09C24B-473C-4BAD-8105-AE2ADADC9E96}"/>
              </a:ext>
            </a:extLst>
          </p:cNvPr>
          <p:cNvSpPr txBox="1"/>
          <p:nvPr/>
        </p:nvSpPr>
        <p:spPr>
          <a:xfrm>
            <a:off x="4817352" y="1833627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D7FC448-350A-4AE2-B741-C5DFB538FF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3142" y="1954550"/>
            <a:ext cx="151896" cy="1103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9A9E488-16C3-4DB2-A552-CF6E0260B207}"/>
              </a:ext>
            </a:extLst>
          </p:cNvPr>
          <p:cNvSpPr txBox="1"/>
          <p:nvPr/>
        </p:nvSpPr>
        <p:spPr>
          <a:xfrm>
            <a:off x="760521" y="1745662"/>
            <a:ext cx="170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/ click for preview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59CE1F4-E97D-40D1-AD6C-5781D5E275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75" y="1813517"/>
            <a:ext cx="151896" cy="1103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ED7A6-9432-4F62-B235-936A061276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4379" y="1930175"/>
            <a:ext cx="151896" cy="1103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66672C-F6B0-48A2-A1D1-A02BDDBAA2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696" t="12129" b="-1"/>
          <a:stretch/>
        </p:blipFill>
        <p:spPr>
          <a:xfrm>
            <a:off x="2297509" y="1761709"/>
            <a:ext cx="233244" cy="3264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9866EE5-AA90-4CC6-82E2-A56AAF774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916" y="1582242"/>
            <a:ext cx="323850" cy="2381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30154A6-1835-438A-8A6A-66710D42ED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6484" y="1567383"/>
            <a:ext cx="323850" cy="2381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6EB38BA-B0C3-468D-9077-EFE98E84E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650" y="1574800"/>
            <a:ext cx="323850" cy="23812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A94090-7C76-40C6-9F0E-C4389A04E96A}"/>
              </a:ext>
            </a:extLst>
          </p:cNvPr>
          <p:cNvCxnSpPr>
            <a:cxnSpLocks/>
          </p:cNvCxnSpPr>
          <p:nvPr/>
        </p:nvCxnSpPr>
        <p:spPr>
          <a:xfrm flipV="1">
            <a:off x="136979" y="1483662"/>
            <a:ext cx="13148909" cy="32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B2E13C2-FAAA-4E4C-A1E9-418D3A4754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469405" y="2258363"/>
            <a:ext cx="2920940" cy="8870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7F22CB2-5343-4078-A148-C94C28B64339}"/>
              </a:ext>
            </a:extLst>
          </p:cNvPr>
          <p:cNvSpPr txBox="1"/>
          <p:nvPr/>
        </p:nvSpPr>
        <p:spPr>
          <a:xfrm>
            <a:off x="9457909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17CC56C-6AD8-4A72-9983-34EA353D2A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423135" y="2338706"/>
            <a:ext cx="358391" cy="83850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54A997F-05E5-4672-8E09-E6A56AE45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621" t="1525" r="1423" b="88018"/>
          <a:stretch/>
        </p:blipFill>
        <p:spPr>
          <a:xfrm>
            <a:off x="13010186" y="2312630"/>
            <a:ext cx="358391" cy="83850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0C7A18B-DB6D-456D-985D-6DADABCC76DC}"/>
              </a:ext>
            </a:extLst>
          </p:cNvPr>
          <p:cNvSpPr txBox="1"/>
          <p:nvPr/>
        </p:nvSpPr>
        <p:spPr>
          <a:xfrm>
            <a:off x="12216094" y="298012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306EC2-C53D-4CF1-BC50-A98085CC6902}"/>
              </a:ext>
            </a:extLst>
          </p:cNvPr>
          <p:cNvSpPr txBox="1"/>
          <p:nvPr/>
        </p:nvSpPr>
        <p:spPr>
          <a:xfrm>
            <a:off x="12416443" y="31194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70BCF80-2B55-4150-B2EF-6A54665CF6D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109127" y="3066376"/>
            <a:ext cx="349166" cy="24380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D13BB2E-56B1-4E0B-9E83-DF5AE85BBC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692197" y="3092747"/>
            <a:ext cx="349166" cy="243803"/>
          </a:xfrm>
          <a:prstGeom prst="rect">
            <a:avLst/>
          </a:prstGeom>
        </p:spPr>
      </p:pic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DFA9FCDD-8E0F-4656-BD51-371D51D5DE2B}"/>
              </a:ext>
            </a:extLst>
          </p:cNvPr>
          <p:cNvSpPr/>
          <p:nvPr/>
        </p:nvSpPr>
        <p:spPr>
          <a:xfrm>
            <a:off x="4151650" y="2602152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7AD643B-FCE3-4A3F-A355-63C0F600C7D5}"/>
              </a:ext>
            </a:extLst>
          </p:cNvPr>
          <p:cNvSpPr/>
          <p:nvPr/>
        </p:nvSpPr>
        <p:spPr>
          <a:xfrm>
            <a:off x="5695634" y="2618074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1AD12B-EBD3-48BD-907D-C489F1D46857}"/>
              </a:ext>
            </a:extLst>
          </p:cNvPr>
          <p:cNvSpPr/>
          <p:nvPr/>
        </p:nvSpPr>
        <p:spPr>
          <a:xfrm>
            <a:off x="-216564" y="2223374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C2CB49-3C92-433D-8027-383E1E847274}"/>
              </a:ext>
            </a:extLst>
          </p:cNvPr>
          <p:cNvSpPr/>
          <p:nvPr/>
        </p:nvSpPr>
        <p:spPr>
          <a:xfrm>
            <a:off x="9555914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061EF1-0E15-4FF6-87BE-8E108E2644A5}"/>
              </a:ext>
            </a:extLst>
          </p:cNvPr>
          <p:cNvSpPr/>
          <p:nvPr/>
        </p:nvSpPr>
        <p:spPr>
          <a:xfrm>
            <a:off x="-89604" y="2496838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1285663-6B64-45BA-82EF-E0AFE88350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428" y="1962629"/>
            <a:ext cx="151896" cy="110385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65488473-50D8-4769-831D-439409A982D2}"/>
              </a:ext>
            </a:extLst>
          </p:cNvPr>
          <p:cNvSpPr/>
          <p:nvPr/>
        </p:nvSpPr>
        <p:spPr>
          <a:xfrm>
            <a:off x="6640146" y="2606442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CD643D-507C-413E-AA94-82FE19B7D9B4}"/>
              </a:ext>
            </a:extLst>
          </p:cNvPr>
          <p:cNvSpPr txBox="1"/>
          <p:nvPr/>
        </p:nvSpPr>
        <p:spPr>
          <a:xfrm>
            <a:off x="6559916" y="1716777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ACCE05-95F5-4609-8920-99BA36A42264}"/>
              </a:ext>
            </a:extLst>
          </p:cNvPr>
          <p:cNvSpPr/>
          <p:nvPr/>
        </p:nvSpPr>
        <p:spPr>
          <a:xfrm>
            <a:off x="7362826" y="24658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F6ACD8-30C2-4E2A-A092-62AEDB6B39B9}"/>
              </a:ext>
            </a:extLst>
          </p:cNvPr>
          <p:cNvSpPr txBox="1"/>
          <p:nvPr/>
        </p:nvSpPr>
        <p:spPr>
          <a:xfrm>
            <a:off x="6113534" y="1892704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071193-3AF3-43AA-BA9C-4A5F1E098E55}"/>
              </a:ext>
            </a:extLst>
          </p:cNvPr>
          <p:cNvSpPr/>
          <p:nvPr/>
        </p:nvSpPr>
        <p:spPr>
          <a:xfrm>
            <a:off x="11554664" y="2430673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A69FBD-DCA7-4E51-8F41-4CA37158A526}"/>
              </a:ext>
            </a:extLst>
          </p:cNvPr>
          <p:cNvSpPr/>
          <p:nvPr/>
        </p:nvSpPr>
        <p:spPr>
          <a:xfrm>
            <a:off x="11705571" y="2554545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6BD229-35C5-43FE-AF93-3F08D5E456A2}"/>
              </a:ext>
            </a:extLst>
          </p:cNvPr>
          <p:cNvSpPr txBox="1"/>
          <p:nvPr/>
        </p:nvSpPr>
        <p:spPr>
          <a:xfrm>
            <a:off x="11599467" y="1719343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EBB41F9-DC16-4717-87FB-DC2366F519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26271" y="1833886"/>
            <a:ext cx="151896" cy="11038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C3F3013-C951-4529-A092-3325EFFF6677}"/>
              </a:ext>
            </a:extLst>
          </p:cNvPr>
          <p:cNvSpPr txBox="1"/>
          <p:nvPr/>
        </p:nvSpPr>
        <p:spPr>
          <a:xfrm>
            <a:off x="11464889" y="297283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6AE0DB-B80C-4FCF-9581-92DE4BC33D59}"/>
              </a:ext>
            </a:extLst>
          </p:cNvPr>
          <p:cNvSpPr txBox="1"/>
          <p:nvPr/>
        </p:nvSpPr>
        <p:spPr>
          <a:xfrm>
            <a:off x="11619702" y="314778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ABC09E9-9174-4A86-9682-053059A46CA9}"/>
              </a:ext>
            </a:extLst>
          </p:cNvPr>
          <p:cNvSpPr/>
          <p:nvPr/>
        </p:nvSpPr>
        <p:spPr>
          <a:xfrm>
            <a:off x="6491514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BC75A4-55E9-40C1-A9F6-C46C9F2FB0B0}"/>
              </a:ext>
            </a:extLst>
          </p:cNvPr>
          <p:cNvSpPr/>
          <p:nvPr/>
        </p:nvSpPr>
        <p:spPr>
          <a:xfrm>
            <a:off x="5536922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D290210-C876-4E8C-BE38-EA342FEB3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7195" y="2546005"/>
            <a:ext cx="300640" cy="31625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9DCFF1B-8AA2-45F4-8DA4-52EDA11227D8}"/>
              </a:ext>
            </a:extLst>
          </p:cNvPr>
          <p:cNvSpPr txBox="1"/>
          <p:nvPr/>
        </p:nvSpPr>
        <p:spPr>
          <a:xfrm>
            <a:off x="2962848" y="1844084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 view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DB481D1-B9B2-4222-860A-209FFB8B10AD}"/>
              </a:ext>
            </a:extLst>
          </p:cNvPr>
          <p:cNvSpPr/>
          <p:nvPr/>
        </p:nvSpPr>
        <p:spPr>
          <a:xfrm>
            <a:off x="8067624" y="1356875"/>
            <a:ext cx="2084332" cy="199341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C5D9488-9A06-4D7C-9CE4-F545EDAA87A8}"/>
              </a:ext>
            </a:extLst>
          </p:cNvPr>
          <p:cNvCxnSpPr>
            <a:cxnSpLocks/>
          </p:cNvCxnSpPr>
          <p:nvPr/>
        </p:nvCxnSpPr>
        <p:spPr>
          <a:xfrm flipH="1" flipV="1">
            <a:off x="8909228" y="3412965"/>
            <a:ext cx="492022" cy="2926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B7E53A5-DF62-4C04-9532-1334B0238387}"/>
              </a:ext>
            </a:extLst>
          </p:cNvPr>
          <p:cNvSpPr txBox="1"/>
          <p:nvPr/>
        </p:nvSpPr>
        <p:spPr>
          <a:xfrm>
            <a:off x="9298814" y="5110402"/>
            <a:ext cx="430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Color/Status From family page and QA/</a:t>
            </a:r>
            <a:r>
              <a:rPr lang="en-US" dirty="0" err="1"/>
              <a:t>Mnf</a:t>
            </a:r>
            <a:r>
              <a:rPr lang="en-US" dirty="0"/>
              <a:t>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65D209-EE70-494F-8C65-7B0AC40487DB}"/>
              </a:ext>
            </a:extLst>
          </p:cNvPr>
          <p:cNvSpPr/>
          <p:nvPr/>
        </p:nvSpPr>
        <p:spPr>
          <a:xfrm>
            <a:off x="9486062" y="7292991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B20EED2-66D6-4233-A318-504247B6684F}"/>
              </a:ext>
            </a:extLst>
          </p:cNvPr>
          <p:cNvCxnSpPr/>
          <p:nvPr/>
        </p:nvCxnSpPr>
        <p:spPr>
          <a:xfrm>
            <a:off x="-124193" y="6724933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AA4CC3B-C88F-4D4B-8263-B4C1CDCA4AA7}"/>
              </a:ext>
            </a:extLst>
          </p:cNvPr>
          <p:cNvSpPr txBox="1"/>
          <p:nvPr/>
        </p:nvSpPr>
        <p:spPr>
          <a:xfrm>
            <a:off x="427372" y="7138224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776323E-12F6-4648-9D18-BDEF2889BA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404" t="4673" r="18571" b="90129"/>
          <a:stretch/>
        </p:blipFill>
        <p:spPr>
          <a:xfrm>
            <a:off x="1412861" y="7177047"/>
            <a:ext cx="357432" cy="40153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375D749C-0E94-4622-A4B0-E3374396D75F}"/>
              </a:ext>
            </a:extLst>
          </p:cNvPr>
          <p:cNvSpPr txBox="1"/>
          <p:nvPr/>
        </p:nvSpPr>
        <p:spPr>
          <a:xfrm>
            <a:off x="1780547" y="7150909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A35C61-1E94-42E6-A4EF-6164E13C78B8}"/>
              </a:ext>
            </a:extLst>
          </p:cNvPr>
          <p:cNvSpPr txBox="1"/>
          <p:nvPr/>
        </p:nvSpPr>
        <p:spPr>
          <a:xfrm>
            <a:off x="456262" y="7594015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A96A2B-F7A8-46D1-A7F2-EC0B95ACE1DD}"/>
              </a:ext>
            </a:extLst>
          </p:cNvPr>
          <p:cNvSpPr txBox="1"/>
          <p:nvPr/>
        </p:nvSpPr>
        <p:spPr>
          <a:xfrm>
            <a:off x="4895338" y="9567793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FBC88F9-B7A1-4F8A-A959-924249D184F1}"/>
              </a:ext>
            </a:extLst>
          </p:cNvPr>
          <p:cNvSpPr txBox="1"/>
          <p:nvPr/>
        </p:nvSpPr>
        <p:spPr>
          <a:xfrm>
            <a:off x="7125193" y="8809131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130FC2F-6128-47EE-AA1F-346B9ED7EDEA}"/>
              </a:ext>
            </a:extLst>
          </p:cNvPr>
          <p:cNvSpPr/>
          <p:nvPr/>
        </p:nvSpPr>
        <p:spPr>
          <a:xfrm>
            <a:off x="625196" y="10376647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26ADE5A-C200-47F8-B049-08E71C8DF5F9}"/>
              </a:ext>
            </a:extLst>
          </p:cNvPr>
          <p:cNvSpPr/>
          <p:nvPr/>
        </p:nvSpPr>
        <p:spPr>
          <a:xfrm>
            <a:off x="427893" y="8803951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0BCB9ED-C20E-4FCB-9D3B-4C4D663346B1}"/>
              </a:ext>
            </a:extLst>
          </p:cNvPr>
          <p:cNvSpPr/>
          <p:nvPr/>
        </p:nvSpPr>
        <p:spPr>
          <a:xfrm>
            <a:off x="731607" y="985519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01D8E17-5E07-49BC-A401-FD836DB17170}"/>
              </a:ext>
            </a:extLst>
          </p:cNvPr>
          <p:cNvSpPr txBox="1"/>
          <p:nvPr/>
        </p:nvSpPr>
        <p:spPr>
          <a:xfrm>
            <a:off x="625196" y="958467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99" name="Graphic 98" descr="Checkmark">
            <a:extLst>
              <a:ext uri="{FF2B5EF4-FFF2-40B4-BE49-F238E27FC236}">
                <a16:creationId xmlns:a16="http://schemas.microsoft.com/office/drawing/2014/main" id="{90EEED74-BFCA-444D-B2F8-56E8C0248D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507" y="9927262"/>
            <a:ext cx="273519" cy="273519"/>
          </a:xfrm>
          <a:prstGeom prst="rect">
            <a:avLst/>
          </a:prstGeom>
        </p:spPr>
      </p:pic>
      <p:pic>
        <p:nvPicPr>
          <p:cNvPr id="100" name="Graphic 99" descr="Link">
            <a:extLst>
              <a:ext uri="{FF2B5EF4-FFF2-40B4-BE49-F238E27FC236}">
                <a16:creationId xmlns:a16="http://schemas.microsoft.com/office/drawing/2014/main" id="{F4FB824E-1F56-4926-9D0F-C1CBAB3E99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42482" y="9840353"/>
            <a:ext cx="370265" cy="370265"/>
          </a:xfrm>
          <a:prstGeom prst="rect">
            <a:avLst/>
          </a:prstGeom>
        </p:spPr>
      </p:pic>
      <p:pic>
        <p:nvPicPr>
          <p:cNvPr id="101" name="Graphic 100" descr="List">
            <a:extLst>
              <a:ext uri="{FF2B5EF4-FFF2-40B4-BE49-F238E27FC236}">
                <a16:creationId xmlns:a16="http://schemas.microsoft.com/office/drawing/2014/main" id="{60FFBB5B-F4AB-4C3A-A519-F7F2E1B6DB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99597" y="9859421"/>
            <a:ext cx="301673" cy="301673"/>
          </a:xfrm>
          <a:prstGeom prst="rect">
            <a:avLst/>
          </a:prstGeom>
        </p:spPr>
      </p:pic>
      <p:pic>
        <p:nvPicPr>
          <p:cNvPr id="102" name="Graphic 101" descr="Eye">
            <a:extLst>
              <a:ext uri="{FF2B5EF4-FFF2-40B4-BE49-F238E27FC236}">
                <a16:creationId xmlns:a16="http://schemas.microsoft.com/office/drawing/2014/main" id="{2524CAE2-5D8A-4839-AE70-F2F3FF5644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11751" y="9859896"/>
            <a:ext cx="370265" cy="370265"/>
          </a:xfrm>
          <a:prstGeom prst="rect">
            <a:avLst/>
          </a:prstGeom>
        </p:spPr>
      </p:pic>
      <p:pic>
        <p:nvPicPr>
          <p:cNvPr id="103" name="Graphic 102" descr="Lightbulb">
            <a:extLst>
              <a:ext uri="{FF2B5EF4-FFF2-40B4-BE49-F238E27FC236}">
                <a16:creationId xmlns:a16="http://schemas.microsoft.com/office/drawing/2014/main" id="{66A0DE6D-6F6A-4330-AC21-CB26E36111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30792" y="9861579"/>
            <a:ext cx="299515" cy="299515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3866051F-48CC-4F08-8A91-FAEA88D2D20B}"/>
              </a:ext>
            </a:extLst>
          </p:cNvPr>
          <p:cNvSpPr/>
          <p:nvPr/>
        </p:nvSpPr>
        <p:spPr>
          <a:xfrm>
            <a:off x="1591591" y="983818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67FF4ED-96F2-4DCC-B6CB-A2951CB218E6}"/>
              </a:ext>
            </a:extLst>
          </p:cNvPr>
          <p:cNvSpPr/>
          <p:nvPr/>
        </p:nvSpPr>
        <p:spPr>
          <a:xfrm>
            <a:off x="2111682" y="982778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50A8398-C6FC-490D-8145-34C66B835E36}"/>
              </a:ext>
            </a:extLst>
          </p:cNvPr>
          <p:cNvSpPr/>
          <p:nvPr/>
        </p:nvSpPr>
        <p:spPr>
          <a:xfrm>
            <a:off x="3145141" y="981427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8D51A34-A2ED-4EB9-8DF9-90825DB17A21}"/>
              </a:ext>
            </a:extLst>
          </p:cNvPr>
          <p:cNvSpPr/>
          <p:nvPr/>
        </p:nvSpPr>
        <p:spPr>
          <a:xfrm>
            <a:off x="4185834" y="981366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7B91F71-5A6D-4CA6-A618-DFDC36403D49}"/>
              </a:ext>
            </a:extLst>
          </p:cNvPr>
          <p:cNvSpPr txBox="1"/>
          <p:nvPr/>
        </p:nvSpPr>
        <p:spPr>
          <a:xfrm>
            <a:off x="1516706" y="9551707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06B29B1-B1C9-4AB7-867A-7588073CE737}"/>
              </a:ext>
            </a:extLst>
          </p:cNvPr>
          <p:cNvSpPr txBox="1"/>
          <p:nvPr/>
        </p:nvSpPr>
        <p:spPr>
          <a:xfrm>
            <a:off x="1952492" y="9545194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29F5974-B6EA-4869-B852-8F3138751FFA}"/>
              </a:ext>
            </a:extLst>
          </p:cNvPr>
          <p:cNvSpPr txBox="1"/>
          <p:nvPr/>
        </p:nvSpPr>
        <p:spPr>
          <a:xfrm>
            <a:off x="3132650" y="9557352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A10E2A7-AA65-4FAE-9063-B985049BE8B5}"/>
              </a:ext>
            </a:extLst>
          </p:cNvPr>
          <p:cNvGrpSpPr/>
          <p:nvPr/>
        </p:nvGrpSpPr>
        <p:grpSpPr>
          <a:xfrm>
            <a:off x="5392888" y="9815491"/>
            <a:ext cx="410584" cy="391973"/>
            <a:chOff x="5058700" y="5220208"/>
            <a:chExt cx="410584" cy="39197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527C450-3D97-4905-A8B3-910292729A7A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Graphic 112" descr="Forbidden">
              <a:extLst>
                <a:ext uri="{FF2B5EF4-FFF2-40B4-BE49-F238E27FC236}">
                  <a16:creationId xmlns:a16="http://schemas.microsoft.com/office/drawing/2014/main" id="{6243E757-AD23-4D61-B5C9-55AC8144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B0DCA6CE-23E3-4880-B247-6F7D91519FE2}"/>
              </a:ext>
            </a:extLst>
          </p:cNvPr>
          <p:cNvSpPr txBox="1"/>
          <p:nvPr/>
        </p:nvSpPr>
        <p:spPr>
          <a:xfrm>
            <a:off x="3613740" y="951922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7F63410-A40D-41B0-B312-4077E782091B}"/>
              </a:ext>
            </a:extLst>
          </p:cNvPr>
          <p:cNvSpPr/>
          <p:nvPr/>
        </p:nvSpPr>
        <p:spPr>
          <a:xfrm>
            <a:off x="3684391" y="980487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4" descr="Image result for trash icon">
            <a:extLst>
              <a:ext uri="{FF2B5EF4-FFF2-40B4-BE49-F238E27FC236}">
                <a16:creationId xmlns:a16="http://schemas.microsoft.com/office/drawing/2014/main" id="{49FC2433-AE34-4086-B4CD-B1B8025A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49" y="982357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2DA5B281-9833-4A40-9BD4-C9040569D34A}"/>
              </a:ext>
            </a:extLst>
          </p:cNvPr>
          <p:cNvSpPr txBox="1"/>
          <p:nvPr/>
        </p:nvSpPr>
        <p:spPr>
          <a:xfrm>
            <a:off x="4102660" y="9551443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1BC2CAB-B835-489C-8A52-E7E43DD14B6C}"/>
              </a:ext>
            </a:extLst>
          </p:cNvPr>
          <p:cNvGrpSpPr/>
          <p:nvPr/>
        </p:nvGrpSpPr>
        <p:grpSpPr>
          <a:xfrm>
            <a:off x="2560875" y="9553994"/>
            <a:ext cx="657552" cy="649879"/>
            <a:chOff x="3430783" y="5313027"/>
            <a:chExt cx="657552" cy="649879"/>
          </a:xfrm>
        </p:grpSpPr>
        <p:pic>
          <p:nvPicPr>
            <p:cNvPr id="119" name="Graphic 118" descr="Link">
              <a:extLst>
                <a:ext uri="{FF2B5EF4-FFF2-40B4-BE49-F238E27FC236}">
                  <a16:creationId xmlns:a16="http://schemas.microsoft.com/office/drawing/2014/main" id="{F6B54A96-1FFC-41FC-87B0-E5A7832B5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69D9518-6EDB-4F35-8CD2-8DC03DCA5AD3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DA48BB6-1BE5-4594-A15F-55CF81D77F04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691E002C-50DA-4707-ABC2-CFAF65D63940}"/>
              </a:ext>
            </a:extLst>
          </p:cNvPr>
          <p:cNvSpPr txBox="1"/>
          <p:nvPr/>
        </p:nvSpPr>
        <p:spPr>
          <a:xfrm>
            <a:off x="480989" y="8902167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F417BAC-0C20-46ED-89CD-612C11EC3767}"/>
              </a:ext>
            </a:extLst>
          </p:cNvPr>
          <p:cNvCxnSpPr>
            <a:cxnSpLocks/>
          </p:cNvCxnSpPr>
          <p:nvPr/>
        </p:nvCxnSpPr>
        <p:spPr>
          <a:xfrm flipV="1">
            <a:off x="504600" y="9416064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9F61FC76-EB11-4ECC-BB67-B4E0BA92CB42}"/>
              </a:ext>
            </a:extLst>
          </p:cNvPr>
          <p:cNvSpPr txBox="1"/>
          <p:nvPr/>
        </p:nvSpPr>
        <p:spPr>
          <a:xfrm>
            <a:off x="11553559" y="9527877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E93F8B4-BBE0-4554-BC5A-B36BFFB772E5}"/>
              </a:ext>
            </a:extLst>
          </p:cNvPr>
          <p:cNvSpPr/>
          <p:nvPr/>
        </p:nvSpPr>
        <p:spPr>
          <a:xfrm>
            <a:off x="7204647" y="10351641"/>
            <a:ext cx="5911194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4BFAC50-A4FC-4223-AED7-BFA277DBE498}"/>
              </a:ext>
            </a:extLst>
          </p:cNvPr>
          <p:cNvSpPr/>
          <p:nvPr/>
        </p:nvSpPr>
        <p:spPr>
          <a:xfrm>
            <a:off x="7214502" y="983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27193F6-E1CD-4FAB-8E4C-1F4C37B5F900}"/>
              </a:ext>
            </a:extLst>
          </p:cNvPr>
          <p:cNvSpPr txBox="1"/>
          <p:nvPr/>
        </p:nvSpPr>
        <p:spPr>
          <a:xfrm>
            <a:off x="7108091" y="955967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29" name="Graphic 128" descr="Checkmark">
            <a:extLst>
              <a:ext uri="{FF2B5EF4-FFF2-40B4-BE49-F238E27FC236}">
                <a16:creationId xmlns:a16="http://schemas.microsoft.com/office/drawing/2014/main" id="{7464A9E2-B07A-4DD7-9FB4-79D0D315DB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85402" y="9902256"/>
            <a:ext cx="273519" cy="273519"/>
          </a:xfrm>
          <a:prstGeom prst="rect">
            <a:avLst/>
          </a:prstGeom>
        </p:spPr>
      </p:pic>
      <p:pic>
        <p:nvPicPr>
          <p:cNvPr id="130" name="Graphic 129" descr="Link">
            <a:extLst>
              <a:ext uri="{FF2B5EF4-FFF2-40B4-BE49-F238E27FC236}">
                <a16:creationId xmlns:a16="http://schemas.microsoft.com/office/drawing/2014/main" id="{2FBFAD2D-6826-44DD-9C1F-34BD004D48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25377" y="9815347"/>
            <a:ext cx="370265" cy="370265"/>
          </a:xfrm>
          <a:prstGeom prst="rect">
            <a:avLst/>
          </a:prstGeom>
        </p:spPr>
      </p:pic>
      <p:pic>
        <p:nvPicPr>
          <p:cNvPr id="131" name="Graphic 130" descr="List">
            <a:extLst>
              <a:ext uri="{FF2B5EF4-FFF2-40B4-BE49-F238E27FC236}">
                <a16:creationId xmlns:a16="http://schemas.microsoft.com/office/drawing/2014/main" id="{5B4DE43F-4338-4945-BECA-37B2403C3F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682492" y="9834415"/>
            <a:ext cx="301673" cy="301673"/>
          </a:xfrm>
          <a:prstGeom prst="rect">
            <a:avLst/>
          </a:prstGeom>
        </p:spPr>
      </p:pic>
      <p:pic>
        <p:nvPicPr>
          <p:cNvPr id="132" name="Graphic 131" descr="Eye">
            <a:extLst>
              <a:ext uri="{FF2B5EF4-FFF2-40B4-BE49-F238E27FC236}">
                <a16:creationId xmlns:a16="http://schemas.microsoft.com/office/drawing/2014/main" id="{39269C77-60FD-4141-BC28-E0159149EA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94646" y="9834890"/>
            <a:ext cx="370265" cy="370265"/>
          </a:xfrm>
          <a:prstGeom prst="rect">
            <a:avLst/>
          </a:prstGeom>
        </p:spPr>
      </p:pic>
      <p:pic>
        <p:nvPicPr>
          <p:cNvPr id="133" name="Graphic 132" descr="Lightbulb">
            <a:extLst>
              <a:ext uri="{FF2B5EF4-FFF2-40B4-BE49-F238E27FC236}">
                <a16:creationId xmlns:a16="http://schemas.microsoft.com/office/drawing/2014/main" id="{6BA4DA9A-6E09-4CFC-8CE3-A956BCB389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713687" y="9836573"/>
            <a:ext cx="299515" cy="299515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25E6E784-FEEA-4617-8AB1-B1CF659ADB21}"/>
              </a:ext>
            </a:extLst>
          </p:cNvPr>
          <p:cNvSpPr/>
          <p:nvPr/>
        </p:nvSpPr>
        <p:spPr>
          <a:xfrm>
            <a:off x="8074486" y="98131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BEA36AD-9C8E-477A-A80D-EBD5EF305D7D}"/>
              </a:ext>
            </a:extLst>
          </p:cNvPr>
          <p:cNvSpPr/>
          <p:nvPr/>
        </p:nvSpPr>
        <p:spPr>
          <a:xfrm>
            <a:off x="8594577" y="98027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F108844-692B-4458-B444-8C6DC32BC4A7}"/>
              </a:ext>
            </a:extLst>
          </p:cNvPr>
          <p:cNvSpPr/>
          <p:nvPr/>
        </p:nvSpPr>
        <p:spPr>
          <a:xfrm>
            <a:off x="9628036" y="978926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DD409EC-E277-4297-910C-794F6D90652A}"/>
              </a:ext>
            </a:extLst>
          </p:cNvPr>
          <p:cNvSpPr/>
          <p:nvPr/>
        </p:nvSpPr>
        <p:spPr>
          <a:xfrm>
            <a:off x="10668729" y="978865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BC407C-FCF9-48A7-8C7E-B0900B941472}"/>
              </a:ext>
            </a:extLst>
          </p:cNvPr>
          <p:cNvSpPr txBox="1"/>
          <p:nvPr/>
        </p:nvSpPr>
        <p:spPr>
          <a:xfrm>
            <a:off x="7999601" y="9526701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FE91036-E544-411B-84D7-E6FB2344AB79}"/>
              </a:ext>
            </a:extLst>
          </p:cNvPr>
          <p:cNvSpPr txBox="1"/>
          <p:nvPr/>
        </p:nvSpPr>
        <p:spPr>
          <a:xfrm>
            <a:off x="8435387" y="9520188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D381591-E18F-4261-8D8D-126EC9C527E4}"/>
              </a:ext>
            </a:extLst>
          </p:cNvPr>
          <p:cNvSpPr txBox="1"/>
          <p:nvPr/>
        </p:nvSpPr>
        <p:spPr>
          <a:xfrm>
            <a:off x="9615545" y="9532346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0A4E907-9016-463D-B1A6-A6C8A1E0B491}"/>
              </a:ext>
            </a:extLst>
          </p:cNvPr>
          <p:cNvGrpSpPr/>
          <p:nvPr/>
        </p:nvGrpSpPr>
        <p:grpSpPr>
          <a:xfrm>
            <a:off x="11875783" y="9790485"/>
            <a:ext cx="410584" cy="391973"/>
            <a:chOff x="5058700" y="5220208"/>
            <a:chExt cx="410584" cy="391973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295499B-D970-4A6C-A457-29E692FD13A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Graphic 142" descr="Forbidden">
              <a:extLst>
                <a:ext uri="{FF2B5EF4-FFF2-40B4-BE49-F238E27FC236}">
                  <a16:creationId xmlns:a16="http://schemas.microsoft.com/office/drawing/2014/main" id="{C4875CB7-42F6-41C2-B13B-DBA7076EC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92F45EBE-431A-4B3B-8820-09CFF9BC6FB0}"/>
              </a:ext>
            </a:extLst>
          </p:cNvPr>
          <p:cNvSpPr txBox="1"/>
          <p:nvPr/>
        </p:nvSpPr>
        <p:spPr>
          <a:xfrm>
            <a:off x="10078132" y="9505853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74F1FB8-D1A7-43C4-9107-A2F05B8D7824}"/>
              </a:ext>
            </a:extLst>
          </p:cNvPr>
          <p:cNvSpPr/>
          <p:nvPr/>
        </p:nvSpPr>
        <p:spPr>
          <a:xfrm>
            <a:off x="10167286" y="977986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4" descr="Image result for trash icon">
            <a:extLst>
              <a:ext uri="{FF2B5EF4-FFF2-40B4-BE49-F238E27FC236}">
                <a16:creationId xmlns:a16="http://schemas.microsoft.com/office/drawing/2014/main" id="{0B4B1749-6D0D-4464-A02F-14CA0678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244" y="9798565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E41A20C2-DDA3-4304-8C3B-33E0FFCBF938}"/>
              </a:ext>
            </a:extLst>
          </p:cNvPr>
          <p:cNvSpPr txBox="1"/>
          <p:nvPr/>
        </p:nvSpPr>
        <p:spPr>
          <a:xfrm>
            <a:off x="10564482" y="9515887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A718D22-8A23-41A4-A4D0-27146A1AB764}"/>
              </a:ext>
            </a:extLst>
          </p:cNvPr>
          <p:cNvGrpSpPr/>
          <p:nvPr/>
        </p:nvGrpSpPr>
        <p:grpSpPr>
          <a:xfrm>
            <a:off x="9043770" y="9528988"/>
            <a:ext cx="657552" cy="649879"/>
            <a:chOff x="3430783" y="5313027"/>
            <a:chExt cx="657552" cy="649879"/>
          </a:xfrm>
        </p:grpSpPr>
        <p:pic>
          <p:nvPicPr>
            <p:cNvPr id="149" name="Graphic 148" descr="Link">
              <a:extLst>
                <a:ext uri="{FF2B5EF4-FFF2-40B4-BE49-F238E27FC236}">
                  <a16:creationId xmlns:a16="http://schemas.microsoft.com/office/drawing/2014/main" id="{86FF696D-42F1-43C4-AB96-C8B7C041B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00C5415-E4EA-496C-928C-58AC44C14E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DDAE141-2272-4E83-86EB-914155DE2E6D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BE021E9-E488-4B34-9A05-080324E20132}"/>
              </a:ext>
            </a:extLst>
          </p:cNvPr>
          <p:cNvCxnSpPr>
            <a:cxnSpLocks/>
          </p:cNvCxnSpPr>
          <p:nvPr/>
        </p:nvCxnSpPr>
        <p:spPr>
          <a:xfrm>
            <a:off x="7153495" y="9348077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45D7557-48A1-47B0-AFB8-AC1E7DDCFDE4}"/>
              </a:ext>
            </a:extLst>
          </p:cNvPr>
          <p:cNvSpPr/>
          <p:nvPr/>
        </p:nvSpPr>
        <p:spPr>
          <a:xfrm>
            <a:off x="7020648" y="8806165"/>
            <a:ext cx="6265240" cy="36565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87197FE-CB8F-42F8-A432-C309AD2BB27D}"/>
              </a:ext>
            </a:extLst>
          </p:cNvPr>
          <p:cNvSpPr txBox="1"/>
          <p:nvPr/>
        </p:nvSpPr>
        <p:spPr>
          <a:xfrm>
            <a:off x="10083521" y="7040722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11D5FFA-E634-4D52-8F93-BA0ACD7C76CD}"/>
              </a:ext>
            </a:extLst>
          </p:cNvPr>
          <p:cNvSpPr txBox="1"/>
          <p:nvPr/>
        </p:nvSpPr>
        <p:spPr>
          <a:xfrm>
            <a:off x="9545913" y="7034327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58F9FEC-A122-42E2-AC94-CF7D9496734E}"/>
              </a:ext>
            </a:extLst>
          </p:cNvPr>
          <p:cNvSpPr txBox="1"/>
          <p:nvPr/>
        </p:nvSpPr>
        <p:spPr>
          <a:xfrm>
            <a:off x="8761401" y="7044522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1C013481-68B1-49FA-A708-A8B200F294D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90969" y="6870921"/>
            <a:ext cx="207429" cy="267571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FF5EAD97-EF36-4D14-9BB9-74871FA0FEA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18503" y="6906335"/>
            <a:ext cx="174974" cy="16967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BA0F3C0-7ABD-449E-861A-036C6B4BC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9879" y="6828540"/>
            <a:ext cx="323850" cy="23812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E87C7B26-3E6D-4F95-B46F-9F476031B3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447" y="6813681"/>
            <a:ext cx="323850" cy="23812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3E5BECAA-9DC8-4C6F-8078-99A22132C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3613" y="6821098"/>
            <a:ext cx="323850" cy="238125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9559009-9049-4E93-B721-16C33AAFC06E}"/>
              </a:ext>
            </a:extLst>
          </p:cNvPr>
          <p:cNvSpPr/>
          <p:nvPr/>
        </p:nvSpPr>
        <p:spPr>
          <a:xfrm>
            <a:off x="10119273" y="730072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44775-9A9D-4F8F-932E-CBD6F8A5BB0D}"/>
              </a:ext>
            </a:extLst>
          </p:cNvPr>
          <p:cNvSpPr/>
          <p:nvPr/>
        </p:nvSpPr>
        <p:spPr>
          <a:xfrm>
            <a:off x="10956001" y="730473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5F87621-F05F-4BD7-AB2F-1DA89449F7FD}"/>
              </a:ext>
            </a:extLst>
          </p:cNvPr>
          <p:cNvSpPr/>
          <p:nvPr/>
        </p:nvSpPr>
        <p:spPr>
          <a:xfrm>
            <a:off x="11563135" y="729273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1484B74-B274-4893-B08E-38DA797C6045}"/>
              </a:ext>
            </a:extLst>
          </p:cNvPr>
          <p:cNvSpPr/>
          <p:nvPr/>
        </p:nvSpPr>
        <p:spPr>
          <a:xfrm>
            <a:off x="8867138" y="7315155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0DE528-1ACA-4CD7-AA1F-B44719DF6C60}"/>
              </a:ext>
            </a:extLst>
          </p:cNvPr>
          <p:cNvSpPr txBox="1"/>
          <p:nvPr/>
        </p:nvSpPr>
        <p:spPr>
          <a:xfrm>
            <a:off x="10055158" y="778321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447699E-FA08-475A-9A72-2ABDBACE53D6}"/>
              </a:ext>
            </a:extLst>
          </p:cNvPr>
          <p:cNvSpPr txBox="1"/>
          <p:nvPr/>
        </p:nvSpPr>
        <p:spPr>
          <a:xfrm>
            <a:off x="10210451" y="792483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BC42FE-CAC5-4A11-818E-3123BF76D86A}"/>
              </a:ext>
            </a:extLst>
          </p:cNvPr>
          <p:cNvSpPr txBox="1"/>
          <p:nvPr/>
        </p:nvSpPr>
        <p:spPr>
          <a:xfrm>
            <a:off x="10843773" y="777552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43C2AD4-4BCE-4974-AF31-0E032FF5C0A8}"/>
              </a:ext>
            </a:extLst>
          </p:cNvPr>
          <p:cNvSpPr txBox="1"/>
          <p:nvPr/>
        </p:nvSpPr>
        <p:spPr>
          <a:xfrm>
            <a:off x="11432170" y="777552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B180C1E-6CA2-44F6-821E-4445028CA35A}"/>
              </a:ext>
            </a:extLst>
          </p:cNvPr>
          <p:cNvSpPr txBox="1"/>
          <p:nvPr/>
        </p:nvSpPr>
        <p:spPr>
          <a:xfrm>
            <a:off x="11073787" y="792695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C956D6B-D728-4963-BE9E-620F26C9C77D}"/>
              </a:ext>
            </a:extLst>
          </p:cNvPr>
          <p:cNvSpPr txBox="1"/>
          <p:nvPr/>
        </p:nvSpPr>
        <p:spPr>
          <a:xfrm>
            <a:off x="11586983" y="79504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DDBEF1F-F0D8-42E1-A72A-0EFEB5C7EEE2}"/>
              </a:ext>
            </a:extLst>
          </p:cNvPr>
          <p:cNvSpPr txBox="1"/>
          <p:nvPr/>
        </p:nvSpPr>
        <p:spPr>
          <a:xfrm>
            <a:off x="9401250" y="780779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7AA14B6-C4A0-4D48-A7A0-CA8194F06692}"/>
              </a:ext>
            </a:extLst>
          </p:cNvPr>
          <p:cNvSpPr txBox="1"/>
          <p:nvPr/>
        </p:nvSpPr>
        <p:spPr>
          <a:xfrm>
            <a:off x="9556543" y="794941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9A8AC70-1C8C-4490-AFF7-E7DA7B18D8DE}"/>
              </a:ext>
            </a:extLst>
          </p:cNvPr>
          <p:cNvSpPr txBox="1"/>
          <p:nvPr/>
        </p:nvSpPr>
        <p:spPr>
          <a:xfrm>
            <a:off x="8751186" y="781990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D22B993-FC52-4B49-BF5E-AF6C388FFE20}"/>
              </a:ext>
            </a:extLst>
          </p:cNvPr>
          <p:cNvSpPr txBox="1"/>
          <p:nvPr/>
        </p:nvSpPr>
        <p:spPr>
          <a:xfrm>
            <a:off x="8906479" y="796152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5E4C7616-3972-486C-B8D7-F8F550243519}"/>
              </a:ext>
            </a:extLst>
          </p:cNvPr>
          <p:cNvSpPr/>
          <p:nvPr/>
        </p:nvSpPr>
        <p:spPr>
          <a:xfrm flipV="1">
            <a:off x="9094658" y="7410196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37DC867-3256-4155-834F-9CB79F7F2C92}"/>
              </a:ext>
            </a:extLst>
          </p:cNvPr>
          <p:cNvSpPr/>
          <p:nvPr/>
        </p:nvSpPr>
        <p:spPr>
          <a:xfrm>
            <a:off x="7200573" y="7326172"/>
            <a:ext cx="482665" cy="46363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EE54494-F37B-4EDD-91C4-FE96632F022A}"/>
              </a:ext>
            </a:extLst>
          </p:cNvPr>
          <p:cNvSpPr/>
          <p:nvPr/>
        </p:nvSpPr>
        <p:spPr>
          <a:xfrm>
            <a:off x="7352395" y="747417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93B2326-BBC1-48CC-9992-99DF259CBE98}"/>
              </a:ext>
            </a:extLst>
          </p:cNvPr>
          <p:cNvSpPr/>
          <p:nvPr/>
        </p:nvSpPr>
        <p:spPr>
          <a:xfrm>
            <a:off x="8049640" y="733700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75D9CA3-D317-4D53-AA3A-E8D9BCB2DEB8}"/>
              </a:ext>
            </a:extLst>
          </p:cNvPr>
          <p:cNvSpPr txBox="1"/>
          <p:nvPr/>
        </p:nvSpPr>
        <p:spPr>
          <a:xfrm>
            <a:off x="8019851" y="6949845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9BE135B-7DCA-47B9-A7DF-E40CBA3557E4}"/>
              </a:ext>
            </a:extLst>
          </p:cNvPr>
          <p:cNvSpPr txBox="1"/>
          <p:nvPr/>
        </p:nvSpPr>
        <p:spPr>
          <a:xfrm>
            <a:off x="6365885" y="6794266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BDEDBE7-EFF3-4696-94C7-52A0F7F5CE59}"/>
              </a:ext>
            </a:extLst>
          </p:cNvPr>
          <p:cNvSpPr txBox="1"/>
          <p:nvPr/>
        </p:nvSpPr>
        <p:spPr>
          <a:xfrm>
            <a:off x="7153835" y="6841113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594DE61-7B81-45B7-8F21-724F8FEB4499}"/>
              </a:ext>
            </a:extLst>
          </p:cNvPr>
          <p:cNvSpPr txBox="1"/>
          <p:nvPr/>
        </p:nvSpPr>
        <p:spPr>
          <a:xfrm>
            <a:off x="7493077" y="7018318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928E6FE-859A-4C47-A4A6-B30610B43A0F}"/>
              </a:ext>
            </a:extLst>
          </p:cNvPr>
          <p:cNvSpPr txBox="1"/>
          <p:nvPr/>
        </p:nvSpPr>
        <p:spPr>
          <a:xfrm>
            <a:off x="7109422" y="789011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64A2112-41CA-4D02-B2FB-F2353C4971BB}"/>
              </a:ext>
            </a:extLst>
          </p:cNvPr>
          <p:cNvSpPr txBox="1"/>
          <p:nvPr/>
        </p:nvSpPr>
        <p:spPr>
          <a:xfrm>
            <a:off x="7232000" y="799820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C07EAE0-7B51-41F8-B2D2-8D79A5B14723}"/>
              </a:ext>
            </a:extLst>
          </p:cNvPr>
          <p:cNvSpPr/>
          <p:nvPr/>
        </p:nvSpPr>
        <p:spPr>
          <a:xfrm>
            <a:off x="6411647" y="73194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C884832-95F1-4F5A-AF8D-019E7401A3D4}"/>
              </a:ext>
            </a:extLst>
          </p:cNvPr>
          <p:cNvSpPr/>
          <p:nvPr/>
        </p:nvSpPr>
        <p:spPr>
          <a:xfrm>
            <a:off x="6559671" y="7462251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241D574-8AC0-49BB-B540-D7E1D201B6DC}"/>
              </a:ext>
            </a:extLst>
          </p:cNvPr>
          <p:cNvCxnSpPr>
            <a:cxnSpLocks/>
          </p:cNvCxnSpPr>
          <p:nvPr/>
        </p:nvCxnSpPr>
        <p:spPr>
          <a:xfrm>
            <a:off x="377640" y="8459848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C6DD6577-B390-44A5-8184-7DB2EC462644}"/>
              </a:ext>
            </a:extLst>
          </p:cNvPr>
          <p:cNvSpPr/>
          <p:nvPr/>
        </p:nvSpPr>
        <p:spPr>
          <a:xfrm flipV="1">
            <a:off x="9725849" y="7402320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6756EC26-EC27-4DC6-9B4C-78CFC155CE94}"/>
              </a:ext>
            </a:extLst>
          </p:cNvPr>
          <p:cNvSpPr/>
          <p:nvPr/>
        </p:nvSpPr>
        <p:spPr>
          <a:xfrm flipV="1">
            <a:off x="10338807" y="7401091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15F3465-19F7-44A9-8C94-B8556399C9B9}"/>
              </a:ext>
            </a:extLst>
          </p:cNvPr>
          <p:cNvCxnSpPr/>
          <p:nvPr/>
        </p:nvCxnSpPr>
        <p:spPr>
          <a:xfrm>
            <a:off x="7896630" y="687262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A78AA47-63E5-43EF-9C9B-1F88987F03F3}"/>
              </a:ext>
            </a:extLst>
          </p:cNvPr>
          <p:cNvCxnSpPr/>
          <p:nvPr/>
        </p:nvCxnSpPr>
        <p:spPr>
          <a:xfrm>
            <a:off x="6987365" y="687262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0C4C4C5-016E-4B50-A47A-4B268C6F2F56}"/>
              </a:ext>
            </a:extLst>
          </p:cNvPr>
          <p:cNvCxnSpPr/>
          <p:nvPr/>
        </p:nvCxnSpPr>
        <p:spPr>
          <a:xfrm>
            <a:off x="8669281" y="689124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C2C6D4F-95B5-4F0E-828D-52CFF75D361D}"/>
              </a:ext>
            </a:extLst>
          </p:cNvPr>
          <p:cNvCxnSpPr/>
          <p:nvPr/>
        </p:nvCxnSpPr>
        <p:spPr>
          <a:xfrm>
            <a:off x="10800586" y="6865471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D645835-2E1D-450D-BC7B-A3CD1B9C6301}"/>
              </a:ext>
            </a:extLst>
          </p:cNvPr>
          <p:cNvCxnSpPr/>
          <p:nvPr/>
        </p:nvCxnSpPr>
        <p:spPr>
          <a:xfrm>
            <a:off x="6210205" y="6865470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6E0A9A2-E2B7-4013-8578-ED8197C49FB8}"/>
              </a:ext>
            </a:extLst>
          </p:cNvPr>
          <p:cNvCxnSpPr/>
          <p:nvPr/>
        </p:nvCxnSpPr>
        <p:spPr>
          <a:xfrm>
            <a:off x="12215847" y="687946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5B868E7A-2889-49C3-9528-50137B666DFE}"/>
              </a:ext>
            </a:extLst>
          </p:cNvPr>
          <p:cNvSpPr txBox="1"/>
          <p:nvPr/>
        </p:nvSpPr>
        <p:spPr>
          <a:xfrm>
            <a:off x="12391263" y="6776634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F9ED8ED-0B42-4AF4-8CA6-6EA0A1282A02}"/>
              </a:ext>
            </a:extLst>
          </p:cNvPr>
          <p:cNvSpPr/>
          <p:nvPr/>
        </p:nvSpPr>
        <p:spPr>
          <a:xfrm>
            <a:off x="12437025" y="7301849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B659C6B-B533-424E-B2B3-1BB5C3284591}"/>
              </a:ext>
            </a:extLst>
          </p:cNvPr>
          <p:cNvSpPr/>
          <p:nvPr/>
        </p:nvSpPr>
        <p:spPr>
          <a:xfrm>
            <a:off x="12585049" y="7444619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0BFFAF9E-EA83-4B0F-BDFA-D17BBA2D2471}"/>
              </a:ext>
            </a:extLst>
          </p:cNvPr>
          <p:cNvSpPr/>
          <p:nvPr/>
        </p:nvSpPr>
        <p:spPr>
          <a:xfrm>
            <a:off x="8765154" y="6449246"/>
            <a:ext cx="2084332" cy="199341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24F6BA27-4020-44C4-AA2A-11AD41BCA80A}"/>
              </a:ext>
            </a:extLst>
          </p:cNvPr>
          <p:cNvCxnSpPr>
            <a:stCxn id="139" idx="0"/>
          </p:cNvCxnSpPr>
          <p:nvPr/>
        </p:nvCxnSpPr>
        <p:spPr>
          <a:xfrm flipH="1" flipV="1">
            <a:off x="8301916" y="7961527"/>
            <a:ext cx="495910" cy="155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49DB33BD-3B90-4CE7-BF37-36DDD35C0242}"/>
              </a:ext>
            </a:extLst>
          </p:cNvPr>
          <p:cNvSpPr/>
          <p:nvPr/>
        </p:nvSpPr>
        <p:spPr>
          <a:xfrm>
            <a:off x="6978166" y="9492688"/>
            <a:ext cx="6038864" cy="9598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C0D4744D-9FCD-4C26-8D67-63E2F0AC9972}"/>
              </a:ext>
            </a:extLst>
          </p:cNvPr>
          <p:cNvSpPr/>
          <p:nvPr/>
        </p:nvSpPr>
        <p:spPr>
          <a:xfrm>
            <a:off x="438446" y="9431903"/>
            <a:ext cx="6038864" cy="9598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194A93DD-0355-46B8-BD3B-10CC19FE48DD}"/>
              </a:ext>
            </a:extLst>
          </p:cNvPr>
          <p:cNvCxnSpPr/>
          <p:nvPr/>
        </p:nvCxnSpPr>
        <p:spPr>
          <a:xfrm flipV="1">
            <a:off x="5331970" y="7877445"/>
            <a:ext cx="1776979" cy="1493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9CBC636D-E2CA-418D-B100-A266F738C741}"/>
              </a:ext>
            </a:extLst>
          </p:cNvPr>
          <p:cNvCxnSpPr/>
          <p:nvPr/>
        </p:nvCxnSpPr>
        <p:spPr>
          <a:xfrm>
            <a:off x="7992760" y="151636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B89C73D-A765-4C08-8A69-911D0A6C7994}"/>
              </a:ext>
            </a:extLst>
          </p:cNvPr>
          <p:cNvCxnSpPr/>
          <p:nvPr/>
        </p:nvCxnSpPr>
        <p:spPr>
          <a:xfrm>
            <a:off x="7107362" y="1506994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871DEE1-FC45-480A-A50F-49FF2507A284}"/>
              </a:ext>
            </a:extLst>
          </p:cNvPr>
          <p:cNvCxnSpPr/>
          <p:nvPr/>
        </p:nvCxnSpPr>
        <p:spPr>
          <a:xfrm>
            <a:off x="6302052" y="1519086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2292803-E0EE-4B66-A733-4A4D7507E547}"/>
              </a:ext>
            </a:extLst>
          </p:cNvPr>
          <p:cNvCxnSpPr/>
          <p:nvPr/>
        </p:nvCxnSpPr>
        <p:spPr>
          <a:xfrm>
            <a:off x="5334684" y="146514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9CE52EE1-55EF-419A-B7BB-F10360F7A107}"/>
              </a:ext>
            </a:extLst>
          </p:cNvPr>
          <p:cNvCxnSpPr>
            <a:cxnSpLocks/>
          </p:cNvCxnSpPr>
          <p:nvPr/>
        </p:nvCxnSpPr>
        <p:spPr>
          <a:xfrm flipV="1">
            <a:off x="8094646" y="3412965"/>
            <a:ext cx="703180" cy="5489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134B43F4-5B0E-4890-A16C-F4B24FBE5F65}"/>
              </a:ext>
            </a:extLst>
          </p:cNvPr>
          <p:cNvCxnSpPr/>
          <p:nvPr/>
        </p:nvCxnSpPr>
        <p:spPr>
          <a:xfrm flipV="1">
            <a:off x="4747388" y="3412965"/>
            <a:ext cx="3877989" cy="593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6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8B50E9C-2102-4882-A0DE-7103818995EE}"/>
              </a:ext>
            </a:extLst>
          </p:cNvPr>
          <p:cNvSpPr/>
          <p:nvPr/>
        </p:nvSpPr>
        <p:spPr>
          <a:xfrm>
            <a:off x="8890441" y="243727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8F518B-F52F-4E53-B2ED-501C2172CEA2}"/>
              </a:ext>
            </a:extLst>
          </p:cNvPr>
          <p:cNvSpPr/>
          <p:nvPr/>
        </p:nvSpPr>
        <p:spPr>
          <a:xfrm>
            <a:off x="10210544" y="243139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1A7C3-2859-459A-AFDE-BEB596299228}"/>
              </a:ext>
            </a:extLst>
          </p:cNvPr>
          <p:cNvSpPr/>
          <p:nvPr/>
        </p:nvSpPr>
        <p:spPr>
          <a:xfrm>
            <a:off x="10817678" y="241939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12A4EA-7C4D-4338-9EBC-7D45965311AF}"/>
              </a:ext>
            </a:extLst>
          </p:cNvPr>
          <p:cNvSpPr/>
          <p:nvPr/>
        </p:nvSpPr>
        <p:spPr>
          <a:xfrm>
            <a:off x="8269889" y="24428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90B37-8829-4A2C-888A-DE2D1C7A0EB3}"/>
              </a:ext>
            </a:extLst>
          </p:cNvPr>
          <p:cNvSpPr txBox="1"/>
          <p:nvPr/>
        </p:nvSpPr>
        <p:spPr>
          <a:xfrm>
            <a:off x="37608" y="1735601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724414-BD81-45E6-B986-6529BC825C27}"/>
              </a:ext>
            </a:extLst>
          </p:cNvPr>
          <p:cNvSpPr txBox="1"/>
          <p:nvPr/>
        </p:nvSpPr>
        <p:spPr>
          <a:xfrm>
            <a:off x="9485558" y="1794424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4A44A-3ACF-4118-878F-381F8F7AD066}"/>
              </a:ext>
            </a:extLst>
          </p:cNvPr>
          <p:cNvSpPr txBox="1"/>
          <p:nvPr/>
        </p:nvSpPr>
        <p:spPr>
          <a:xfrm>
            <a:off x="8947950" y="1788029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99916-70A6-4B69-8298-BD4A8A139AD6}"/>
              </a:ext>
            </a:extLst>
          </p:cNvPr>
          <p:cNvSpPr txBox="1"/>
          <p:nvPr/>
        </p:nvSpPr>
        <p:spPr>
          <a:xfrm>
            <a:off x="8163438" y="1798224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9CCF6-BABF-4DB8-AC24-8720DE08996C}"/>
              </a:ext>
            </a:extLst>
          </p:cNvPr>
          <p:cNvSpPr txBox="1"/>
          <p:nvPr/>
        </p:nvSpPr>
        <p:spPr>
          <a:xfrm>
            <a:off x="7428120" y="1740495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3DFB0-47E2-470B-B02F-4359E741226F}"/>
              </a:ext>
            </a:extLst>
          </p:cNvPr>
          <p:cNvSpPr txBox="1"/>
          <p:nvPr/>
        </p:nvSpPr>
        <p:spPr>
          <a:xfrm>
            <a:off x="12321844" y="1743628"/>
            <a:ext cx="62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Edit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CFE265-BE29-46FF-9CAC-114D40C39A03}"/>
              </a:ext>
            </a:extLst>
          </p:cNvPr>
          <p:cNvSpPr txBox="1"/>
          <p:nvPr/>
        </p:nvSpPr>
        <p:spPr>
          <a:xfrm>
            <a:off x="12772967" y="1732233"/>
            <a:ext cx="61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Archive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738E7-1C76-42D4-B88F-BAC8542AA14E}"/>
              </a:ext>
            </a:extLst>
          </p:cNvPr>
          <p:cNvSpPr txBox="1"/>
          <p:nvPr/>
        </p:nvSpPr>
        <p:spPr>
          <a:xfrm>
            <a:off x="5558173" y="1685976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3E1BD-8F20-4D15-A099-51CCDEC85EE1}"/>
              </a:ext>
            </a:extLst>
          </p:cNvPr>
          <p:cNvSpPr txBox="1"/>
          <p:nvPr/>
        </p:nvSpPr>
        <p:spPr>
          <a:xfrm>
            <a:off x="3941886" y="184083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4F87D4-CC0D-44A6-AF61-15CD723E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6994" y="1594488"/>
            <a:ext cx="238175" cy="228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3D9FD6-8EA4-4488-A546-312B4E12D4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9111" y="1820227"/>
            <a:ext cx="151896" cy="110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94282-36DA-4434-A8EF-50E42B73CD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8141" y="1879050"/>
            <a:ext cx="151896" cy="110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672529-8362-4965-A89C-95D8D786E6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1748" y="1879059"/>
            <a:ext cx="151896" cy="1103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3E4801-637C-4EB8-AEC7-D03F4BE604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6908" y="1950671"/>
            <a:ext cx="151896" cy="11038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B80ED31-9BB9-452C-8620-A49E1B82D100}"/>
              </a:ext>
            </a:extLst>
          </p:cNvPr>
          <p:cNvGrpSpPr/>
          <p:nvPr/>
        </p:nvGrpSpPr>
        <p:grpSpPr>
          <a:xfrm>
            <a:off x="4906893" y="1593284"/>
            <a:ext cx="224925" cy="234672"/>
            <a:chOff x="1265640" y="1094812"/>
            <a:chExt cx="380241" cy="36933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9EFBE4-0C29-4AC4-889C-9F7D23E7E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DBFB4C-9573-4C9B-93F3-9DB06D58518D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0A97CF4-C75A-4EFF-AC67-07E76E4E88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5483" y="1505916"/>
            <a:ext cx="207429" cy="2675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6165C9-8109-4CA4-9986-276028A919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9566" y="1553851"/>
            <a:ext cx="174974" cy="1696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EFA44D-F50F-474B-8ECD-000C2EE4885F}"/>
              </a:ext>
            </a:extLst>
          </p:cNvPr>
          <p:cNvSpPr txBox="1"/>
          <p:nvPr/>
        </p:nvSpPr>
        <p:spPr>
          <a:xfrm>
            <a:off x="10415576" y="174983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PDF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9271EA4-5944-4907-B2AE-1ED419C922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9980" y="1836736"/>
            <a:ext cx="151896" cy="1103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3A9717-CCE2-4F4D-8A7F-AA0779029079}"/>
              </a:ext>
            </a:extLst>
          </p:cNvPr>
          <p:cNvSpPr txBox="1"/>
          <p:nvPr/>
        </p:nvSpPr>
        <p:spPr>
          <a:xfrm>
            <a:off x="10871698" y="175870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URL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2A2D029-D050-4D8F-937A-CE98E045FF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5152" y="1847822"/>
            <a:ext cx="151896" cy="1103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E09C24B-473C-4BAD-8105-AE2ADADC9E96}"/>
              </a:ext>
            </a:extLst>
          </p:cNvPr>
          <p:cNvSpPr txBox="1"/>
          <p:nvPr/>
        </p:nvSpPr>
        <p:spPr>
          <a:xfrm>
            <a:off x="4817352" y="1833627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D7FC448-350A-4AE2-B741-C5DFB538FF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3142" y="1954550"/>
            <a:ext cx="151896" cy="1103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9A9E488-16C3-4DB2-A552-CF6E0260B207}"/>
              </a:ext>
            </a:extLst>
          </p:cNvPr>
          <p:cNvSpPr txBox="1"/>
          <p:nvPr/>
        </p:nvSpPr>
        <p:spPr>
          <a:xfrm>
            <a:off x="760521" y="1745662"/>
            <a:ext cx="170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/ click for preview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59CE1F4-E97D-40D1-AD6C-5781D5E275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75" y="1813517"/>
            <a:ext cx="151896" cy="1103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ED7A6-9432-4F62-B235-936A061276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4379" y="1930175"/>
            <a:ext cx="151896" cy="1103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66672C-F6B0-48A2-A1D1-A02BDDBAA2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696" t="12129" b="-1"/>
          <a:stretch/>
        </p:blipFill>
        <p:spPr>
          <a:xfrm>
            <a:off x="2297509" y="1761709"/>
            <a:ext cx="233244" cy="3264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9866EE5-AA90-4CC6-82E2-A56AAF774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916" y="1582242"/>
            <a:ext cx="323850" cy="2381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30154A6-1835-438A-8A6A-66710D42ED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6484" y="1567383"/>
            <a:ext cx="323850" cy="2381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6EB38BA-B0C3-468D-9077-EFE98E84E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650" y="1574800"/>
            <a:ext cx="323850" cy="23812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A94090-7C76-40C6-9F0E-C4389A04E96A}"/>
              </a:ext>
            </a:extLst>
          </p:cNvPr>
          <p:cNvCxnSpPr>
            <a:cxnSpLocks/>
          </p:cNvCxnSpPr>
          <p:nvPr/>
        </p:nvCxnSpPr>
        <p:spPr>
          <a:xfrm flipV="1">
            <a:off x="136979" y="1483662"/>
            <a:ext cx="13148909" cy="32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B2E13C2-FAAA-4E4C-A1E9-418D3A4754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469405" y="2258363"/>
            <a:ext cx="2920940" cy="8870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7F22CB2-5343-4078-A148-C94C28B64339}"/>
              </a:ext>
            </a:extLst>
          </p:cNvPr>
          <p:cNvSpPr txBox="1"/>
          <p:nvPr/>
        </p:nvSpPr>
        <p:spPr>
          <a:xfrm>
            <a:off x="9457909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17CC56C-6AD8-4A72-9983-34EA353D2A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423135" y="2338706"/>
            <a:ext cx="358391" cy="83850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54A997F-05E5-4672-8E09-E6A56AE45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621" t="1525" r="1423" b="88018"/>
          <a:stretch/>
        </p:blipFill>
        <p:spPr>
          <a:xfrm>
            <a:off x="13010186" y="2312630"/>
            <a:ext cx="358391" cy="83850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0C7A18B-DB6D-456D-985D-6DADABCC76DC}"/>
              </a:ext>
            </a:extLst>
          </p:cNvPr>
          <p:cNvSpPr txBox="1"/>
          <p:nvPr/>
        </p:nvSpPr>
        <p:spPr>
          <a:xfrm>
            <a:off x="12216094" y="298012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306EC2-C53D-4CF1-BC50-A98085CC6902}"/>
              </a:ext>
            </a:extLst>
          </p:cNvPr>
          <p:cNvSpPr txBox="1"/>
          <p:nvPr/>
        </p:nvSpPr>
        <p:spPr>
          <a:xfrm>
            <a:off x="12416443" y="31194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70BCF80-2B55-4150-B2EF-6A54665CF6D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109127" y="3066376"/>
            <a:ext cx="349166" cy="24380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D13BB2E-56B1-4E0B-9E83-DF5AE85BBC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692197" y="3092747"/>
            <a:ext cx="349166" cy="243803"/>
          </a:xfrm>
          <a:prstGeom prst="rect">
            <a:avLst/>
          </a:prstGeom>
        </p:spPr>
      </p:pic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DFA9FCDD-8E0F-4656-BD51-371D51D5DE2B}"/>
              </a:ext>
            </a:extLst>
          </p:cNvPr>
          <p:cNvSpPr/>
          <p:nvPr/>
        </p:nvSpPr>
        <p:spPr>
          <a:xfrm>
            <a:off x="4151650" y="2602152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7AD643B-FCE3-4A3F-A355-63C0F600C7D5}"/>
              </a:ext>
            </a:extLst>
          </p:cNvPr>
          <p:cNvSpPr/>
          <p:nvPr/>
        </p:nvSpPr>
        <p:spPr>
          <a:xfrm>
            <a:off x="5695634" y="2618074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1AD12B-EBD3-48BD-907D-C489F1D46857}"/>
              </a:ext>
            </a:extLst>
          </p:cNvPr>
          <p:cNvSpPr/>
          <p:nvPr/>
        </p:nvSpPr>
        <p:spPr>
          <a:xfrm>
            <a:off x="-216564" y="2223374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C2CB49-3C92-433D-8027-383E1E847274}"/>
              </a:ext>
            </a:extLst>
          </p:cNvPr>
          <p:cNvSpPr/>
          <p:nvPr/>
        </p:nvSpPr>
        <p:spPr>
          <a:xfrm>
            <a:off x="9555914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061EF1-0E15-4FF6-87BE-8E108E2644A5}"/>
              </a:ext>
            </a:extLst>
          </p:cNvPr>
          <p:cNvSpPr/>
          <p:nvPr/>
        </p:nvSpPr>
        <p:spPr>
          <a:xfrm>
            <a:off x="-89604" y="2496838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1285663-6B64-45BA-82EF-E0AFE88350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428" y="1962629"/>
            <a:ext cx="151896" cy="110385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65488473-50D8-4769-831D-439409A982D2}"/>
              </a:ext>
            </a:extLst>
          </p:cNvPr>
          <p:cNvSpPr/>
          <p:nvPr/>
        </p:nvSpPr>
        <p:spPr>
          <a:xfrm>
            <a:off x="6640146" y="2606442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CD643D-507C-413E-AA94-82FE19B7D9B4}"/>
              </a:ext>
            </a:extLst>
          </p:cNvPr>
          <p:cNvSpPr txBox="1"/>
          <p:nvPr/>
        </p:nvSpPr>
        <p:spPr>
          <a:xfrm>
            <a:off x="6559916" y="1716777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ACCE05-95F5-4609-8920-99BA36A42264}"/>
              </a:ext>
            </a:extLst>
          </p:cNvPr>
          <p:cNvSpPr/>
          <p:nvPr/>
        </p:nvSpPr>
        <p:spPr>
          <a:xfrm>
            <a:off x="7362826" y="24658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F6ACD8-30C2-4E2A-A092-62AEDB6B39B9}"/>
              </a:ext>
            </a:extLst>
          </p:cNvPr>
          <p:cNvSpPr txBox="1"/>
          <p:nvPr/>
        </p:nvSpPr>
        <p:spPr>
          <a:xfrm>
            <a:off x="6113534" y="1892704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071193-3AF3-43AA-BA9C-4A5F1E098E55}"/>
              </a:ext>
            </a:extLst>
          </p:cNvPr>
          <p:cNvSpPr/>
          <p:nvPr/>
        </p:nvSpPr>
        <p:spPr>
          <a:xfrm>
            <a:off x="11554664" y="2430673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A69FBD-DCA7-4E51-8F41-4CA37158A526}"/>
              </a:ext>
            </a:extLst>
          </p:cNvPr>
          <p:cNvSpPr/>
          <p:nvPr/>
        </p:nvSpPr>
        <p:spPr>
          <a:xfrm>
            <a:off x="11705571" y="2554545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6BD229-35C5-43FE-AF93-3F08D5E456A2}"/>
              </a:ext>
            </a:extLst>
          </p:cNvPr>
          <p:cNvSpPr txBox="1"/>
          <p:nvPr/>
        </p:nvSpPr>
        <p:spPr>
          <a:xfrm>
            <a:off x="11599467" y="1719343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EBB41F9-DC16-4717-87FB-DC2366F519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26271" y="1833886"/>
            <a:ext cx="151896" cy="11038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C3F3013-C951-4529-A092-3325EFFF6677}"/>
              </a:ext>
            </a:extLst>
          </p:cNvPr>
          <p:cNvSpPr txBox="1"/>
          <p:nvPr/>
        </p:nvSpPr>
        <p:spPr>
          <a:xfrm>
            <a:off x="11464889" y="297283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6AE0DB-B80C-4FCF-9581-92DE4BC33D59}"/>
              </a:ext>
            </a:extLst>
          </p:cNvPr>
          <p:cNvSpPr txBox="1"/>
          <p:nvPr/>
        </p:nvSpPr>
        <p:spPr>
          <a:xfrm>
            <a:off x="11619702" y="314778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ABC09E9-9174-4A86-9682-053059A46CA9}"/>
              </a:ext>
            </a:extLst>
          </p:cNvPr>
          <p:cNvSpPr/>
          <p:nvPr/>
        </p:nvSpPr>
        <p:spPr>
          <a:xfrm>
            <a:off x="6491514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BC75A4-55E9-40C1-A9F6-C46C9F2FB0B0}"/>
              </a:ext>
            </a:extLst>
          </p:cNvPr>
          <p:cNvSpPr/>
          <p:nvPr/>
        </p:nvSpPr>
        <p:spPr>
          <a:xfrm>
            <a:off x="5536922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D290210-C876-4E8C-BE38-EA342FEB3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7195" y="2546005"/>
            <a:ext cx="300640" cy="31625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9DCFF1B-8AA2-45F4-8DA4-52EDA11227D8}"/>
              </a:ext>
            </a:extLst>
          </p:cNvPr>
          <p:cNvSpPr txBox="1"/>
          <p:nvPr/>
        </p:nvSpPr>
        <p:spPr>
          <a:xfrm>
            <a:off x="2962848" y="1844084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 view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DB481D1-B9B2-4222-860A-209FFB8B10AD}"/>
              </a:ext>
            </a:extLst>
          </p:cNvPr>
          <p:cNvSpPr/>
          <p:nvPr/>
        </p:nvSpPr>
        <p:spPr>
          <a:xfrm>
            <a:off x="8067624" y="1356875"/>
            <a:ext cx="2084332" cy="199341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C5D9488-9A06-4D7C-9CE4-F545EDAA87A8}"/>
              </a:ext>
            </a:extLst>
          </p:cNvPr>
          <p:cNvCxnSpPr>
            <a:cxnSpLocks/>
          </p:cNvCxnSpPr>
          <p:nvPr/>
        </p:nvCxnSpPr>
        <p:spPr>
          <a:xfrm flipH="1" flipV="1">
            <a:off x="8909228" y="3412965"/>
            <a:ext cx="492022" cy="2926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B7E53A5-DF62-4C04-9532-1334B0238387}"/>
              </a:ext>
            </a:extLst>
          </p:cNvPr>
          <p:cNvSpPr txBox="1"/>
          <p:nvPr/>
        </p:nvSpPr>
        <p:spPr>
          <a:xfrm>
            <a:off x="9298814" y="5110402"/>
            <a:ext cx="430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Color/Status From family page and QA/</a:t>
            </a:r>
            <a:r>
              <a:rPr lang="en-US" dirty="0" err="1"/>
              <a:t>Mnf</a:t>
            </a:r>
            <a:r>
              <a:rPr lang="en-US" dirty="0"/>
              <a:t>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65D209-EE70-494F-8C65-7B0AC40487DB}"/>
              </a:ext>
            </a:extLst>
          </p:cNvPr>
          <p:cNvSpPr/>
          <p:nvPr/>
        </p:nvSpPr>
        <p:spPr>
          <a:xfrm>
            <a:off x="9486062" y="7292991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B20EED2-66D6-4233-A318-504247B6684F}"/>
              </a:ext>
            </a:extLst>
          </p:cNvPr>
          <p:cNvCxnSpPr/>
          <p:nvPr/>
        </p:nvCxnSpPr>
        <p:spPr>
          <a:xfrm>
            <a:off x="-124193" y="6724933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AA4CC3B-C88F-4D4B-8263-B4C1CDCA4AA7}"/>
              </a:ext>
            </a:extLst>
          </p:cNvPr>
          <p:cNvSpPr txBox="1"/>
          <p:nvPr/>
        </p:nvSpPr>
        <p:spPr>
          <a:xfrm>
            <a:off x="427372" y="7138224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776323E-12F6-4648-9D18-BDEF2889BA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404" t="4673" r="18571" b="90129"/>
          <a:stretch/>
        </p:blipFill>
        <p:spPr>
          <a:xfrm>
            <a:off x="1412861" y="7177047"/>
            <a:ext cx="357432" cy="40153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375D749C-0E94-4622-A4B0-E3374396D75F}"/>
              </a:ext>
            </a:extLst>
          </p:cNvPr>
          <p:cNvSpPr txBox="1"/>
          <p:nvPr/>
        </p:nvSpPr>
        <p:spPr>
          <a:xfrm>
            <a:off x="1780547" y="7150909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A35C61-1E94-42E6-A4EF-6164E13C78B8}"/>
              </a:ext>
            </a:extLst>
          </p:cNvPr>
          <p:cNvSpPr txBox="1"/>
          <p:nvPr/>
        </p:nvSpPr>
        <p:spPr>
          <a:xfrm>
            <a:off x="456262" y="7594015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A96A2B-F7A8-46D1-A7F2-EC0B95ACE1DD}"/>
              </a:ext>
            </a:extLst>
          </p:cNvPr>
          <p:cNvSpPr txBox="1"/>
          <p:nvPr/>
        </p:nvSpPr>
        <p:spPr>
          <a:xfrm>
            <a:off x="4895338" y="9567793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FBC88F9-B7A1-4F8A-A959-924249D184F1}"/>
              </a:ext>
            </a:extLst>
          </p:cNvPr>
          <p:cNvSpPr txBox="1"/>
          <p:nvPr/>
        </p:nvSpPr>
        <p:spPr>
          <a:xfrm>
            <a:off x="7125193" y="8809131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130FC2F-6128-47EE-AA1F-346B9ED7EDEA}"/>
              </a:ext>
            </a:extLst>
          </p:cNvPr>
          <p:cNvSpPr/>
          <p:nvPr/>
        </p:nvSpPr>
        <p:spPr>
          <a:xfrm>
            <a:off x="625196" y="10376647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26ADE5A-C200-47F8-B049-08E71C8DF5F9}"/>
              </a:ext>
            </a:extLst>
          </p:cNvPr>
          <p:cNvSpPr/>
          <p:nvPr/>
        </p:nvSpPr>
        <p:spPr>
          <a:xfrm>
            <a:off x="427893" y="8803951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0BCB9ED-C20E-4FCB-9D3B-4C4D663346B1}"/>
              </a:ext>
            </a:extLst>
          </p:cNvPr>
          <p:cNvSpPr/>
          <p:nvPr/>
        </p:nvSpPr>
        <p:spPr>
          <a:xfrm>
            <a:off x="731607" y="985519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01D8E17-5E07-49BC-A401-FD836DB17170}"/>
              </a:ext>
            </a:extLst>
          </p:cNvPr>
          <p:cNvSpPr txBox="1"/>
          <p:nvPr/>
        </p:nvSpPr>
        <p:spPr>
          <a:xfrm>
            <a:off x="625196" y="958467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99" name="Graphic 98" descr="Checkmark">
            <a:extLst>
              <a:ext uri="{FF2B5EF4-FFF2-40B4-BE49-F238E27FC236}">
                <a16:creationId xmlns:a16="http://schemas.microsoft.com/office/drawing/2014/main" id="{90EEED74-BFCA-444D-B2F8-56E8C0248D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507" y="9927262"/>
            <a:ext cx="273519" cy="273519"/>
          </a:xfrm>
          <a:prstGeom prst="rect">
            <a:avLst/>
          </a:prstGeom>
        </p:spPr>
      </p:pic>
      <p:pic>
        <p:nvPicPr>
          <p:cNvPr id="100" name="Graphic 99" descr="Link">
            <a:extLst>
              <a:ext uri="{FF2B5EF4-FFF2-40B4-BE49-F238E27FC236}">
                <a16:creationId xmlns:a16="http://schemas.microsoft.com/office/drawing/2014/main" id="{F4FB824E-1F56-4926-9D0F-C1CBAB3E99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42482" y="9840353"/>
            <a:ext cx="370265" cy="370265"/>
          </a:xfrm>
          <a:prstGeom prst="rect">
            <a:avLst/>
          </a:prstGeom>
        </p:spPr>
      </p:pic>
      <p:pic>
        <p:nvPicPr>
          <p:cNvPr id="101" name="Graphic 100" descr="List">
            <a:extLst>
              <a:ext uri="{FF2B5EF4-FFF2-40B4-BE49-F238E27FC236}">
                <a16:creationId xmlns:a16="http://schemas.microsoft.com/office/drawing/2014/main" id="{60FFBB5B-F4AB-4C3A-A519-F7F2E1B6DB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99597" y="9859421"/>
            <a:ext cx="301673" cy="301673"/>
          </a:xfrm>
          <a:prstGeom prst="rect">
            <a:avLst/>
          </a:prstGeom>
        </p:spPr>
      </p:pic>
      <p:pic>
        <p:nvPicPr>
          <p:cNvPr id="102" name="Graphic 101" descr="Eye">
            <a:extLst>
              <a:ext uri="{FF2B5EF4-FFF2-40B4-BE49-F238E27FC236}">
                <a16:creationId xmlns:a16="http://schemas.microsoft.com/office/drawing/2014/main" id="{2524CAE2-5D8A-4839-AE70-F2F3FF5644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11751" y="9859896"/>
            <a:ext cx="370265" cy="370265"/>
          </a:xfrm>
          <a:prstGeom prst="rect">
            <a:avLst/>
          </a:prstGeom>
        </p:spPr>
      </p:pic>
      <p:pic>
        <p:nvPicPr>
          <p:cNvPr id="103" name="Graphic 102" descr="Lightbulb">
            <a:extLst>
              <a:ext uri="{FF2B5EF4-FFF2-40B4-BE49-F238E27FC236}">
                <a16:creationId xmlns:a16="http://schemas.microsoft.com/office/drawing/2014/main" id="{66A0DE6D-6F6A-4330-AC21-CB26E36111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30792" y="9861579"/>
            <a:ext cx="299515" cy="299515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3866051F-48CC-4F08-8A91-FAEA88D2D20B}"/>
              </a:ext>
            </a:extLst>
          </p:cNvPr>
          <p:cNvSpPr/>
          <p:nvPr/>
        </p:nvSpPr>
        <p:spPr>
          <a:xfrm>
            <a:off x="1591591" y="983818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67FF4ED-96F2-4DCC-B6CB-A2951CB218E6}"/>
              </a:ext>
            </a:extLst>
          </p:cNvPr>
          <p:cNvSpPr/>
          <p:nvPr/>
        </p:nvSpPr>
        <p:spPr>
          <a:xfrm>
            <a:off x="2111682" y="982778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50A8398-C6FC-490D-8145-34C66B835E36}"/>
              </a:ext>
            </a:extLst>
          </p:cNvPr>
          <p:cNvSpPr/>
          <p:nvPr/>
        </p:nvSpPr>
        <p:spPr>
          <a:xfrm>
            <a:off x="3145141" y="981427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8D51A34-A2ED-4EB9-8DF9-90825DB17A21}"/>
              </a:ext>
            </a:extLst>
          </p:cNvPr>
          <p:cNvSpPr/>
          <p:nvPr/>
        </p:nvSpPr>
        <p:spPr>
          <a:xfrm>
            <a:off x="4185834" y="981366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7B91F71-5A6D-4CA6-A618-DFDC36403D49}"/>
              </a:ext>
            </a:extLst>
          </p:cNvPr>
          <p:cNvSpPr txBox="1"/>
          <p:nvPr/>
        </p:nvSpPr>
        <p:spPr>
          <a:xfrm>
            <a:off x="1516706" y="9551707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06B29B1-B1C9-4AB7-867A-7588073CE737}"/>
              </a:ext>
            </a:extLst>
          </p:cNvPr>
          <p:cNvSpPr txBox="1"/>
          <p:nvPr/>
        </p:nvSpPr>
        <p:spPr>
          <a:xfrm>
            <a:off x="1952492" y="9545194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29F5974-B6EA-4869-B852-8F3138751FFA}"/>
              </a:ext>
            </a:extLst>
          </p:cNvPr>
          <p:cNvSpPr txBox="1"/>
          <p:nvPr/>
        </p:nvSpPr>
        <p:spPr>
          <a:xfrm>
            <a:off x="3132650" y="9557352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A10E2A7-AA65-4FAE-9063-B985049BE8B5}"/>
              </a:ext>
            </a:extLst>
          </p:cNvPr>
          <p:cNvGrpSpPr/>
          <p:nvPr/>
        </p:nvGrpSpPr>
        <p:grpSpPr>
          <a:xfrm>
            <a:off x="5392888" y="9815491"/>
            <a:ext cx="410584" cy="391973"/>
            <a:chOff x="5058700" y="5220208"/>
            <a:chExt cx="410584" cy="39197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527C450-3D97-4905-A8B3-910292729A7A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Graphic 112" descr="Forbidden">
              <a:extLst>
                <a:ext uri="{FF2B5EF4-FFF2-40B4-BE49-F238E27FC236}">
                  <a16:creationId xmlns:a16="http://schemas.microsoft.com/office/drawing/2014/main" id="{6243E757-AD23-4D61-B5C9-55AC8144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B0DCA6CE-23E3-4880-B247-6F7D91519FE2}"/>
              </a:ext>
            </a:extLst>
          </p:cNvPr>
          <p:cNvSpPr txBox="1"/>
          <p:nvPr/>
        </p:nvSpPr>
        <p:spPr>
          <a:xfrm>
            <a:off x="3613740" y="951922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7F63410-A40D-41B0-B312-4077E782091B}"/>
              </a:ext>
            </a:extLst>
          </p:cNvPr>
          <p:cNvSpPr/>
          <p:nvPr/>
        </p:nvSpPr>
        <p:spPr>
          <a:xfrm>
            <a:off x="3684391" y="980487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4" descr="Image result for trash icon">
            <a:extLst>
              <a:ext uri="{FF2B5EF4-FFF2-40B4-BE49-F238E27FC236}">
                <a16:creationId xmlns:a16="http://schemas.microsoft.com/office/drawing/2014/main" id="{49FC2433-AE34-4086-B4CD-B1B8025A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49" y="982357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2DA5B281-9833-4A40-9BD4-C9040569D34A}"/>
              </a:ext>
            </a:extLst>
          </p:cNvPr>
          <p:cNvSpPr txBox="1"/>
          <p:nvPr/>
        </p:nvSpPr>
        <p:spPr>
          <a:xfrm>
            <a:off x="4102660" y="9551443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1BC2CAB-B835-489C-8A52-E7E43DD14B6C}"/>
              </a:ext>
            </a:extLst>
          </p:cNvPr>
          <p:cNvGrpSpPr/>
          <p:nvPr/>
        </p:nvGrpSpPr>
        <p:grpSpPr>
          <a:xfrm>
            <a:off x="2560875" y="9553994"/>
            <a:ext cx="657552" cy="649879"/>
            <a:chOff x="3430783" y="5313027"/>
            <a:chExt cx="657552" cy="649879"/>
          </a:xfrm>
        </p:grpSpPr>
        <p:pic>
          <p:nvPicPr>
            <p:cNvPr id="119" name="Graphic 118" descr="Link">
              <a:extLst>
                <a:ext uri="{FF2B5EF4-FFF2-40B4-BE49-F238E27FC236}">
                  <a16:creationId xmlns:a16="http://schemas.microsoft.com/office/drawing/2014/main" id="{F6B54A96-1FFC-41FC-87B0-E5A7832B5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69D9518-6EDB-4F35-8CD2-8DC03DCA5AD3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DA48BB6-1BE5-4594-A15F-55CF81D77F04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691E002C-50DA-4707-ABC2-CFAF65D63940}"/>
              </a:ext>
            </a:extLst>
          </p:cNvPr>
          <p:cNvSpPr txBox="1"/>
          <p:nvPr/>
        </p:nvSpPr>
        <p:spPr>
          <a:xfrm>
            <a:off x="480989" y="8902167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F417BAC-0C20-46ED-89CD-612C11EC3767}"/>
              </a:ext>
            </a:extLst>
          </p:cNvPr>
          <p:cNvCxnSpPr>
            <a:cxnSpLocks/>
          </p:cNvCxnSpPr>
          <p:nvPr/>
        </p:nvCxnSpPr>
        <p:spPr>
          <a:xfrm flipV="1">
            <a:off x="504600" y="9416064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9F61FC76-EB11-4ECC-BB67-B4E0BA92CB42}"/>
              </a:ext>
            </a:extLst>
          </p:cNvPr>
          <p:cNvSpPr txBox="1"/>
          <p:nvPr/>
        </p:nvSpPr>
        <p:spPr>
          <a:xfrm>
            <a:off x="11553559" y="9527877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E93F8B4-BBE0-4554-BC5A-B36BFFB772E5}"/>
              </a:ext>
            </a:extLst>
          </p:cNvPr>
          <p:cNvSpPr/>
          <p:nvPr/>
        </p:nvSpPr>
        <p:spPr>
          <a:xfrm>
            <a:off x="7204647" y="10351641"/>
            <a:ext cx="5911194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4BFAC50-A4FC-4223-AED7-BFA277DBE498}"/>
              </a:ext>
            </a:extLst>
          </p:cNvPr>
          <p:cNvSpPr/>
          <p:nvPr/>
        </p:nvSpPr>
        <p:spPr>
          <a:xfrm>
            <a:off x="7214502" y="983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27193F6-E1CD-4FAB-8E4C-1F4C37B5F900}"/>
              </a:ext>
            </a:extLst>
          </p:cNvPr>
          <p:cNvSpPr txBox="1"/>
          <p:nvPr/>
        </p:nvSpPr>
        <p:spPr>
          <a:xfrm>
            <a:off x="7108091" y="955967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29" name="Graphic 128" descr="Checkmark">
            <a:extLst>
              <a:ext uri="{FF2B5EF4-FFF2-40B4-BE49-F238E27FC236}">
                <a16:creationId xmlns:a16="http://schemas.microsoft.com/office/drawing/2014/main" id="{7464A9E2-B07A-4DD7-9FB4-79D0D315DB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85402" y="9902256"/>
            <a:ext cx="273519" cy="273519"/>
          </a:xfrm>
          <a:prstGeom prst="rect">
            <a:avLst/>
          </a:prstGeom>
        </p:spPr>
      </p:pic>
      <p:pic>
        <p:nvPicPr>
          <p:cNvPr id="130" name="Graphic 129" descr="Link">
            <a:extLst>
              <a:ext uri="{FF2B5EF4-FFF2-40B4-BE49-F238E27FC236}">
                <a16:creationId xmlns:a16="http://schemas.microsoft.com/office/drawing/2014/main" id="{2FBFAD2D-6826-44DD-9C1F-34BD004D48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25377" y="9815347"/>
            <a:ext cx="370265" cy="370265"/>
          </a:xfrm>
          <a:prstGeom prst="rect">
            <a:avLst/>
          </a:prstGeom>
        </p:spPr>
      </p:pic>
      <p:pic>
        <p:nvPicPr>
          <p:cNvPr id="131" name="Graphic 130" descr="List">
            <a:extLst>
              <a:ext uri="{FF2B5EF4-FFF2-40B4-BE49-F238E27FC236}">
                <a16:creationId xmlns:a16="http://schemas.microsoft.com/office/drawing/2014/main" id="{5B4DE43F-4338-4945-BECA-37B2403C3F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682492" y="9834415"/>
            <a:ext cx="301673" cy="301673"/>
          </a:xfrm>
          <a:prstGeom prst="rect">
            <a:avLst/>
          </a:prstGeom>
        </p:spPr>
      </p:pic>
      <p:pic>
        <p:nvPicPr>
          <p:cNvPr id="132" name="Graphic 131" descr="Eye">
            <a:extLst>
              <a:ext uri="{FF2B5EF4-FFF2-40B4-BE49-F238E27FC236}">
                <a16:creationId xmlns:a16="http://schemas.microsoft.com/office/drawing/2014/main" id="{39269C77-60FD-4141-BC28-E0159149EA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94646" y="9834890"/>
            <a:ext cx="370265" cy="370265"/>
          </a:xfrm>
          <a:prstGeom prst="rect">
            <a:avLst/>
          </a:prstGeom>
        </p:spPr>
      </p:pic>
      <p:pic>
        <p:nvPicPr>
          <p:cNvPr id="133" name="Graphic 132" descr="Lightbulb">
            <a:extLst>
              <a:ext uri="{FF2B5EF4-FFF2-40B4-BE49-F238E27FC236}">
                <a16:creationId xmlns:a16="http://schemas.microsoft.com/office/drawing/2014/main" id="{6BA4DA9A-6E09-4CFC-8CE3-A956BCB389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713687" y="9836573"/>
            <a:ext cx="299515" cy="299515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25E6E784-FEEA-4617-8AB1-B1CF659ADB21}"/>
              </a:ext>
            </a:extLst>
          </p:cNvPr>
          <p:cNvSpPr/>
          <p:nvPr/>
        </p:nvSpPr>
        <p:spPr>
          <a:xfrm>
            <a:off x="8074486" y="98131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BEA36AD-9C8E-477A-A80D-EBD5EF305D7D}"/>
              </a:ext>
            </a:extLst>
          </p:cNvPr>
          <p:cNvSpPr/>
          <p:nvPr/>
        </p:nvSpPr>
        <p:spPr>
          <a:xfrm>
            <a:off x="8594577" y="98027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F108844-692B-4458-B444-8C6DC32BC4A7}"/>
              </a:ext>
            </a:extLst>
          </p:cNvPr>
          <p:cNvSpPr/>
          <p:nvPr/>
        </p:nvSpPr>
        <p:spPr>
          <a:xfrm>
            <a:off x="9628036" y="978926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DD409EC-E277-4297-910C-794F6D90652A}"/>
              </a:ext>
            </a:extLst>
          </p:cNvPr>
          <p:cNvSpPr/>
          <p:nvPr/>
        </p:nvSpPr>
        <p:spPr>
          <a:xfrm>
            <a:off x="10668729" y="978865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BC407C-FCF9-48A7-8C7E-B0900B941472}"/>
              </a:ext>
            </a:extLst>
          </p:cNvPr>
          <p:cNvSpPr txBox="1"/>
          <p:nvPr/>
        </p:nvSpPr>
        <p:spPr>
          <a:xfrm>
            <a:off x="7999601" y="9526701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FE91036-E544-411B-84D7-E6FB2344AB79}"/>
              </a:ext>
            </a:extLst>
          </p:cNvPr>
          <p:cNvSpPr txBox="1"/>
          <p:nvPr/>
        </p:nvSpPr>
        <p:spPr>
          <a:xfrm>
            <a:off x="8435387" y="9520188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D381591-E18F-4261-8D8D-126EC9C527E4}"/>
              </a:ext>
            </a:extLst>
          </p:cNvPr>
          <p:cNvSpPr txBox="1"/>
          <p:nvPr/>
        </p:nvSpPr>
        <p:spPr>
          <a:xfrm>
            <a:off x="9615545" y="9532346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0A4E907-9016-463D-B1A6-A6C8A1E0B491}"/>
              </a:ext>
            </a:extLst>
          </p:cNvPr>
          <p:cNvGrpSpPr/>
          <p:nvPr/>
        </p:nvGrpSpPr>
        <p:grpSpPr>
          <a:xfrm>
            <a:off x="11875783" y="9790485"/>
            <a:ext cx="410584" cy="391973"/>
            <a:chOff x="5058700" y="5220208"/>
            <a:chExt cx="410584" cy="391973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295499B-D970-4A6C-A457-29E692FD13A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Graphic 142" descr="Forbidden">
              <a:extLst>
                <a:ext uri="{FF2B5EF4-FFF2-40B4-BE49-F238E27FC236}">
                  <a16:creationId xmlns:a16="http://schemas.microsoft.com/office/drawing/2014/main" id="{C4875CB7-42F6-41C2-B13B-DBA7076EC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92F45EBE-431A-4B3B-8820-09CFF9BC6FB0}"/>
              </a:ext>
            </a:extLst>
          </p:cNvPr>
          <p:cNvSpPr txBox="1"/>
          <p:nvPr/>
        </p:nvSpPr>
        <p:spPr>
          <a:xfrm>
            <a:off x="10078132" y="9505853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74F1FB8-D1A7-43C4-9107-A2F05B8D7824}"/>
              </a:ext>
            </a:extLst>
          </p:cNvPr>
          <p:cNvSpPr/>
          <p:nvPr/>
        </p:nvSpPr>
        <p:spPr>
          <a:xfrm>
            <a:off x="10167286" y="977986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4" descr="Image result for trash icon">
            <a:extLst>
              <a:ext uri="{FF2B5EF4-FFF2-40B4-BE49-F238E27FC236}">
                <a16:creationId xmlns:a16="http://schemas.microsoft.com/office/drawing/2014/main" id="{0B4B1749-6D0D-4464-A02F-14CA0678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244" y="9798565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E41A20C2-DDA3-4304-8C3B-33E0FFCBF938}"/>
              </a:ext>
            </a:extLst>
          </p:cNvPr>
          <p:cNvSpPr txBox="1"/>
          <p:nvPr/>
        </p:nvSpPr>
        <p:spPr>
          <a:xfrm>
            <a:off x="10564482" y="9515887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A718D22-8A23-41A4-A4D0-27146A1AB764}"/>
              </a:ext>
            </a:extLst>
          </p:cNvPr>
          <p:cNvGrpSpPr/>
          <p:nvPr/>
        </p:nvGrpSpPr>
        <p:grpSpPr>
          <a:xfrm>
            <a:off x="9043770" y="9528988"/>
            <a:ext cx="657552" cy="649879"/>
            <a:chOff x="3430783" y="5313027"/>
            <a:chExt cx="657552" cy="649879"/>
          </a:xfrm>
        </p:grpSpPr>
        <p:pic>
          <p:nvPicPr>
            <p:cNvPr id="149" name="Graphic 148" descr="Link">
              <a:extLst>
                <a:ext uri="{FF2B5EF4-FFF2-40B4-BE49-F238E27FC236}">
                  <a16:creationId xmlns:a16="http://schemas.microsoft.com/office/drawing/2014/main" id="{86FF696D-42F1-43C4-AB96-C8B7C041B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00C5415-E4EA-496C-928C-58AC44C14E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DDAE141-2272-4E83-86EB-914155DE2E6D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BE021E9-E488-4B34-9A05-080324E20132}"/>
              </a:ext>
            </a:extLst>
          </p:cNvPr>
          <p:cNvCxnSpPr>
            <a:cxnSpLocks/>
          </p:cNvCxnSpPr>
          <p:nvPr/>
        </p:nvCxnSpPr>
        <p:spPr>
          <a:xfrm>
            <a:off x="7153495" y="9348077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45D7557-48A1-47B0-AFB8-AC1E7DDCFDE4}"/>
              </a:ext>
            </a:extLst>
          </p:cNvPr>
          <p:cNvSpPr/>
          <p:nvPr/>
        </p:nvSpPr>
        <p:spPr>
          <a:xfrm>
            <a:off x="7020648" y="8806165"/>
            <a:ext cx="6265240" cy="36565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87197FE-CB8F-42F8-A432-C309AD2BB27D}"/>
              </a:ext>
            </a:extLst>
          </p:cNvPr>
          <p:cNvSpPr txBox="1"/>
          <p:nvPr/>
        </p:nvSpPr>
        <p:spPr>
          <a:xfrm>
            <a:off x="10083521" y="7040722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11D5FFA-E634-4D52-8F93-BA0ACD7C76CD}"/>
              </a:ext>
            </a:extLst>
          </p:cNvPr>
          <p:cNvSpPr txBox="1"/>
          <p:nvPr/>
        </p:nvSpPr>
        <p:spPr>
          <a:xfrm>
            <a:off x="9545913" y="7034327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58F9FEC-A122-42E2-AC94-CF7D9496734E}"/>
              </a:ext>
            </a:extLst>
          </p:cNvPr>
          <p:cNvSpPr txBox="1"/>
          <p:nvPr/>
        </p:nvSpPr>
        <p:spPr>
          <a:xfrm>
            <a:off x="8761401" y="7044522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1C013481-68B1-49FA-A708-A8B200F294D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90969" y="6870921"/>
            <a:ext cx="207429" cy="267571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FF5EAD97-EF36-4D14-9BB9-74871FA0FEA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18503" y="6906335"/>
            <a:ext cx="174974" cy="16967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BA0F3C0-7ABD-449E-861A-036C6B4BC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9879" y="6828540"/>
            <a:ext cx="323850" cy="23812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E87C7B26-3E6D-4F95-B46F-9F476031B3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447" y="6813681"/>
            <a:ext cx="323850" cy="23812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3E5BECAA-9DC8-4C6F-8078-99A22132C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3613" y="6821098"/>
            <a:ext cx="323850" cy="238125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9559009-9049-4E93-B721-16C33AAFC06E}"/>
              </a:ext>
            </a:extLst>
          </p:cNvPr>
          <p:cNvSpPr/>
          <p:nvPr/>
        </p:nvSpPr>
        <p:spPr>
          <a:xfrm>
            <a:off x="10119273" y="730072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44775-9A9D-4F8F-932E-CBD6F8A5BB0D}"/>
              </a:ext>
            </a:extLst>
          </p:cNvPr>
          <p:cNvSpPr/>
          <p:nvPr/>
        </p:nvSpPr>
        <p:spPr>
          <a:xfrm>
            <a:off x="10956001" y="730473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5F87621-F05F-4BD7-AB2F-1DA89449F7FD}"/>
              </a:ext>
            </a:extLst>
          </p:cNvPr>
          <p:cNvSpPr/>
          <p:nvPr/>
        </p:nvSpPr>
        <p:spPr>
          <a:xfrm>
            <a:off x="11563135" y="729273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1484B74-B274-4893-B08E-38DA797C6045}"/>
              </a:ext>
            </a:extLst>
          </p:cNvPr>
          <p:cNvSpPr/>
          <p:nvPr/>
        </p:nvSpPr>
        <p:spPr>
          <a:xfrm>
            <a:off x="8867138" y="7315155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0DE528-1ACA-4CD7-AA1F-B44719DF6C60}"/>
              </a:ext>
            </a:extLst>
          </p:cNvPr>
          <p:cNvSpPr txBox="1"/>
          <p:nvPr/>
        </p:nvSpPr>
        <p:spPr>
          <a:xfrm>
            <a:off x="10055158" y="778321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447699E-FA08-475A-9A72-2ABDBACE53D6}"/>
              </a:ext>
            </a:extLst>
          </p:cNvPr>
          <p:cNvSpPr txBox="1"/>
          <p:nvPr/>
        </p:nvSpPr>
        <p:spPr>
          <a:xfrm>
            <a:off x="10210451" y="792483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BC42FE-CAC5-4A11-818E-3123BF76D86A}"/>
              </a:ext>
            </a:extLst>
          </p:cNvPr>
          <p:cNvSpPr txBox="1"/>
          <p:nvPr/>
        </p:nvSpPr>
        <p:spPr>
          <a:xfrm>
            <a:off x="10843773" y="777552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43C2AD4-4BCE-4974-AF31-0E032FF5C0A8}"/>
              </a:ext>
            </a:extLst>
          </p:cNvPr>
          <p:cNvSpPr txBox="1"/>
          <p:nvPr/>
        </p:nvSpPr>
        <p:spPr>
          <a:xfrm>
            <a:off x="11432170" y="777552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B180C1E-6CA2-44F6-821E-4445028CA35A}"/>
              </a:ext>
            </a:extLst>
          </p:cNvPr>
          <p:cNvSpPr txBox="1"/>
          <p:nvPr/>
        </p:nvSpPr>
        <p:spPr>
          <a:xfrm>
            <a:off x="11073787" y="792695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C956D6B-D728-4963-BE9E-620F26C9C77D}"/>
              </a:ext>
            </a:extLst>
          </p:cNvPr>
          <p:cNvSpPr txBox="1"/>
          <p:nvPr/>
        </p:nvSpPr>
        <p:spPr>
          <a:xfrm>
            <a:off x="11586983" y="79504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DDBEF1F-F0D8-42E1-A72A-0EFEB5C7EEE2}"/>
              </a:ext>
            </a:extLst>
          </p:cNvPr>
          <p:cNvSpPr txBox="1"/>
          <p:nvPr/>
        </p:nvSpPr>
        <p:spPr>
          <a:xfrm>
            <a:off x="9401250" y="780779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7AA14B6-C4A0-4D48-A7A0-CA8194F06692}"/>
              </a:ext>
            </a:extLst>
          </p:cNvPr>
          <p:cNvSpPr txBox="1"/>
          <p:nvPr/>
        </p:nvSpPr>
        <p:spPr>
          <a:xfrm>
            <a:off x="9556543" y="794941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9A8AC70-1C8C-4490-AFF7-E7DA7B18D8DE}"/>
              </a:ext>
            </a:extLst>
          </p:cNvPr>
          <p:cNvSpPr txBox="1"/>
          <p:nvPr/>
        </p:nvSpPr>
        <p:spPr>
          <a:xfrm>
            <a:off x="8751186" y="781990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D22B993-FC52-4B49-BF5E-AF6C388FFE20}"/>
              </a:ext>
            </a:extLst>
          </p:cNvPr>
          <p:cNvSpPr txBox="1"/>
          <p:nvPr/>
        </p:nvSpPr>
        <p:spPr>
          <a:xfrm>
            <a:off x="8906479" y="796152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5E4C7616-3972-486C-B8D7-F8F550243519}"/>
              </a:ext>
            </a:extLst>
          </p:cNvPr>
          <p:cNvSpPr/>
          <p:nvPr/>
        </p:nvSpPr>
        <p:spPr>
          <a:xfrm flipV="1">
            <a:off x="9094658" y="7410196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37DC867-3256-4155-834F-9CB79F7F2C92}"/>
              </a:ext>
            </a:extLst>
          </p:cNvPr>
          <p:cNvSpPr/>
          <p:nvPr/>
        </p:nvSpPr>
        <p:spPr>
          <a:xfrm>
            <a:off x="7200573" y="7326172"/>
            <a:ext cx="482665" cy="46363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EE54494-F37B-4EDD-91C4-FE96632F022A}"/>
              </a:ext>
            </a:extLst>
          </p:cNvPr>
          <p:cNvSpPr/>
          <p:nvPr/>
        </p:nvSpPr>
        <p:spPr>
          <a:xfrm>
            <a:off x="7352395" y="747417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93B2326-BBC1-48CC-9992-99DF259CBE98}"/>
              </a:ext>
            </a:extLst>
          </p:cNvPr>
          <p:cNvSpPr/>
          <p:nvPr/>
        </p:nvSpPr>
        <p:spPr>
          <a:xfrm>
            <a:off x="8049640" y="733700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75D9CA3-D317-4D53-AA3A-E8D9BCB2DEB8}"/>
              </a:ext>
            </a:extLst>
          </p:cNvPr>
          <p:cNvSpPr txBox="1"/>
          <p:nvPr/>
        </p:nvSpPr>
        <p:spPr>
          <a:xfrm>
            <a:off x="8019851" y="6949845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9BE135B-7DCA-47B9-A7DF-E40CBA3557E4}"/>
              </a:ext>
            </a:extLst>
          </p:cNvPr>
          <p:cNvSpPr txBox="1"/>
          <p:nvPr/>
        </p:nvSpPr>
        <p:spPr>
          <a:xfrm>
            <a:off x="6365885" y="6794266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BDEDBE7-EFF3-4696-94C7-52A0F7F5CE59}"/>
              </a:ext>
            </a:extLst>
          </p:cNvPr>
          <p:cNvSpPr txBox="1"/>
          <p:nvPr/>
        </p:nvSpPr>
        <p:spPr>
          <a:xfrm>
            <a:off x="7153835" y="6841113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594DE61-7B81-45B7-8F21-724F8FEB4499}"/>
              </a:ext>
            </a:extLst>
          </p:cNvPr>
          <p:cNvSpPr txBox="1"/>
          <p:nvPr/>
        </p:nvSpPr>
        <p:spPr>
          <a:xfrm>
            <a:off x="7493077" y="7018318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928E6FE-859A-4C47-A4A6-B30610B43A0F}"/>
              </a:ext>
            </a:extLst>
          </p:cNvPr>
          <p:cNvSpPr txBox="1"/>
          <p:nvPr/>
        </p:nvSpPr>
        <p:spPr>
          <a:xfrm>
            <a:off x="7109422" y="789011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64A2112-41CA-4D02-B2FB-F2353C4971BB}"/>
              </a:ext>
            </a:extLst>
          </p:cNvPr>
          <p:cNvSpPr txBox="1"/>
          <p:nvPr/>
        </p:nvSpPr>
        <p:spPr>
          <a:xfrm>
            <a:off x="7232000" y="799820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C07EAE0-7B51-41F8-B2D2-8D79A5B14723}"/>
              </a:ext>
            </a:extLst>
          </p:cNvPr>
          <p:cNvSpPr/>
          <p:nvPr/>
        </p:nvSpPr>
        <p:spPr>
          <a:xfrm>
            <a:off x="6411647" y="73194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C884832-95F1-4F5A-AF8D-019E7401A3D4}"/>
              </a:ext>
            </a:extLst>
          </p:cNvPr>
          <p:cNvSpPr/>
          <p:nvPr/>
        </p:nvSpPr>
        <p:spPr>
          <a:xfrm>
            <a:off x="6559671" y="7462251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241D574-8AC0-49BB-B540-D7E1D201B6DC}"/>
              </a:ext>
            </a:extLst>
          </p:cNvPr>
          <p:cNvCxnSpPr>
            <a:cxnSpLocks/>
          </p:cNvCxnSpPr>
          <p:nvPr/>
        </p:nvCxnSpPr>
        <p:spPr>
          <a:xfrm>
            <a:off x="377640" y="8459848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C6DD6577-B390-44A5-8184-7DB2EC462644}"/>
              </a:ext>
            </a:extLst>
          </p:cNvPr>
          <p:cNvSpPr/>
          <p:nvPr/>
        </p:nvSpPr>
        <p:spPr>
          <a:xfrm flipV="1">
            <a:off x="9725849" y="7402320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6756EC26-EC27-4DC6-9B4C-78CFC155CE94}"/>
              </a:ext>
            </a:extLst>
          </p:cNvPr>
          <p:cNvSpPr/>
          <p:nvPr/>
        </p:nvSpPr>
        <p:spPr>
          <a:xfrm flipV="1">
            <a:off x="10338807" y="7401091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15F3465-19F7-44A9-8C94-B8556399C9B9}"/>
              </a:ext>
            </a:extLst>
          </p:cNvPr>
          <p:cNvCxnSpPr/>
          <p:nvPr/>
        </p:nvCxnSpPr>
        <p:spPr>
          <a:xfrm>
            <a:off x="7896630" y="687262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A78AA47-63E5-43EF-9C9B-1F88987F03F3}"/>
              </a:ext>
            </a:extLst>
          </p:cNvPr>
          <p:cNvCxnSpPr/>
          <p:nvPr/>
        </p:nvCxnSpPr>
        <p:spPr>
          <a:xfrm>
            <a:off x="6987365" y="687262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0C4C4C5-016E-4B50-A47A-4B268C6F2F56}"/>
              </a:ext>
            </a:extLst>
          </p:cNvPr>
          <p:cNvCxnSpPr/>
          <p:nvPr/>
        </p:nvCxnSpPr>
        <p:spPr>
          <a:xfrm>
            <a:off x="8669281" y="689124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C2C6D4F-95B5-4F0E-828D-52CFF75D361D}"/>
              </a:ext>
            </a:extLst>
          </p:cNvPr>
          <p:cNvCxnSpPr/>
          <p:nvPr/>
        </p:nvCxnSpPr>
        <p:spPr>
          <a:xfrm>
            <a:off x="10800586" y="6865471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D645835-2E1D-450D-BC7B-A3CD1B9C6301}"/>
              </a:ext>
            </a:extLst>
          </p:cNvPr>
          <p:cNvCxnSpPr/>
          <p:nvPr/>
        </p:nvCxnSpPr>
        <p:spPr>
          <a:xfrm>
            <a:off x="6210205" y="6865470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6E0A9A2-E2B7-4013-8578-ED8197C49FB8}"/>
              </a:ext>
            </a:extLst>
          </p:cNvPr>
          <p:cNvCxnSpPr/>
          <p:nvPr/>
        </p:nvCxnSpPr>
        <p:spPr>
          <a:xfrm>
            <a:off x="12215847" y="687946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5B868E7A-2889-49C3-9528-50137B666DFE}"/>
              </a:ext>
            </a:extLst>
          </p:cNvPr>
          <p:cNvSpPr txBox="1"/>
          <p:nvPr/>
        </p:nvSpPr>
        <p:spPr>
          <a:xfrm>
            <a:off x="12391263" y="6776634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F9ED8ED-0B42-4AF4-8CA6-6EA0A1282A02}"/>
              </a:ext>
            </a:extLst>
          </p:cNvPr>
          <p:cNvSpPr/>
          <p:nvPr/>
        </p:nvSpPr>
        <p:spPr>
          <a:xfrm>
            <a:off x="12437025" y="7301849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B659C6B-B533-424E-B2B3-1BB5C3284591}"/>
              </a:ext>
            </a:extLst>
          </p:cNvPr>
          <p:cNvSpPr/>
          <p:nvPr/>
        </p:nvSpPr>
        <p:spPr>
          <a:xfrm>
            <a:off x="12585049" y="7444619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0BFFAF9E-EA83-4B0F-BDFA-D17BBA2D2471}"/>
              </a:ext>
            </a:extLst>
          </p:cNvPr>
          <p:cNvSpPr/>
          <p:nvPr/>
        </p:nvSpPr>
        <p:spPr>
          <a:xfrm>
            <a:off x="8765154" y="6449246"/>
            <a:ext cx="2084332" cy="199341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24F6BA27-4020-44C4-AA2A-11AD41BCA80A}"/>
              </a:ext>
            </a:extLst>
          </p:cNvPr>
          <p:cNvCxnSpPr>
            <a:stCxn id="139" idx="0"/>
          </p:cNvCxnSpPr>
          <p:nvPr/>
        </p:nvCxnSpPr>
        <p:spPr>
          <a:xfrm flipH="1" flipV="1">
            <a:off x="8301916" y="7961527"/>
            <a:ext cx="495910" cy="155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49DB33BD-3B90-4CE7-BF37-36DDD35C0242}"/>
              </a:ext>
            </a:extLst>
          </p:cNvPr>
          <p:cNvSpPr/>
          <p:nvPr/>
        </p:nvSpPr>
        <p:spPr>
          <a:xfrm>
            <a:off x="6978166" y="9492688"/>
            <a:ext cx="6038864" cy="9598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C0D4744D-9FCD-4C26-8D67-63E2F0AC9972}"/>
              </a:ext>
            </a:extLst>
          </p:cNvPr>
          <p:cNvSpPr/>
          <p:nvPr/>
        </p:nvSpPr>
        <p:spPr>
          <a:xfrm>
            <a:off x="438446" y="9431903"/>
            <a:ext cx="6038864" cy="9598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194A93DD-0355-46B8-BD3B-10CC19FE48DD}"/>
              </a:ext>
            </a:extLst>
          </p:cNvPr>
          <p:cNvCxnSpPr/>
          <p:nvPr/>
        </p:nvCxnSpPr>
        <p:spPr>
          <a:xfrm flipV="1">
            <a:off x="5331970" y="7877445"/>
            <a:ext cx="1776979" cy="1493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9CBC636D-E2CA-418D-B100-A266F738C741}"/>
              </a:ext>
            </a:extLst>
          </p:cNvPr>
          <p:cNvCxnSpPr/>
          <p:nvPr/>
        </p:nvCxnSpPr>
        <p:spPr>
          <a:xfrm>
            <a:off x="7992760" y="151636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B89C73D-A765-4C08-8A69-911D0A6C7994}"/>
              </a:ext>
            </a:extLst>
          </p:cNvPr>
          <p:cNvCxnSpPr/>
          <p:nvPr/>
        </p:nvCxnSpPr>
        <p:spPr>
          <a:xfrm>
            <a:off x="7107362" y="1506994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871DEE1-FC45-480A-A50F-49FF2507A284}"/>
              </a:ext>
            </a:extLst>
          </p:cNvPr>
          <p:cNvCxnSpPr/>
          <p:nvPr/>
        </p:nvCxnSpPr>
        <p:spPr>
          <a:xfrm>
            <a:off x="6302052" y="1519086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2292803-E0EE-4B66-A733-4A4D7507E547}"/>
              </a:ext>
            </a:extLst>
          </p:cNvPr>
          <p:cNvCxnSpPr/>
          <p:nvPr/>
        </p:nvCxnSpPr>
        <p:spPr>
          <a:xfrm>
            <a:off x="5334684" y="146514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9CE52EE1-55EF-419A-B7BB-F10360F7A107}"/>
              </a:ext>
            </a:extLst>
          </p:cNvPr>
          <p:cNvCxnSpPr>
            <a:cxnSpLocks/>
          </p:cNvCxnSpPr>
          <p:nvPr/>
        </p:nvCxnSpPr>
        <p:spPr>
          <a:xfrm flipV="1">
            <a:off x="8094646" y="3412965"/>
            <a:ext cx="703180" cy="5489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134B43F4-5B0E-4890-A16C-F4B24FBE5F65}"/>
              </a:ext>
            </a:extLst>
          </p:cNvPr>
          <p:cNvCxnSpPr/>
          <p:nvPr/>
        </p:nvCxnSpPr>
        <p:spPr>
          <a:xfrm flipV="1">
            <a:off x="4747388" y="3412965"/>
            <a:ext cx="3877989" cy="593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0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 369">
            <a:extLst>
              <a:ext uri="{FF2B5EF4-FFF2-40B4-BE49-F238E27FC236}">
                <a16:creationId xmlns:a16="http://schemas.microsoft.com/office/drawing/2014/main" id="{435633EB-523B-4EBD-B05A-DFDFCEC2BDA4}"/>
              </a:ext>
            </a:extLst>
          </p:cNvPr>
          <p:cNvSpPr/>
          <p:nvPr/>
        </p:nvSpPr>
        <p:spPr>
          <a:xfrm>
            <a:off x="6610172" y="14252020"/>
            <a:ext cx="410584" cy="39197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2" name="Graphic 371" descr="Checkmark">
            <a:extLst>
              <a:ext uri="{FF2B5EF4-FFF2-40B4-BE49-F238E27FC236}">
                <a16:creationId xmlns:a16="http://schemas.microsoft.com/office/drawing/2014/main" id="{BF2ABD6B-3346-4FA0-B941-E58358AC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072" y="14324090"/>
            <a:ext cx="273519" cy="273519"/>
          </a:xfrm>
          <a:prstGeom prst="rect">
            <a:avLst/>
          </a:prstGeom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F9CFD24A-1105-4868-ACAD-40A860B0C8F3}"/>
              </a:ext>
            </a:extLst>
          </p:cNvPr>
          <p:cNvSpPr/>
          <p:nvPr/>
        </p:nvSpPr>
        <p:spPr>
          <a:xfrm>
            <a:off x="6519163" y="4696114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90B37-8829-4A2C-888A-DE2D1C7A0EB3}"/>
              </a:ext>
            </a:extLst>
          </p:cNvPr>
          <p:cNvSpPr txBox="1"/>
          <p:nvPr/>
        </p:nvSpPr>
        <p:spPr>
          <a:xfrm>
            <a:off x="37608" y="1735601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724414-BD81-45E6-B986-6529BC825C27}"/>
              </a:ext>
            </a:extLst>
          </p:cNvPr>
          <p:cNvSpPr txBox="1"/>
          <p:nvPr/>
        </p:nvSpPr>
        <p:spPr>
          <a:xfrm>
            <a:off x="9485558" y="1794424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4A44A-3ACF-4118-878F-381F8F7AD066}"/>
              </a:ext>
            </a:extLst>
          </p:cNvPr>
          <p:cNvSpPr txBox="1"/>
          <p:nvPr/>
        </p:nvSpPr>
        <p:spPr>
          <a:xfrm>
            <a:off x="8947950" y="1788029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99916-70A6-4B69-8298-BD4A8A139AD6}"/>
              </a:ext>
            </a:extLst>
          </p:cNvPr>
          <p:cNvSpPr txBox="1"/>
          <p:nvPr/>
        </p:nvSpPr>
        <p:spPr>
          <a:xfrm>
            <a:off x="8163438" y="1798224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9CCF6-BABF-4DB8-AC24-8720DE08996C}"/>
              </a:ext>
            </a:extLst>
          </p:cNvPr>
          <p:cNvSpPr txBox="1"/>
          <p:nvPr/>
        </p:nvSpPr>
        <p:spPr>
          <a:xfrm>
            <a:off x="7428120" y="1740495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3DFB0-47E2-470B-B02F-4359E741226F}"/>
              </a:ext>
            </a:extLst>
          </p:cNvPr>
          <p:cNvSpPr txBox="1"/>
          <p:nvPr/>
        </p:nvSpPr>
        <p:spPr>
          <a:xfrm>
            <a:off x="12321844" y="1743628"/>
            <a:ext cx="62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Edit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CFE265-BE29-46FF-9CAC-114D40C39A03}"/>
              </a:ext>
            </a:extLst>
          </p:cNvPr>
          <p:cNvSpPr txBox="1"/>
          <p:nvPr/>
        </p:nvSpPr>
        <p:spPr>
          <a:xfrm>
            <a:off x="12772967" y="1732233"/>
            <a:ext cx="61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Archive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738E7-1C76-42D4-B88F-BAC8542AA14E}"/>
              </a:ext>
            </a:extLst>
          </p:cNvPr>
          <p:cNvSpPr txBox="1"/>
          <p:nvPr/>
        </p:nvSpPr>
        <p:spPr>
          <a:xfrm>
            <a:off x="5558173" y="1685976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3E1BD-8F20-4D15-A099-51CCDEC85EE1}"/>
              </a:ext>
            </a:extLst>
          </p:cNvPr>
          <p:cNvSpPr txBox="1"/>
          <p:nvPr/>
        </p:nvSpPr>
        <p:spPr>
          <a:xfrm>
            <a:off x="3941886" y="184083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4F87D4-CC0D-44A6-AF61-15CD723E4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6994" y="1594488"/>
            <a:ext cx="238175" cy="228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3D9FD6-8EA4-4488-A546-312B4E12D4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9111" y="1820227"/>
            <a:ext cx="151896" cy="110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94282-36DA-4434-A8EF-50E42B73CD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8141" y="1879050"/>
            <a:ext cx="151896" cy="110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672529-8362-4965-A89C-95D8D786E6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1748" y="1879059"/>
            <a:ext cx="151896" cy="1103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3E4801-637C-4EB8-AEC7-D03F4BE604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6908" y="1950671"/>
            <a:ext cx="151896" cy="11038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B80ED31-9BB9-452C-8620-A49E1B82D100}"/>
              </a:ext>
            </a:extLst>
          </p:cNvPr>
          <p:cNvGrpSpPr/>
          <p:nvPr/>
        </p:nvGrpSpPr>
        <p:grpSpPr>
          <a:xfrm>
            <a:off x="4906893" y="1593284"/>
            <a:ext cx="224925" cy="234672"/>
            <a:chOff x="1265640" y="1094812"/>
            <a:chExt cx="380241" cy="36933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9EFBE4-0C29-4AC4-889C-9F7D23E7E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DBFB4C-9573-4C9B-93F3-9DB06D58518D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0A97CF4-C75A-4EFF-AC67-07E76E4E882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5483" y="1505916"/>
            <a:ext cx="207429" cy="2675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6165C9-8109-4CA4-9986-276028A919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9566" y="1553851"/>
            <a:ext cx="174974" cy="1696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EFA44D-F50F-474B-8ECD-000C2EE4885F}"/>
              </a:ext>
            </a:extLst>
          </p:cNvPr>
          <p:cNvSpPr txBox="1"/>
          <p:nvPr/>
        </p:nvSpPr>
        <p:spPr>
          <a:xfrm>
            <a:off x="10415576" y="174983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PDF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9271EA4-5944-4907-B2AE-1ED419C922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9980" y="1836736"/>
            <a:ext cx="151896" cy="1103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3A9717-CCE2-4F4D-8A7F-AA0779029079}"/>
              </a:ext>
            </a:extLst>
          </p:cNvPr>
          <p:cNvSpPr txBox="1"/>
          <p:nvPr/>
        </p:nvSpPr>
        <p:spPr>
          <a:xfrm>
            <a:off x="10871698" y="175870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URL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2A2D029-D050-4D8F-937A-CE98E045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5152" y="1847822"/>
            <a:ext cx="151896" cy="1103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E09C24B-473C-4BAD-8105-AE2ADADC9E96}"/>
              </a:ext>
            </a:extLst>
          </p:cNvPr>
          <p:cNvSpPr txBox="1"/>
          <p:nvPr/>
        </p:nvSpPr>
        <p:spPr>
          <a:xfrm>
            <a:off x="4817352" y="1833627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D7FC448-350A-4AE2-B741-C5DFB538FF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3142" y="1954550"/>
            <a:ext cx="151896" cy="1103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9A9E488-16C3-4DB2-A552-CF6E0260B207}"/>
              </a:ext>
            </a:extLst>
          </p:cNvPr>
          <p:cNvSpPr txBox="1"/>
          <p:nvPr/>
        </p:nvSpPr>
        <p:spPr>
          <a:xfrm>
            <a:off x="760521" y="1745662"/>
            <a:ext cx="170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/ click for preview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59CE1F4-E97D-40D1-AD6C-5781D5E2751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75" y="1813517"/>
            <a:ext cx="151896" cy="1103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ED7A6-9432-4F62-B235-936A061276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4379" y="1930175"/>
            <a:ext cx="151896" cy="1103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66672C-F6B0-48A2-A1D1-A02BDDBAA28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1696" t="12129" b="-1"/>
          <a:stretch/>
        </p:blipFill>
        <p:spPr>
          <a:xfrm>
            <a:off x="2297509" y="1761709"/>
            <a:ext cx="233244" cy="3264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9866EE5-AA90-4CC6-82E2-A56AAF774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1916" y="1582242"/>
            <a:ext cx="323850" cy="2381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30154A6-1835-438A-8A6A-66710D42ED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6484" y="1567383"/>
            <a:ext cx="323850" cy="2381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6EB38BA-B0C3-468D-9077-EFE98E84EB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5650" y="1574800"/>
            <a:ext cx="323850" cy="23812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A94090-7C76-40C6-9F0E-C4389A04E96A}"/>
              </a:ext>
            </a:extLst>
          </p:cNvPr>
          <p:cNvCxnSpPr>
            <a:cxnSpLocks/>
          </p:cNvCxnSpPr>
          <p:nvPr/>
        </p:nvCxnSpPr>
        <p:spPr>
          <a:xfrm flipV="1">
            <a:off x="136979" y="1483662"/>
            <a:ext cx="13148909" cy="32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B2E13C2-FAAA-4E4C-A1E9-418D3A4754D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469405" y="2258363"/>
            <a:ext cx="2920940" cy="8870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7F22CB2-5343-4078-A148-C94C28B64339}"/>
              </a:ext>
            </a:extLst>
          </p:cNvPr>
          <p:cNvSpPr txBox="1"/>
          <p:nvPr/>
        </p:nvSpPr>
        <p:spPr>
          <a:xfrm>
            <a:off x="9457909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17CC56C-6AD8-4A72-9983-34EA353D2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236" t="2375" r="3808" b="87168"/>
          <a:stretch/>
        </p:blipFill>
        <p:spPr>
          <a:xfrm>
            <a:off x="12423135" y="2338706"/>
            <a:ext cx="358391" cy="83850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54A997F-05E5-4672-8E09-E6A56AE4502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621" t="1525" r="1423" b="88018"/>
          <a:stretch/>
        </p:blipFill>
        <p:spPr>
          <a:xfrm>
            <a:off x="13010186" y="2312630"/>
            <a:ext cx="358391" cy="83850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0C7A18B-DB6D-456D-985D-6DADABCC76DC}"/>
              </a:ext>
            </a:extLst>
          </p:cNvPr>
          <p:cNvSpPr txBox="1"/>
          <p:nvPr/>
        </p:nvSpPr>
        <p:spPr>
          <a:xfrm>
            <a:off x="12216094" y="298012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306EC2-C53D-4CF1-BC50-A98085CC6902}"/>
              </a:ext>
            </a:extLst>
          </p:cNvPr>
          <p:cNvSpPr txBox="1"/>
          <p:nvPr/>
        </p:nvSpPr>
        <p:spPr>
          <a:xfrm>
            <a:off x="12416443" y="31194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70BCF80-2B55-4150-B2EF-6A54665CF6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1109127" y="3066376"/>
            <a:ext cx="349166" cy="24380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D13BB2E-56B1-4E0B-9E83-DF5AE85BBC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692197" y="3092747"/>
            <a:ext cx="349166" cy="243803"/>
          </a:xfrm>
          <a:prstGeom prst="rect">
            <a:avLst/>
          </a:prstGeom>
        </p:spPr>
      </p:pic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DFA9FCDD-8E0F-4656-BD51-371D51D5DE2B}"/>
              </a:ext>
            </a:extLst>
          </p:cNvPr>
          <p:cNvSpPr/>
          <p:nvPr/>
        </p:nvSpPr>
        <p:spPr>
          <a:xfrm>
            <a:off x="4151650" y="2602152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7AD643B-FCE3-4A3F-A355-63C0F600C7D5}"/>
              </a:ext>
            </a:extLst>
          </p:cNvPr>
          <p:cNvSpPr/>
          <p:nvPr/>
        </p:nvSpPr>
        <p:spPr>
          <a:xfrm>
            <a:off x="5695634" y="2618074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1AD12B-EBD3-48BD-907D-C489F1D46857}"/>
              </a:ext>
            </a:extLst>
          </p:cNvPr>
          <p:cNvSpPr/>
          <p:nvPr/>
        </p:nvSpPr>
        <p:spPr>
          <a:xfrm>
            <a:off x="-216564" y="2223374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C2CB49-3C92-433D-8027-383E1E847274}"/>
              </a:ext>
            </a:extLst>
          </p:cNvPr>
          <p:cNvSpPr/>
          <p:nvPr/>
        </p:nvSpPr>
        <p:spPr>
          <a:xfrm>
            <a:off x="9555914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061EF1-0E15-4FF6-87BE-8E108E2644A5}"/>
              </a:ext>
            </a:extLst>
          </p:cNvPr>
          <p:cNvSpPr/>
          <p:nvPr/>
        </p:nvSpPr>
        <p:spPr>
          <a:xfrm>
            <a:off x="16165" y="2497197"/>
            <a:ext cx="475940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1285663-6B64-45BA-82EF-E0AFE88350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428" y="1962629"/>
            <a:ext cx="151896" cy="110385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65488473-50D8-4769-831D-439409A982D2}"/>
              </a:ext>
            </a:extLst>
          </p:cNvPr>
          <p:cNvSpPr/>
          <p:nvPr/>
        </p:nvSpPr>
        <p:spPr>
          <a:xfrm>
            <a:off x="6640146" y="2606442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CD643D-507C-413E-AA94-82FE19B7D9B4}"/>
              </a:ext>
            </a:extLst>
          </p:cNvPr>
          <p:cNvSpPr txBox="1"/>
          <p:nvPr/>
        </p:nvSpPr>
        <p:spPr>
          <a:xfrm>
            <a:off x="6559916" y="1716777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ACCE05-95F5-4609-8920-99BA36A42264}"/>
              </a:ext>
            </a:extLst>
          </p:cNvPr>
          <p:cNvSpPr/>
          <p:nvPr/>
        </p:nvSpPr>
        <p:spPr>
          <a:xfrm>
            <a:off x="7362826" y="2465870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F6ACD8-30C2-4E2A-A092-62AEDB6B39B9}"/>
              </a:ext>
            </a:extLst>
          </p:cNvPr>
          <p:cNvSpPr txBox="1"/>
          <p:nvPr/>
        </p:nvSpPr>
        <p:spPr>
          <a:xfrm>
            <a:off x="6113534" y="1892704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071193-3AF3-43AA-BA9C-4A5F1E098E55}"/>
              </a:ext>
            </a:extLst>
          </p:cNvPr>
          <p:cNvSpPr/>
          <p:nvPr/>
        </p:nvSpPr>
        <p:spPr>
          <a:xfrm>
            <a:off x="11554664" y="2430673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A69FBD-DCA7-4E51-8F41-4CA37158A526}"/>
              </a:ext>
            </a:extLst>
          </p:cNvPr>
          <p:cNvSpPr/>
          <p:nvPr/>
        </p:nvSpPr>
        <p:spPr>
          <a:xfrm>
            <a:off x="11705571" y="2554545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6BD229-35C5-43FE-AF93-3F08D5E456A2}"/>
              </a:ext>
            </a:extLst>
          </p:cNvPr>
          <p:cNvSpPr txBox="1"/>
          <p:nvPr/>
        </p:nvSpPr>
        <p:spPr>
          <a:xfrm>
            <a:off x="11599467" y="1719343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EBB41F9-DC16-4717-87FB-DC2366F519E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26271" y="1833886"/>
            <a:ext cx="151896" cy="11038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C3F3013-C951-4529-A092-3325EFFF6677}"/>
              </a:ext>
            </a:extLst>
          </p:cNvPr>
          <p:cNvSpPr txBox="1"/>
          <p:nvPr/>
        </p:nvSpPr>
        <p:spPr>
          <a:xfrm>
            <a:off x="11464889" y="297283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6AE0DB-B80C-4FCF-9581-92DE4BC33D59}"/>
              </a:ext>
            </a:extLst>
          </p:cNvPr>
          <p:cNvSpPr txBox="1"/>
          <p:nvPr/>
        </p:nvSpPr>
        <p:spPr>
          <a:xfrm>
            <a:off x="11619702" y="314778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ABC09E9-9174-4A86-9682-053059A46CA9}"/>
              </a:ext>
            </a:extLst>
          </p:cNvPr>
          <p:cNvSpPr/>
          <p:nvPr/>
        </p:nvSpPr>
        <p:spPr>
          <a:xfrm>
            <a:off x="6491514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BC75A4-55E9-40C1-A9F6-C46C9F2FB0B0}"/>
              </a:ext>
            </a:extLst>
          </p:cNvPr>
          <p:cNvSpPr/>
          <p:nvPr/>
        </p:nvSpPr>
        <p:spPr>
          <a:xfrm>
            <a:off x="5536922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D290210-C876-4E8C-BE38-EA342FEB39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7195" y="2546005"/>
            <a:ext cx="300640" cy="31625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9DCFF1B-8AA2-45F4-8DA4-52EDA11227D8}"/>
              </a:ext>
            </a:extLst>
          </p:cNvPr>
          <p:cNvSpPr txBox="1"/>
          <p:nvPr/>
        </p:nvSpPr>
        <p:spPr>
          <a:xfrm>
            <a:off x="2962848" y="1844084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 view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DB481D1-B9B2-4222-860A-209FFB8B10AD}"/>
              </a:ext>
            </a:extLst>
          </p:cNvPr>
          <p:cNvSpPr/>
          <p:nvPr/>
        </p:nvSpPr>
        <p:spPr>
          <a:xfrm>
            <a:off x="15325674" y="3188278"/>
            <a:ext cx="2084332" cy="199341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9CBC636D-E2CA-418D-B100-A266F738C741}"/>
              </a:ext>
            </a:extLst>
          </p:cNvPr>
          <p:cNvCxnSpPr/>
          <p:nvPr/>
        </p:nvCxnSpPr>
        <p:spPr>
          <a:xfrm>
            <a:off x="7992760" y="151636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B89C73D-A765-4C08-8A69-911D0A6C7994}"/>
              </a:ext>
            </a:extLst>
          </p:cNvPr>
          <p:cNvCxnSpPr/>
          <p:nvPr/>
        </p:nvCxnSpPr>
        <p:spPr>
          <a:xfrm>
            <a:off x="7107362" y="1506994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871DEE1-FC45-480A-A50F-49FF2507A284}"/>
              </a:ext>
            </a:extLst>
          </p:cNvPr>
          <p:cNvCxnSpPr/>
          <p:nvPr/>
        </p:nvCxnSpPr>
        <p:spPr>
          <a:xfrm>
            <a:off x="6302052" y="1519086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2292803-E0EE-4B66-A733-4A4D7507E547}"/>
              </a:ext>
            </a:extLst>
          </p:cNvPr>
          <p:cNvCxnSpPr/>
          <p:nvPr/>
        </p:nvCxnSpPr>
        <p:spPr>
          <a:xfrm>
            <a:off x="5334684" y="146514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812624FF-D715-4D05-918A-3DF03A5E5B4A}"/>
              </a:ext>
            </a:extLst>
          </p:cNvPr>
          <p:cNvSpPr txBox="1"/>
          <p:nvPr/>
        </p:nvSpPr>
        <p:spPr>
          <a:xfrm>
            <a:off x="10673704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A7C4043-435F-4C37-B3CE-B3C78A709CB1}"/>
              </a:ext>
            </a:extLst>
          </p:cNvPr>
          <p:cNvSpPr/>
          <p:nvPr/>
        </p:nvSpPr>
        <p:spPr>
          <a:xfrm>
            <a:off x="10771709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36DF666-3B2A-4361-BDDD-981BF48C127E}"/>
              </a:ext>
            </a:extLst>
          </p:cNvPr>
          <p:cNvSpPr txBox="1"/>
          <p:nvPr/>
        </p:nvSpPr>
        <p:spPr>
          <a:xfrm>
            <a:off x="10065807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9D294E9-88A0-4456-9211-AFF81B29591A}"/>
              </a:ext>
            </a:extLst>
          </p:cNvPr>
          <p:cNvSpPr/>
          <p:nvPr/>
        </p:nvSpPr>
        <p:spPr>
          <a:xfrm>
            <a:off x="10163812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F01EB92-9A30-460B-8B25-332E54191F17}"/>
              </a:ext>
            </a:extLst>
          </p:cNvPr>
          <p:cNvSpPr txBox="1"/>
          <p:nvPr/>
        </p:nvSpPr>
        <p:spPr>
          <a:xfrm>
            <a:off x="8807073" y="292999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FEBEEC0-C830-400A-A818-23836402859E}"/>
              </a:ext>
            </a:extLst>
          </p:cNvPr>
          <p:cNvSpPr/>
          <p:nvPr/>
        </p:nvSpPr>
        <p:spPr>
          <a:xfrm>
            <a:off x="8905078" y="245408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2ECD60FA-4F00-4EDC-B34A-BE0E71C05379}"/>
              </a:ext>
            </a:extLst>
          </p:cNvPr>
          <p:cNvSpPr txBox="1"/>
          <p:nvPr/>
        </p:nvSpPr>
        <p:spPr>
          <a:xfrm>
            <a:off x="8163438" y="294882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C726F58-84FE-4EC3-A037-EFDAE5E1D21F}"/>
              </a:ext>
            </a:extLst>
          </p:cNvPr>
          <p:cNvSpPr/>
          <p:nvPr/>
        </p:nvSpPr>
        <p:spPr>
          <a:xfrm>
            <a:off x="8261443" y="247291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193F214D-E231-419F-96EB-A3990B8BD43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497054" y="4487582"/>
            <a:ext cx="2920940" cy="887071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07577772-E9FA-41AE-8BEB-F44B266E372E}"/>
              </a:ext>
            </a:extLst>
          </p:cNvPr>
          <p:cNvSpPr txBox="1"/>
          <p:nvPr/>
        </p:nvSpPr>
        <p:spPr>
          <a:xfrm>
            <a:off x="9485558" y="51401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92AADE1A-904E-4E3D-8591-B2097E9571B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236" t="2375" r="3808" b="87168"/>
          <a:stretch/>
        </p:blipFill>
        <p:spPr>
          <a:xfrm>
            <a:off x="12450784" y="4567925"/>
            <a:ext cx="358391" cy="838502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01E133FF-FB4C-41EC-B4E2-8C5E425ECF5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621" t="1525" r="1423" b="88018"/>
          <a:stretch/>
        </p:blipFill>
        <p:spPr>
          <a:xfrm>
            <a:off x="13037835" y="4541849"/>
            <a:ext cx="358391" cy="838502"/>
          </a:xfrm>
          <a:prstGeom prst="rect">
            <a:avLst/>
          </a:prstGeom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ED34C077-9863-4215-80EE-FEAB83B30977}"/>
              </a:ext>
            </a:extLst>
          </p:cNvPr>
          <p:cNvSpPr txBox="1"/>
          <p:nvPr/>
        </p:nvSpPr>
        <p:spPr>
          <a:xfrm>
            <a:off x="12243743" y="520934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9A3C251-E1E8-4939-B43F-C504369A032B}"/>
              </a:ext>
            </a:extLst>
          </p:cNvPr>
          <p:cNvSpPr txBox="1"/>
          <p:nvPr/>
        </p:nvSpPr>
        <p:spPr>
          <a:xfrm>
            <a:off x="12444092" y="534867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92812AC4-4310-4548-A938-81036E832C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1136776" y="5295595"/>
            <a:ext cx="349166" cy="24380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AE8E12EE-63D5-414A-A3CF-71E87DA640F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719846" y="5321966"/>
            <a:ext cx="349166" cy="243803"/>
          </a:xfrm>
          <a:prstGeom prst="rect">
            <a:avLst/>
          </a:prstGeom>
        </p:spPr>
      </p:pic>
      <p:sp>
        <p:nvSpPr>
          <p:cNvPr id="231" name="Star: 5 Points 230">
            <a:extLst>
              <a:ext uri="{FF2B5EF4-FFF2-40B4-BE49-F238E27FC236}">
                <a16:creationId xmlns:a16="http://schemas.microsoft.com/office/drawing/2014/main" id="{DA5C26F3-90D7-495E-91FF-E13101733BFD}"/>
              </a:ext>
            </a:extLst>
          </p:cNvPr>
          <p:cNvSpPr/>
          <p:nvPr/>
        </p:nvSpPr>
        <p:spPr>
          <a:xfrm>
            <a:off x="4179299" y="4831371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3D432831-F4ED-4497-BA2F-987F57F3417E}"/>
              </a:ext>
            </a:extLst>
          </p:cNvPr>
          <p:cNvSpPr/>
          <p:nvPr/>
        </p:nvSpPr>
        <p:spPr>
          <a:xfrm>
            <a:off x="5723283" y="4847293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B2421AE-48C4-41C8-87B7-B3503E28A251}"/>
              </a:ext>
            </a:extLst>
          </p:cNvPr>
          <p:cNvSpPr/>
          <p:nvPr/>
        </p:nvSpPr>
        <p:spPr>
          <a:xfrm>
            <a:off x="-188915" y="4452593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AAF41639-2EFE-4E3B-A523-160FC232C0DE}"/>
              </a:ext>
            </a:extLst>
          </p:cNvPr>
          <p:cNvSpPr/>
          <p:nvPr/>
        </p:nvSpPr>
        <p:spPr>
          <a:xfrm>
            <a:off x="9583563" y="466424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60E0D41-F076-4275-94A6-C50E51293F95}"/>
              </a:ext>
            </a:extLst>
          </p:cNvPr>
          <p:cNvSpPr/>
          <p:nvPr/>
        </p:nvSpPr>
        <p:spPr>
          <a:xfrm>
            <a:off x="84990" y="472821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AB4F4A70-3A55-480E-9486-86C44175A3CA}"/>
              </a:ext>
            </a:extLst>
          </p:cNvPr>
          <p:cNvSpPr/>
          <p:nvPr/>
        </p:nvSpPr>
        <p:spPr>
          <a:xfrm>
            <a:off x="6667795" y="4835661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9627411-0E48-4BCA-AB36-1FE2C06B5D8A}"/>
              </a:ext>
            </a:extLst>
          </p:cNvPr>
          <p:cNvSpPr/>
          <p:nvPr/>
        </p:nvSpPr>
        <p:spPr>
          <a:xfrm>
            <a:off x="11582313" y="4659892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6D3A8869-5F54-4EC0-ABC5-76D3AAAAC9EE}"/>
              </a:ext>
            </a:extLst>
          </p:cNvPr>
          <p:cNvSpPr/>
          <p:nvPr/>
        </p:nvSpPr>
        <p:spPr>
          <a:xfrm>
            <a:off x="11733220" y="4783764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9B9CF874-DABE-48EE-B1AD-7DB68E7E33EE}"/>
              </a:ext>
            </a:extLst>
          </p:cNvPr>
          <p:cNvSpPr txBox="1"/>
          <p:nvPr/>
        </p:nvSpPr>
        <p:spPr>
          <a:xfrm>
            <a:off x="11492538" y="5202053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2E4A240-D293-4FE0-9AAA-55171A10245F}"/>
              </a:ext>
            </a:extLst>
          </p:cNvPr>
          <p:cNvSpPr txBox="1"/>
          <p:nvPr/>
        </p:nvSpPr>
        <p:spPr>
          <a:xfrm>
            <a:off x="11647351" y="537699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58A4C8C1-8257-4DB6-81EA-AB035071512F}"/>
              </a:ext>
            </a:extLst>
          </p:cNvPr>
          <p:cNvSpPr/>
          <p:nvPr/>
        </p:nvSpPr>
        <p:spPr>
          <a:xfrm>
            <a:off x="5564571" y="46961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243">
            <a:extLst>
              <a:ext uri="{FF2B5EF4-FFF2-40B4-BE49-F238E27FC236}">
                <a16:creationId xmlns:a16="http://schemas.microsoft.com/office/drawing/2014/main" id="{3A0BACF1-E740-44A2-AB64-001C548F2C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4844" y="4775224"/>
            <a:ext cx="300640" cy="316258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8B0777B9-B0AF-4806-A0A4-D18C5B0DB80C}"/>
              </a:ext>
            </a:extLst>
          </p:cNvPr>
          <p:cNvSpPr txBox="1"/>
          <p:nvPr/>
        </p:nvSpPr>
        <p:spPr>
          <a:xfrm>
            <a:off x="10701353" y="51401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6470AE7-7F3C-4B1D-81BA-730242B2C730}"/>
              </a:ext>
            </a:extLst>
          </p:cNvPr>
          <p:cNvSpPr/>
          <p:nvPr/>
        </p:nvSpPr>
        <p:spPr>
          <a:xfrm>
            <a:off x="10799358" y="466424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E3352C4B-44CB-453C-9B43-09A98CC724A5}"/>
              </a:ext>
            </a:extLst>
          </p:cNvPr>
          <p:cNvSpPr txBox="1"/>
          <p:nvPr/>
        </p:nvSpPr>
        <p:spPr>
          <a:xfrm>
            <a:off x="10093456" y="51401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E4D0F13-83F0-4FAB-B0EA-3E972F4ACF1E}"/>
              </a:ext>
            </a:extLst>
          </p:cNvPr>
          <p:cNvSpPr/>
          <p:nvPr/>
        </p:nvSpPr>
        <p:spPr>
          <a:xfrm>
            <a:off x="10191461" y="466424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B8F8B6F-7992-43E5-9E5B-4D175E9E0CD7}"/>
              </a:ext>
            </a:extLst>
          </p:cNvPr>
          <p:cNvSpPr txBox="1"/>
          <p:nvPr/>
        </p:nvSpPr>
        <p:spPr>
          <a:xfrm>
            <a:off x="8834722" y="515920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8AB086A-5B75-4EA8-BE1D-D382A449775E}"/>
              </a:ext>
            </a:extLst>
          </p:cNvPr>
          <p:cNvSpPr/>
          <p:nvPr/>
        </p:nvSpPr>
        <p:spPr>
          <a:xfrm>
            <a:off x="8932727" y="468330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06DFBD6-D064-4BDE-B3D0-8E6EE683225D}"/>
              </a:ext>
            </a:extLst>
          </p:cNvPr>
          <p:cNvSpPr txBox="1"/>
          <p:nvPr/>
        </p:nvSpPr>
        <p:spPr>
          <a:xfrm>
            <a:off x="8191087" y="517803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B19432B-E490-4024-BDB2-25A3B1E1E23F}"/>
              </a:ext>
            </a:extLst>
          </p:cNvPr>
          <p:cNvSpPr/>
          <p:nvPr/>
        </p:nvSpPr>
        <p:spPr>
          <a:xfrm>
            <a:off x="8289092" y="470213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C815E4C1-CE14-44D6-B44F-5F99AFAC591C}"/>
              </a:ext>
            </a:extLst>
          </p:cNvPr>
          <p:cNvSpPr txBox="1"/>
          <p:nvPr/>
        </p:nvSpPr>
        <p:spPr>
          <a:xfrm>
            <a:off x="7277177" y="517803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EF979D7-00EB-4D76-AADA-041A8D54A725}"/>
              </a:ext>
            </a:extLst>
          </p:cNvPr>
          <p:cNvSpPr/>
          <p:nvPr/>
        </p:nvSpPr>
        <p:spPr>
          <a:xfrm>
            <a:off x="7375182" y="470213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7B272CF-297F-4973-926A-188514A70A18}"/>
              </a:ext>
            </a:extLst>
          </p:cNvPr>
          <p:cNvSpPr/>
          <p:nvPr/>
        </p:nvSpPr>
        <p:spPr>
          <a:xfrm>
            <a:off x="6491514" y="8473121"/>
            <a:ext cx="482665" cy="46363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585159C0-A13B-4B8F-8CC0-2C616A8FA9C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469405" y="8264589"/>
            <a:ext cx="2920940" cy="887071"/>
          </a:xfrm>
          <a:prstGeom prst="rect">
            <a:avLst/>
          </a:prstGeom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60679C26-AE41-4326-A8E6-736147AD1906}"/>
              </a:ext>
            </a:extLst>
          </p:cNvPr>
          <p:cNvSpPr txBox="1"/>
          <p:nvPr/>
        </p:nvSpPr>
        <p:spPr>
          <a:xfrm>
            <a:off x="9457909" y="891715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BCB146F4-D86A-416C-A42C-8C46F1048FC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236" t="2375" r="3808" b="87168"/>
          <a:stretch/>
        </p:blipFill>
        <p:spPr>
          <a:xfrm>
            <a:off x="12423135" y="8344932"/>
            <a:ext cx="358391" cy="838502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1681D5F2-907F-4BD0-926B-71F4212E349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621" t="1525" r="1423" b="88018"/>
          <a:stretch/>
        </p:blipFill>
        <p:spPr>
          <a:xfrm>
            <a:off x="13010186" y="8318856"/>
            <a:ext cx="358391" cy="838502"/>
          </a:xfrm>
          <a:prstGeom prst="rect">
            <a:avLst/>
          </a:prstGeom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C430D0C3-099B-4830-94E1-DDA9333C7F8B}"/>
              </a:ext>
            </a:extLst>
          </p:cNvPr>
          <p:cNvSpPr txBox="1"/>
          <p:nvPr/>
        </p:nvSpPr>
        <p:spPr>
          <a:xfrm>
            <a:off x="12216094" y="898635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59C7335-CEFE-4154-A044-338138966F57}"/>
              </a:ext>
            </a:extLst>
          </p:cNvPr>
          <p:cNvSpPr txBox="1"/>
          <p:nvPr/>
        </p:nvSpPr>
        <p:spPr>
          <a:xfrm>
            <a:off x="12416443" y="912567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262" name="Picture 261">
            <a:extLst>
              <a:ext uri="{FF2B5EF4-FFF2-40B4-BE49-F238E27FC236}">
                <a16:creationId xmlns:a16="http://schemas.microsoft.com/office/drawing/2014/main" id="{5F89E4CA-C3A3-4251-9F77-B2362A87019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1109127" y="9072602"/>
            <a:ext cx="349166" cy="243803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7CA77D08-3D75-4F35-AA52-D6F47EE8E85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692197" y="9098973"/>
            <a:ext cx="349166" cy="243803"/>
          </a:xfrm>
          <a:prstGeom prst="rect">
            <a:avLst/>
          </a:prstGeom>
        </p:spPr>
      </p:pic>
      <p:sp>
        <p:nvSpPr>
          <p:cNvPr id="264" name="Star: 5 Points 263">
            <a:extLst>
              <a:ext uri="{FF2B5EF4-FFF2-40B4-BE49-F238E27FC236}">
                <a16:creationId xmlns:a16="http://schemas.microsoft.com/office/drawing/2014/main" id="{134B7103-0175-42F5-AA9A-57A96C920A50}"/>
              </a:ext>
            </a:extLst>
          </p:cNvPr>
          <p:cNvSpPr/>
          <p:nvPr/>
        </p:nvSpPr>
        <p:spPr>
          <a:xfrm>
            <a:off x="4151650" y="8608378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BB682BC3-29AD-44A3-8E7A-5C6F7D9BE2AA}"/>
              </a:ext>
            </a:extLst>
          </p:cNvPr>
          <p:cNvSpPr/>
          <p:nvPr/>
        </p:nvSpPr>
        <p:spPr>
          <a:xfrm>
            <a:off x="5695634" y="8624300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2D6F7759-F557-4FD3-8219-BE72D490E33B}"/>
              </a:ext>
            </a:extLst>
          </p:cNvPr>
          <p:cNvSpPr/>
          <p:nvPr/>
        </p:nvSpPr>
        <p:spPr>
          <a:xfrm>
            <a:off x="-216564" y="8229600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3716B61A-C02D-4A69-A7C8-C1685DA5BA97}"/>
              </a:ext>
            </a:extLst>
          </p:cNvPr>
          <p:cNvSpPr/>
          <p:nvPr/>
        </p:nvSpPr>
        <p:spPr>
          <a:xfrm>
            <a:off x="9555914" y="84412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4D12CA9-5791-459E-BDA7-D0CBFA7AE392}"/>
              </a:ext>
            </a:extLst>
          </p:cNvPr>
          <p:cNvSpPr/>
          <p:nvPr/>
        </p:nvSpPr>
        <p:spPr>
          <a:xfrm>
            <a:off x="57341" y="8505222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E6B35008-34DD-4C61-85F7-68C7E2CCE264}"/>
              </a:ext>
            </a:extLst>
          </p:cNvPr>
          <p:cNvSpPr/>
          <p:nvPr/>
        </p:nvSpPr>
        <p:spPr>
          <a:xfrm>
            <a:off x="6640146" y="8612668"/>
            <a:ext cx="179019" cy="17626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E91D64B-D5AF-4372-97CB-EA5346E828BE}"/>
              </a:ext>
            </a:extLst>
          </p:cNvPr>
          <p:cNvSpPr/>
          <p:nvPr/>
        </p:nvSpPr>
        <p:spPr>
          <a:xfrm>
            <a:off x="11554664" y="8436899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A0B68FC9-9F93-45A2-84E7-32A76AC8C919}"/>
              </a:ext>
            </a:extLst>
          </p:cNvPr>
          <p:cNvSpPr/>
          <p:nvPr/>
        </p:nvSpPr>
        <p:spPr>
          <a:xfrm>
            <a:off x="11705571" y="8560771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7F0D980A-A504-4E1E-AA1D-8CE21A9310E9}"/>
              </a:ext>
            </a:extLst>
          </p:cNvPr>
          <p:cNvSpPr txBox="1"/>
          <p:nvPr/>
        </p:nvSpPr>
        <p:spPr>
          <a:xfrm>
            <a:off x="11464889" y="897906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73BF3DD3-DB52-452C-8445-A8CA07DB67DC}"/>
              </a:ext>
            </a:extLst>
          </p:cNvPr>
          <p:cNvSpPr txBox="1"/>
          <p:nvPr/>
        </p:nvSpPr>
        <p:spPr>
          <a:xfrm>
            <a:off x="11619702" y="915400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953E2863-9FB1-42D4-BDF8-1B5499B034F0}"/>
              </a:ext>
            </a:extLst>
          </p:cNvPr>
          <p:cNvSpPr/>
          <p:nvPr/>
        </p:nvSpPr>
        <p:spPr>
          <a:xfrm>
            <a:off x="5536922" y="847312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5" name="Picture 274">
            <a:extLst>
              <a:ext uri="{FF2B5EF4-FFF2-40B4-BE49-F238E27FC236}">
                <a16:creationId xmlns:a16="http://schemas.microsoft.com/office/drawing/2014/main" id="{EDC30D17-9C05-4231-AFD8-10CC1B1A82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7195" y="8552231"/>
            <a:ext cx="300640" cy="316258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609E2B6B-D77C-4308-8DD6-2A3DE70E079F}"/>
              </a:ext>
            </a:extLst>
          </p:cNvPr>
          <p:cNvSpPr txBox="1"/>
          <p:nvPr/>
        </p:nvSpPr>
        <p:spPr>
          <a:xfrm>
            <a:off x="10673704" y="891715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2BC8A621-5CF7-4B62-A93F-7CECF45FD888}"/>
              </a:ext>
            </a:extLst>
          </p:cNvPr>
          <p:cNvSpPr/>
          <p:nvPr/>
        </p:nvSpPr>
        <p:spPr>
          <a:xfrm>
            <a:off x="10771709" y="84412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0B811E1-03DC-4985-ADF7-67057D8686CE}"/>
              </a:ext>
            </a:extLst>
          </p:cNvPr>
          <p:cNvSpPr txBox="1"/>
          <p:nvPr/>
        </p:nvSpPr>
        <p:spPr>
          <a:xfrm>
            <a:off x="10065807" y="891715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2B6B19E9-CE71-438F-A404-60D9094FE0C6}"/>
              </a:ext>
            </a:extLst>
          </p:cNvPr>
          <p:cNvSpPr/>
          <p:nvPr/>
        </p:nvSpPr>
        <p:spPr>
          <a:xfrm>
            <a:off x="10163812" y="84412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7F14059E-EFCD-494A-BA05-2B42C87FF0AB}"/>
              </a:ext>
            </a:extLst>
          </p:cNvPr>
          <p:cNvSpPr txBox="1"/>
          <p:nvPr/>
        </p:nvSpPr>
        <p:spPr>
          <a:xfrm>
            <a:off x="8807073" y="893621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DAE61ACB-31AF-405C-89FA-E4FCC49B1CE2}"/>
              </a:ext>
            </a:extLst>
          </p:cNvPr>
          <p:cNvSpPr/>
          <p:nvPr/>
        </p:nvSpPr>
        <p:spPr>
          <a:xfrm>
            <a:off x="8905078" y="846031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8195BF65-4901-4A37-8F11-BDE6C60A0473}"/>
              </a:ext>
            </a:extLst>
          </p:cNvPr>
          <p:cNvSpPr txBox="1"/>
          <p:nvPr/>
        </p:nvSpPr>
        <p:spPr>
          <a:xfrm>
            <a:off x="8163438" y="895504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D5BF4F4C-3671-4591-A38D-DABAFDF1D1E1}"/>
              </a:ext>
            </a:extLst>
          </p:cNvPr>
          <p:cNvSpPr/>
          <p:nvPr/>
        </p:nvSpPr>
        <p:spPr>
          <a:xfrm>
            <a:off x="8261443" y="847914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3BE2F398-487B-4922-A55E-D5394025C5A6}"/>
              </a:ext>
            </a:extLst>
          </p:cNvPr>
          <p:cNvSpPr txBox="1"/>
          <p:nvPr/>
        </p:nvSpPr>
        <p:spPr>
          <a:xfrm>
            <a:off x="7249528" y="895504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180202D5-03D0-4B58-9541-F234EEACE7D8}"/>
              </a:ext>
            </a:extLst>
          </p:cNvPr>
          <p:cNvSpPr/>
          <p:nvPr/>
        </p:nvSpPr>
        <p:spPr>
          <a:xfrm>
            <a:off x="7347533" y="847914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2EB1F-0C85-44F6-BB45-16ACFBD1831A}"/>
              </a:ext>
            </a:extLst>
          </p:cNvPr>
          <p:cNvSpPr txBox="1"/>
          <p:nvPr/>
        </p:nvSpPr>
        <p:spPr>
          <a:xfrm>
            <a:off x="6503888" y="3205612"/>
            <a:ext cx="220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Ready for internal QA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B26C97F0-C2E8-4895-AF83-41C309372A82}"/>
              </a:ext>
            </a:extLst>
          </p:cNvPr>
          <p:cNvSpPr txBox="1"/>
          <p:nvPr/>
        </p:nvSpPr>
        <p:spPr>
          <a:xfrm>
            <a:off x="6571218" y="5443409"/>
            <a:ext cx="348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QA done, Ready for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dashboard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5650BEF-2A8A-42B9-BA82-6039C8576216}"/>
              </a:ext>
            </a:extLst>
          </p:cNvPr>
          <p:cNvSpPr txBox="1"/>
          <p:nvPr/>
        </p:nvSpPr>
        <p:spPr>
          <a:xfrm>
            <a:off x="6562242" y="5785743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8E5FB07-7574-4410-B983-CC27B2416CF3}"/>
              </a:ext>
            </a:extLst>
          </p:cNvPr>
          <p:cNvSpPr/>
          <p:nvPr/>
        </p:nvSpPr>
        <p:spPr>
          <a:xfrm>
            <a:off x="6641696" y="7328253"/>
            <a:ext cx="5911194" cy="5616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15850FB8-AFA8-4399-A1E5-5F44F85ECF72}"/>
              </a:ext>
            </a:extLst>
          </p:cNvPr>
          <p:cNvCxnSpPr>
            <a:cxnSpLocks/>
          </p:cNvCxnSpPr>
          <p:nvPr/>
        </p:nvCxnSpPr>
        <p:spPr>
          <a:xfrm>
            <a:off x="6590544" y="6324689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Rectangle 315">
            <a:extLst>
              <a:ext uri="{FF2B5EF4-FFF2-40B4-BE49-F238E27FC236}">
                <a16:creationId xmlns:a16="http://schemas.microsoft.com/office/drawing/2014/main" id="{355DEE28-9F71-472E-ADAE-BE5FC55000F3}"/>
              </a:ext>
            </a:extLst>
          </p:cNvPr>
          <p:cNvSpPr/>
          <p:nvPr/>
        </p:nvSpPr>
        <p:spPr>
          <a:xfrm>
            <a:off x="6457697" y="5782777"/>
            <a:ext cx="6265240" cy="22834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F48047-C1D7-4764-94DA-A87C7EE7E91F}"/>
              </a:ext>
            </a:extLst>
          </p:cNvPr>
          <p:cNvCxnSpPr>
            <a:cxnSpLocks/>
          </p:cNvCxnSpPr>
          <p:nvPr/>
        </p:nvCxnSpPr>
        <p:spPr>
          <a:xfrm flipV="1">
            <a:off x="6859211" y="5348672"/>
            <a:ext cx="539630" cy="153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Rectangle 317">
            <a:extLst>
              <a:ext uri="{FF2B5EF4-FFF2-40B4-BE49-F238E27FC236}">
                <a16:creationId xmlns:a16="http://schemas.microsoft.com/office/drawing/2014/main" id="{0C27BDF2-88DA-449A-BBC5-B46D3026C3F5}"/>
              </a:ext>
            </a:extLst>
          </p:cNvPr>
          <p:cNvSpPr/>
          <p:nvPr/>
        </p:nvSpPr>
        <p:spPr>
          <a:xfrm>
            <a:off x="7263034" y="6805197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F615F7D-C7DC-4316-92F8-A87589F14310}"/>
              </a:ext>
            </a:extLst>
          </p:cNvPr>
          <p:cNvGrpSpPr/>
          <p:nvPr/>
        </p:nvGrpSpPr>
        <p:grpSpPr>
          <a:xfrm>
            <a:off x="7297305" y="6808966"/>
            <a:ext cx="328577" cy="403957"/>
            <a:chOff x="745957" y="1111196"/>
            <a:chExt cx="292068" cy="359073"/>
          </a:xfrm>
        </p:grpSpPr>
        <p:sp>
          <p:nvSpPr>
            <p:cNvPr id="320" name="Isosceles Triangle 319">
              <a:extLst>
                <a:ext uri="{FF2B5EF4-FFF2-40B4-BE49-F238E27FC236}">
                  <a16:creationId xmlns:a16="http://schemas.microsoft.com/office/drawing/2014/main" id="{D3881B57-B322-407F-BB6D-FE00C5815046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0AA75451-B83A-420A-85EB-C749E43CA823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sp>
        <p:nvSpPr>
          <p:cNvPr id="322" name="TextBox 321">
            <a:extLst>
              <a:ext uri="{FF2B5EF4-FFF2-40B4-BE49-F238E27FC236}">
                <a16:creationId xmlns:a16="http://schemas.microsoft.com/office/drawing/2014/main" id="{E06A2A43-E495-4F2A-B701-F85A32C3235F}"/>
              </a:ext>
            </a:extLst>
          </p:cNvPr>
          <p:cNvSpPr txBox="1"/>
          <p:nvPr/>
        </p:nvSpPr>
        <p:spPr>
          <a:xfrm>
            <a:off x="7163054" y="6527855"/>
            <a:ext cx="660758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  <a:p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C6A6AFF-F46F-4B34-8D66-39BFF43F533E}"/>
              </a:ext>
            </a:extLst>
          </p:cNvPr>
          <p:cNvSpPr txBox="1"/>
          <p:nvPr/>
        </p:nvSpPr>
        <p:spPr>
          <a:xfrm>
            <a:off x="6538386" y="9396794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8E842483-7A60-458F-B2E3-6C2124A29293}"/>
              </a:ext>
            </a:extLst>
          </p:cNvPr>
          <p:cNvSpPr/>
          <p:nvPr/>
        </p:nvSpPr>
        <p:spPr>
          <a:xfrm>
            <a:off x="6634942" y="10933777"/>
            <a:ext cx="5911194" cy="5616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DA75312B-F037-423B-BC9F-683BC111B154}"/>
              </a:ext>
            </a:extLst>
          </p:cNvPr>
          <p:cNvSpPr/>
          <p:nvPr/>
        </p:nvSpPr>
        <p:spPr>
          <a:xfrm>
            <a:off x="6644797" y="1041232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5E187B85-A761-4F94-B84D-1BCDD7EE2EA5}"/>
              </a:ext>
            </a:extLst>
          </p:cNvPr>
          <p:cNvSpPr txBox="1"/>
          <p:nvPr/>
        </p:nvSpPr>
        <p:spPr>
          <a:xfrm>
            <a:off x="6538386" y="1014180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328" name="Graphic 327" descr="Checkmark">
            <a:extLst>
              <a:ext uri="{FF2B5EF4-FFF2-40B4-BE49-F238E27FC236}">
                <a16:creationId xmlns:a16="http://schemas.microsoft.com/office/drawing/2014/main" id="{E539CE17-14B2-4AD6-9B78-89A2265166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15697" y="10484392"/>
            <a:ext cx="273519" cy="273519"/>
          </a:xfrm>
          <a:prstGeom prst="rect">
            <a:avLst/>
          </a:prstGeom>
        </p:spPr>
      </p:pic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0F23936E-7136-4367-8702-216B01BDF938}"/>
              </a:ext>
            </a:extLst>
          </p:cNvPr>
          <p:cNvCxnSpPr>
            <a:cxnSpLocks/>
          </p:cNvCxnSpPr>
          <p:nvPr/>
        </p:nvCxnSpPr>
        <p:spPr>
          <a:xfrm>
            <a:off x="6583790" y="9930213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Rectangle 329">
            <a:extLst>
              <a:ext uri="{FF2B5EF4-FFF2-40B4-BE49-F238E27FC236}">
                <a16:creationId xmlns:a16="http://schemas.microsoft.com/office/drawing/2014/main" id="{7393BFDE-0C6A-47DE-A731-257223DF9A1D}"/>
              </a:ext>
            </a:extLst>
          </p:cNvPr>
          <p:cNvSpPr/>
          <p:nvPr/>
        </p:nvSpPr>
        <p:spPr>
          <a:xfrm>
            <a:off x="6450943" y="9388301"/>
            <a:ext cx="6265240" cy="22834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7CD6F73F-EEC0-49FE-AEA7-57FB5091E3E5}"/>
              </a:ext>
            </a:extLst>
          </p:cNvPr>
          <p:cNvSpPr/>
          <p:nvPr/>
        </p:nvSpPr>
        <p:spPr>
          <a:xfrm>
            <a:off x="7256280" y="10410721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021C7B58-F939-4C85-BBDE-BF670813E094}"/>
              </a:ext>
            </a:extLst>
          </p:cNvPr>
          <p:cNvGrpSpPr/>
          <p:nvPr/>
        </p:nvGrpSpPr>
        <p:grpSpPr>
          <a:xfrm>
            <a:off x="7290551" y="10414490"/>
            <a:ext cx="328577" cy="403957"/>
            <a:chOff x="745957" y="1111196"/>
            <a:chExt cx="292068" cy="359073"/>
          </a:xfrm>
        </p:grpSpPr>
        <p:sp>
          <p:nvSpPr>
            <p:cNvPr id="334" name="Isosceles Triangle 333">
              <a:extLst>
                <a:ext uri="{FF2B5EF4-FFF2-40B4-BE49-F238E27FC236}">
                  <a16:creationId xmlns:a16="http://schemas.microsoft.com/office/drawing/2014/main" id="{F8A14A0E-22D9-4C7B-87AA-071FD1198C6E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D5D236AC-9E26-4A9E-A3F2-CF9DCAFC1A77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1B0159DA-496F-4291-BE9A-31F710482261}"/>
              </a:ext>
            </a:extLst>
          </p:cNvPr>
          <p:cNvSpPr txBox="1"/>
          <p:nvPr/>
        </p:nvSpPr>
        <p:spPr>
          <a:xfrm>
            <a:off x="7156300" y="10133379"/>
            <a:ext cx="660758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  <a:p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3732DACD-0767-4A9E-8C30-ADEC1DE2F333}"/>
              </a:ext>
            </a:extLst>
          </p:cNvPr>
          <p:cNvSpPr/>
          <p:nvPr/>
        </p:nvSpPr>
        <p:spPr>
          <a:xfrm>
            <a:off x="6456889" y="12312819"/>
            <a:ext cx="482665" cy="463636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CE7F487D-062D-41BF-BB86-5F144659BAA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434780" y="12104287"/>
            <a:ext cx="2920940" cy="887071"/>
          </a:xfrm>
          <a:prstGeom prst="rect">
            <a:avLst/>
          </a:prstGeom>
        </p:spPr>
      </p:pic>
      <p:sp>
        <p:nvSpPr>
          <p:cNvPr id="339" name="TextBox 338">
            <a:extLst>
              <a:ext uri="{FF2B5EF4-FFF2-40B4-BE49-F238E27FC236}">
                <a16:creationId xmlns:a16="http://schemas.microsoft.com/office/drawing/2014/main" id="{CDEF6F97-7A74-4414-AD4D-FD804D9C661F}"/>
              </a:ext>
            </a:extLst>
          </p:cNvPr>
          <p:cNvSpPr txBox="1"/>
          <p:nvPr/>
        </p:nvSpPr>
        <p:spPr>
          <a:xfrm>
            <a:off x="9423284" y="1275685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340" name="Picture 339">
            <a:extLst>
              <a:ext uri="{FF2B5EF4-FFF2-40B4-BE49-F238E27FC236}">
                <a16:creationId xmlns:a16="http://schemas.microsoft.com/office/drawing/2014/main" id="{723D9650-00C7-4F71-BD8E-47B1F7E4CB2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236" t="2375" r="3808" b="87168"/>
          <a:stretch/>
        </p:blipFill>
        <p:spPr>
          <a:xfrm>
            <a:off x="12388510" y="12184630"/>
            <a:ext cx="358391" cy="838502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B84C72B3-FA34-4531-9173-FE095B3B22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621" t="1525" r="1423" b="88018"/>
          <a:stretch/>
        </p:blipFill>
        <p:spPr>
          <a:xfrm>
            <a:off x="12975561" y="12158554"/>
            <a:ext cx="358391" cy="838502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FD6E5033-5A64-40DD-AB80-0E8337C79A7B}"/>
              </a:ext>
            </a:extLst>
          </p:cNvPr>
          <p:cNvSpPr txBox="1"/>
          <p:nvPr/>
        </p:nvSpPr>
        <p:spPr>
          <a:xfrm>
            <a:off x="12181469" y="1282604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CE99A6BB-5FA8-4AE7-87DE-871A04EE9E26}"/>
              </a:ext>
            </a:extLst>
          </p:cNvPr>
          <p:cNvSpPr txBox="1"/>
          <p:nvPr/>
        </p:nvSpPr>
        <p:spPr>
          <a:xfrm>
            <a:off x="12381818" y="1296537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44" name="Picture 343">
            <a:extLst>
              <a:ext uri="{FF2B5EF4-FFF2-40B4-BE49-F238E27FC236}">
                <a16:creationId xmlns:a16="http://schemas.microsoft.com/office/drawing/2014/main" id="{5F6ECC8C-93EC-4C41-A4FA-BD2F556FE2E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1074502" y="12912300"/>
            <a:ext cx="349166" cy="243803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BBBE6E87-22E6-4D5E-A1C6-BA4E3514F81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657572" y="12938671"/>
            <a:ext cx="349166" cy="243803"/>
          </a:xfrm>
          <a:prstGeom prst="rect">
            <a:avLst/>
          </a:prstGeom>
        </p:spPr>
      </p:pic>
      <p:sp>
        <p:nvSpPr>
          <p:cNvPr id="346" name="Star: 5 Points 345">
            <a:extLst>
              <a:ext uri="{FF2B5EF4-FFF2-40B4-BE49-F238E27FC236}">
                <a16:creationId xmlns:a16="http://schemas.microsoft.com/office/drawing/2014/main" id="{EB00A1AE-56B5-429B-84B8-E0AED2E53AC6}"/>
              </a:ext>
            </a:extLst>
          </p:cNvPr>
          <p:cNvSpPr/>
          <p:nvPr/>
        </p:nvSpPr>
        <p:spPr>
          <a:xfrm>
            <a:off x="4117025" y="12448076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69400F9C-E7C2-462E-8EB6-07FAC62C269B}"/>
              </a:ext>
            </a:extLst>
          </p:cNvPr>
          <p:cNvSpPr/>
          <p:nvPr/>
        </p:nvSpPr>
        <p:spPr>
          <a:xfrm>
            <a:off x="-251189" y="12069298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52D3931A-03D3-4CA6-8CFA-D9A24D40BE16}"/>
              </a:ext>
            </a:extLst>
          </p:cNvPr>
          <p:cNvSpPr/>
          <p:nvPr/>
        </p:nvSpPr>
        <p:spPr>
          <a:xfrm>
            <a:off x="9521289" y="122809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3A1BCDDB-55E3-42BA-907B-2791F83B5973}"/>
              </a:ext>
            </a:extLst>
          </p:cNvPr>
          <p:cNvSpPr/>
          <p:nvPr/>
        </p:nvSpPr>
        <p:spPr>
          <a:xfrm>
            <a:off x="22716" y="12344920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40DC01DF-E824-44CA-A26B-223093A39486}"/>
              </a:ext>
            </a:extLst>
          </p:cNvPr>
          <p:cNvSpPr/>
          <p:nvPr/>
        </p:nvSpPr>
        <p:spPr>
          <a:xfrm>
            <a:off x="6605521" y="12452366"/>
            <a:ext cx="179019" cy="17626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CF908397-7ADC-4352-8C80-4F0ADBA9F069}"/>
              </a:ext>
            </a:extLst>
          </p:cNvPr>
          <p:cNvSpPr/>
          <p:nvPr/>
        </p:nvSpPr>
        <p:spPr>
          <a:xfrm>
            <a:off x="11520039" y="12276597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F2F3BAD0-998A-4907-9EAA-45F89EF60402}"/>
              </a:ext>
            </a:extLst>
          </p:cNvPr>
          <p:cNvSpPr/>
          <p:nvPr/>
        </p:nvSpPr>
        <p:spPr>
          <a:xfrm>
            <a:off x="11670946" y="12400469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6A864952-88F7-4F5B-B17D-36860CEBD952}"/>
              </a:ext>
            </a:extLst>
          </p:cNvPr>
          <p:cNvSpPr txBox="1"/>
          <p:nvPr/>
        </p:nvSpPr>
        <p:spPr>
          <a:xfrm>
            <a:off x="11430264" y="12818758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EC5356FD-A9C0-471E-BF07-599802EF8436}"/>
              </a:ext>
            </a:extLst>
          </p:cNvPr>
          <p:cNvSpPr txBox="1"/>
          <p:nvPr/>
        </p:nvSpPr>
        <p:spPr>
          <a:xfrm>
            <a:off x="11585077" y="1299370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57" name="Picture 356">
            <a:extLst>
              <a:ext uri="{FF2B5EF4-FFF2-40B4-BE49-F238E27FC236}">
                <a16:creationId xmlns:a16="http://schemas.microsoft.com/office/drawing/2014/main" id="{004147BD-8A7D-4EE2-86C6-552A657817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2570" y="12391929"/>
            <a:ext cx="300640" cy="316258"/>
          </a:xfrm>
          <a:prstGeom prst="rect">
            <a:avLst/>
          </a:prstGeom>
        </p:spPr>
      </p:pic>
      <p:sp>
        <p:nvSpPr>
          <p:cNvPr id="358" name="TextBox 357">
            <a:extLst>
              <a:ext uri="{FF2B5EF4-FFF2-40B4-BE49-F238E27FC236}">
                <a16:creationId xmlns:a16="http://schemas.microsoft.com/office/drawing/2014/main" id="{9A51C0B5-0599-464D-8AE8-F6591BA1D56E}"/>
              </a:ext>
            </a:extLst>
          </p:cNvPr>
          <p:cNvSpPr txBox="1"/>
          <p:nvPr/>
        </p:nvSpPr>
        <p:spPr>
          <a:xfrm>
            <a:off x="10639079" y="1275685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507C854C-85D5-4CE5-A6B3-D8AEF7E195A6}"/>
              </a:ext>
            </a:extLst>
          </p:cNvPr>
          <p:cNvSpPr/>
          <p:nvPr/>
        </p:nvSpPr>
        <p:spPr>
          <a:xfrm>
            <a:off x="10737084" y="122809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BF3B1DCD-7BCD-40C9-8A17-054F290B7C3C}"/>
              </a:ext>
            </a:extLst>
          </p:cNvPr>
          <p:cNvSpPr txBox="1"/>
          <p:nvPr/>
        </p:nvSpPr>
        <p:spPr>
          <a:xfrm>
            <a:off x="10031182" y="1275685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D55A2837-823C-4E8E-A5A1-9EF7E904003D}"/>
              </a:ext>
            </a:extLst>
          </p:cNvPr>
          <p:cNvSpPr/>
          <p:nvPr/>
        </p:nvSpPr>
        <p:spPr>
          <a:xfrm>
            <a:off x="10129187" y="122809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16612939-84F2-49E7-A2ED-6C0450CA1A74}"/>
              </a:ext>
            </a:extLst>
          </p:cNvPr>
          <p:cNvSpPr txBox="1"/>
          <p:nvPr/>
        </p:nvSpPr>
        <p:spPr>
          <a:xfrm>
            <a:off x="8772448" y="1277591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E9656BD5-DFDB-4B17-AF84-9B8B3438E82E}"/>
              </a:ext>
            </a:extLst>
          </p:cNvPr>
          <p:cNvSpPr/>
          <p:nvPr/>
        </p:nvSpPr>
        <p:spPr>
          <a:xfrm>
            <a:off x="8870453" y="1230001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CD99340B-BC60-4926-A81D-26FAF0C23A2C}"/>
              </a:ext>
            </a:extLst>
          </p:cNvPr>
          <p:cNvSpPr txBox="1"/>
          <p:nvPr/>
        </p:nvSpPr>
        <p:spPr>
          <a:xfrm>
            <a:off x="8128813" y="1279474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DFAFAAA-F99B-4E58-ADD8-512A8F1DE906}"/>
              </a:ext>
            </a:extLst>
          </p:cNvPr>
          <p:cNvSpPr/>
          <p:nvPr/>
        </p:nvSpPr>
        <p:spPr>
          <a:xfrm>
            <a:off x="8226818" y="1231884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2E91A6C8-0B1A-4A5C-B6BC-4B5E32A54ACA}"/>
              </a:ext>
            </a:extLst>
          </p:cNvPr>
          <p:cNvSpPr txBox="1"/>
          <p:nvPr/>
        </p:nvSpPr>
        <p:spPr>
          <a:xfrm>
            <a:off x="7214903" y="1279474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0B658B7E-D3A0-47F8-A788-35B04E9081FD}"/>
              </a:ext>
            </a:extLst>
          </p:cNvPr>
          <p:cNvSpPr/>
          <p:nvPr/>
        </p:nvSpPr>
        <p:spPr>
          <a:xfrm>
            <a:off x="7312908" y="1231884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60F711F8-3474-4E3C-B780-623C74571987}"/>
              </a:ext>
            </a:extLst>
          </p:cNvPr>
          <p:cNvSpPr txBox="1"/>
          <p:nvPr/>
        </p:nvSpPr>
        <p:spPr>
          <a:xfrm>
            <a:off x="6503761" y="13236492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D2D7D636-3AE2-4299-95AC-387A9C922B06}"/>
              </a:ext>
            </a:extLst>
          </p:cNvPr>
          <p:cNvSpPr/>
          <p:nvPr/>
        </p:nvSpPr>
        <p:spPr>
          <a:xfrm>
            <a:off x="6600317" y="14773475"/>
            <a:ext cx="5911194" cy="5616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25B5615D-0EC1-4C40-B5E2-0C95093A5C67}"/>
              </a:ext>
            </a:extLst>
          </p:cNvPr>
          <p:cNvSpPr txBox="1"/>
          <p:nvPr/>
        </p:nvSpPr>
        <p:spPr>
          <a:xfrm>
            <a:off x="6503761" y="13981504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8F3011D8-2BA2-4B1E-97BC-B2FCDFE61541}"/>
              </a:ext>
            </a:extLst>
          </p:cNvPr>
          <p:cNvCxnSpPr>
            <a:cxnSpLocks/>
          </p:cNvCxnSpPr>
          <p:nvPr/>
        </p:nvCxnSpPr>
        <p:spPr>
          <a:xfrm>
            <a:off x="6549165" y="13769911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Rectangle 373">
            <a:extLst>
              <a:ext uri="{FF2B5EF4-FFF2-40B4-BE49-F238E27FC236}">
                <a16:creationId xmlns:a16="http://schemas.microsoft.com/office/drawing/2014/main" id="{84E5A00E-C19E-4A4B-B578-B924016F642A}"/>
              </a:ext>
            </a:extLst>
          </p:cNvPr>
          <p:cNvSpPr/>
          <p:nvPr/>
        </p:nvSpPr>
        <p:spPr>
          <a:xfrm>
            <a:off x="6416318" y="13227999"/>
            <a:ext cx="6265240" cy="22834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F4AE85D6-9673-45E6-988E-58747F041FAD}"/>
              </a:ext>
            </a:extLst>
          </p:cNvPr>
          <p:cNvSpPr/>
          <p:nvPr/>
        </p:nvSpPr>
        <p:spPr>
          <a:xfrm>
            <a:off x="7221655" y="14250419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DF580DC-DD20-495C-B47F-00A223B24810}"/>
              </a:ext>
            </a:extLst>
          </p:cNvPr>
          <p:cNvGrpSpPr/>
          <p:nvPr/>
        </p:nvGrpSpPr>
        <p:grpSpPr>
          <a:xfrm>
            <a:off x="7255926" y="14254188"/>
            <a:ext cx="328577" cy="403957"/>
            <a:chOff x="745957" y="1111196"/>
            <a:chExt cx="292068" cy="359073"/>
          </a:xfrm>
        </p:grpSpPr>
        <p:sp>
          <p:nvSpPr>
            <p:cNvPr id="377" name="Isosceles Triangle 376">
              <a:extLst>
                <a:ext uri="{FF2B5EF4-FFF2-40B4-BE49-F238E27FC236}">
                  <a16:creationId xmlns:a16="http://schemas.microsoft.com/office/drawing/2014/main" id="{483A96F5-E651-4137-864F-9D1534391422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0F6F806E-2F46-46FC-9C6D-4799D344CB5B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FC611549-F9AA-4C8C-BB5A-EC6BEC9E5306}"/>
              </a:ext>
            </a:extLst>
          </p:cNvPr>
          <p:cNvSpPr txBox="1"/>
          <p:nvPr/>
        </p:nvSpPr>
        <p:spPr>
          <a:xfrm>
            <a:off x="7121675" y="13973077"/>
            <a:ext cx="660758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  <a:p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6FAEEFF9-AA81-4AFF-8D38-F5C9B326A4E9}"/>
              </a:ext>
            </a:extLst>
          </p:cNvPr>
          <p:cNvSpPr txBox="1"/>
          <p:nvPr/>
        </p:nvSpPr>
        <p:spPr>
          <a:xfrm>
            <a:off x="6357810" y="896419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7C8BF529-001D-4D51-A0A0-D471E1C8BE6C}"/>
              </a:ext>
            </a:extLst>
          </p:cNvPr>
          <p:cNvSpPr txBox="1"/>
          <p:nvPr/>
        </p:nvSpPr>
        <p:spPr>
          <a:xfrm>
            <a:off x="6358938" y="1284542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4D71C1BE-2478-49CF-9BFD-CAA200732BA4}"/>
              </a:ext>
            </a:extLst>
          </p:cNvPr>
          <p:cNvSpPr/>
          <p:nvPr/>
        </p:nvSpPr>
        <p:spPr>
          <a:xfrm>
            <a:off x="5534627" y="12327215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04B5F14E-319A-4A86-B74D-2EE79480A0F0}"/>
              </a:ext>
            </a:extLst>
          </p:cNvPr>
          <p:cNvSpPr/>
          <p:nvPr/>
        </p:nvSpPr>
        <p:spPr>
          <a:xfrm>
            <a:off x="5683259" y="12466762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B0C4FC3E-8609-4208-ABED-00E717D40725}"/>
              </a:ext>
            </a:extLst>
          </p:cNvPr>
          <p:cNvSpPr/>
          <p:nvPr/>
        </p:nvSpPr>
        <p:spPr>
          <a:xfrm>
            <a:off x="6685524" y="6784296"/>
            <a:ext cx="410584" cy="39197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5" name="Graphic 384" descr="Checkmark">
            <a:extLst>
              <a:ext uri="{FF2B5EF4-FFF2-40B4-BE49-F238E27FC236}">
                <a16:creationId xmlns:a16="http://schemas.microsoft.com/office/drawing/2014/main" id="{5024BB29-D6D7-4DB4-879D-6E3802980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6424" y="6856366"/>
            <a:ext cx="273519" cy="273519"/>
          </a:xfrm>
          <a:prstGeom prst="rect">
            <a:avLst/>
          </a:prstGeom>
        </p:spPr>
      </p:pic>
      <p:sp>
        <p:nvSpPr>
          <p:cNvPr id="386" name="TextBox 385">
            <a:extLst>
              <a:ext uri="{FF2B5EF4-FFF2-40B4-BE49-F238E27FC236}">
                <a16:creationId xmlns:a16="http://schemas.microsoft.com/office/drawing/2014/main" id="{46F04B02-2768-4843-8E5C-5B16B885D2F3}"/>
              </a:ext>
            </a:extLst>
          </p:cNvPr>
          <p:cNvSpPr txBox="1"/>
          <p:nvPr/>
        </p:nvSpPr>
        <p:spPr>
          <a:xfrm>
            <a:off x="6579113" y="651378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6C4C47-BC28-44C2-9FE6-F8AD6EA36335}"/>
              </a:ext>
            </a:extLst>
          </p:cNvPr>
          <p:cNvCxnSpPr>
            <a:stCxn id="371" idx="0"/>
            <a:endCxn id="381" idx="0"/>
          </p:cNvCxnSpPr>
          <p:nvPr/>
        </p:nvCxnSpPr>
        <p:spPr>
          <a:xfrm flipH="1" flipV="1">
            <a:off x="6712561" y="12845423"/>
            <a:ext cx="78298" cy="1136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83483D-F0D2-48F1-A987-DDAE6D9703DE}"/>
              </a:ext>
            </a:extLst>
          </p:cNvPr>
          <p:cNvCxnSpPr/>
          <p:nvPr/>
        </p:nvCxnSpPr>
        <p:spPr>
          <a:xfrm flipH="1">
            <a:off x="6113534" y="12708187"/>
            <a:ext cx="188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803AF-5865-4AE0-81EA-116C6EC53AB9}"/>
              </a:ext>
            </a:extLst>
          </p:cNvPr>
          <p:cNvCxnSpPr/>
          <p:nvPr/>
        </p:nvCxnSpPr>
        <p:spPr>
          <a:xfrm flipH="1">
            <a:off x="7077957" y="5123528"/>
            <a:ext cx="1850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60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 369">
            <a:extLst>
              <a:ext uri="{FF2B5EF4-FFF2-40B4-BE49-F238E27FC236}">
                <a16:creationId xmlns:a16="http://schemas.microsoft.com/office/drawing/2014/main" id="{435633EB-523B-4EBD-B05A-DFDFCEC2BDA4}"/>
              </a:ext>
            </a:extLst>
          </p:cNvPr>
          <p:cNvSpPr/>
          <p:nvPr/>
        </p:nvSpPr>
        <p:spPr>
          <a:xfrm>
            <a:off x="6610172" y="14252020"/>
            <a:ext cx="410584" cy="39197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2" name="Graphic 371" descr="Checkmark">
            <a:extLst>
              <a:ext uri="{FF2B5EF4-FFF2-40B4-BE49-F238E27FC236}">
                <a16:creationId xmlns:a16="http://schemas.microsoft.com/office/drawing/2014/main" id="{BF2ABD6B-3346-4FA0-B941-E58358AC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072" y="14324090"/>
            <a:ext cx="273519" cy="273519"/>
          </a:xfrm>
          <a:prstGeom prst="rect">
            <a:avLst/>
          </a:prstGeom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F9CFD24A-1105-4868-ACAD-40A860B0C8F3}"/>
              </a:ext>
            </a:extLst>
          </p:cNvPr>
          <p:cNvSpPr/>
          <p:nvPr/>
        </p:nvSpPr>
        <p:spPr>
          <a:xfrm>
            <a:off x="6519163" y="4696114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90B37-8829-4A2C-888A-DE2D1C7A0EB3}"/>
              </a:ext>
            </a:extLst>
          </p:cNvPr>
          <p:cNvSpPr txBox="1"/>
          <p:nvPr/>
        </p:nvSpPr>
        <p:spPr>
          <a:xfrm>
            <a:off x="-972752" y="1761272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724414-BD81-45E6-B986-6529BC825C27}"/>
              </a:ext>
            </a:extLst>
          </p:cNvPr>
          <p:cNvSpPr txBox="1"/>
          <p:nvPr/>
        </p:nvSpPr>
        <p:spPr>
          <a:xfrm>
            <a:off x="9485558" y="1794424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4A44A-3ACF-4118-878F-381F8F7AD066}"/>
              </a:ext>
            </a:extLst>
          </p:cNvPr>
          <p:cNvSpPr txBox="1"/>
          <p:nvPr/>
        </p:nvSpPr>
        <p:spPr>
          <a:xfrm>
            <a:off x="8947950" y="1788029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99916-70A6-4B69-8298-BD4A8A139AD6}"/>
              </a:ext>
            </a:extLst>
          </p:cNvPr>
          <p:cNvSpPr txBox="1"/>
          <p:nvPr/>
        </p:nvSpPr>
        <p:spPr>
          <a:xfrm>
            <a:off x="8163438" y="1798224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9CCF6-BABF-4DB8-AC24-8720DE08996C}"/>
              </a:ext>
            </a:extLst>
          </p:cNvPr>
          <p:cNvSpPr txBox="1"/>
          <p:nvPr/>
        </p:nvSpPr>
        <p:spPr>
          <a:xfrm>
            <a:off x="7428120" y="1740495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3DFB0-47E2-470B-B02F-4359E741226F}"/>
              </a:ext>
            </a:extLst>
          </p:cNvPr>
          <p:cNvSpPr txBox="1"/>
          <p:nvPr/>
        </p:nvSpPr>
        <p:spPr>
          <a:xfrm>
            <a:off x="12321844" y="1743628"/>
            <a:ext cx="62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Edit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CFE265-BE29-46FF-9CAC-114D40C39A03}"/>
              </a:ext>
            </a:extLst>
          </p:cNvPr>
          <p:cNvSpPr txBox="1"/>
          <p:nvPr/>
        </p:nvSpPr>
        <p:spPr>
          <a:xfrm>
            <a:off x="12772967" y="1732233"/>
            <a:ext cx="61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Archive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738E7-1C76-42D4-B88F-BAC8542AA14E}"/>
              </a:ext>
            </a:extLst>
          </p:cNvPr>
          <p:cNvSpPr txBox="1"/>
          <p:nvPr/>
        </p:nvSpPr>
        <p:spPr>
          <a:xfrm>
            <a:off x="5558173" y="1685976"/>
            <a:ext cx="733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3E1BD-8F20-4D15-A099-51CCDEC85EE1}"/>
              </a:ext>
            </a:extLst>
          </p:cNvPr>
          <p:cNvSpPr txBox="1"/>
          <p:nvPr/>
        </p:nvSpPr>
        <p:spPr>
          <a:xfrm>
            <a:off x="2931526" y="1866502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4F87D4-CC0D-44A6-AF61-15CD723E4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634" y="1620159"/>
            <a:ext cx="238175" cy="228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3D9FD6-8EA4-4488-A546-312B4E12D4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059471" y="1845898"/>
            <a:ext cx="151896" cy="110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94282-36DA-4434-A8EF-50E42B73CD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8141" y="1879050"/>
            <a:ext cx="151896" cy="110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672529-8362-4965-A89C-95D8D786E6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1748" y="1879059"/>
            <a:ext cx="151896" cy="1103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3E4801-637C-4EB8-AEC7-D03F4BE604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6908" y="1950671"/>
            <a:ext cx="151896" cy="11038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B80ED31-9BB9-452C-8620-A49E1B82D100}"/>
              </a:ext>
            </a:extLst>
          </p:cNvPr>
          <p:cNvGrpSpPr/>
          <p:nvPr/>
        </p:nvGrpSpPr>
        <p:grpSpPr>
          <a:xfrm>
            <a:off x="3896533" y="1618955"/>
            <a:ext cx="224925" cy="234672"/>
            <a:chOff x="1265640" y="1094812"/>
            <a:chExt cx="380241" cy="36933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9EFBE4-0C29-4AC4-889C-9F7D23E7E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DBFB4C-9573-4C9B-93F3-9DB06D58518D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0A97CF4-C75A-4EFF-AC67-07E76E4E882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5483" y="1505916"/>
            <a:ext cx="207429" cy="2675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6165C9-8109-4CA4-9986-276028A919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9566" y="1553851"/>
            <a:ext cx="174974" cy="1696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EFA44D-F50F-474B-8ECD-000C2EE4885F}"/>
              </a:ext>
            </a:extLst>
          </p:cNvPr>
          <p:cNvSpPr txBox="1"/>
          <p:nvPr/>
        </p:nvSpPr>
        <p:spPr>
          <a:xfrm>
            <a:off x="10415576" y="174983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PDF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9271EA4-5944-4907-B2AE-1ED419C922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9980" y="1836736"/>
            <a:ext cx="151896" cy="1103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3A9717-CCE2-4F4D-8A7F-AA0779029079}"/>
              </a:ext>
            </a:extLst>
          </p:cNvPr>
          <p:cNvSpPr txBox="1"/>
          <p:nvPr/>
        </p:nvSpPr>
        <p:spPr>
          <a:xfrm>
            <a:off x="10871698" y="175870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URL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2A2D029-D050-4D8F-937A-CE98E045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5152" y="1847822"/>
            <a:ext cx="151896" cy="1103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E09C24B-473C-4BAD-8105-AE2ADADC9E96}"/>
              </a:ext>
            </a:extLst>
          </p:cNvPr>
          <p:cNvSpPr txBox="1"/>
          <p:nvPr/>
        </p:nvSpPr>
        <p:spPr>
          <a:xfrm>
            <a:off x="3806992" y="1859298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D7FC448-350A-4AE2-B741-C5DFB538FF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2782" y="1980221"/>
            <a:ext cx="151896" cy="1103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9A9E488-16C3-4DB2-A552-CF6E0260B207}"/>
              </a:ext>
            </a:extLst>
          </p:cNvPr>
          <p:cNvSpPr txBox="1"/>
          <p:nvPr/>
        </p:nvSpPr>
        <p:spPr>
          <a:xfrm>
            <a:off x="-249839" y="1771333"/>
            <a:ext cx="170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/ click for preview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59CE1F4-E97D-40D1-AD6C-5781D5E2751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6385" y="1839188"/>
            <a:ext cx="151896" cy="1103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ED7A6-9432-4F62-B235-936A061276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4019" y="1955846"/>
            <a:ext cx="151896" cy="1103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66672C-F6B0-48A2-A1D1-A02BDDBAA28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1696" t="12129" b="-1"/>
          <a:stretch/>
        </p:blipFill>
        <p:spPr>
          <a:xfrm>
            <a:off x="1287149" y="1787380"/>
            <a:ext cx="233244" cy="3264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9866EE5-AA90-4CC6-82E2-A56AAF774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1916" y="1582242"/>
            <a:ext cx="323850" cy="2381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30154A6-1835-438A-8A6A-66710D42ED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6484" y="1567383"/>
            <a:ext cx="323850" cy="2381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6EB38BA-B0C3-468D-9077-EFE98E84EB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5650" y="1574800"/>
            <a:ext cx="323850" cy="23812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A94090-7C76-40C6-9F0E-C4389A04E96A}"/>
              </a:ext>
            </a:extLst>
          </p:cNvPr>
          <p:cNvCxnSpPr>
            <a:cxnSpLocks/>
          </p:cNvCxnSpPr>
          <p:nvPr/>
        </p:nvCxnSpPr>
        <p:spPr>
          <a:xfrm flipV="1">
            <a:off x="136979" y="1483662"/>
            <a:ext cx="13148909" cy="32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B2E13C2-FAAA-4E4C-A1E9-418D3A4754D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-540955" y="2284034"/>
            <a:ext cx="2920940" cy="8870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7F22CB2-5343-4078-A148-C94C28B64339}"/>
              </a:ext>
            </a:extLst>
          </p:cNvPr>
          <p:cNvSpPr txBox="1"/>
          <p:nvPr/>
        </p:nvSpPr>
        <p:spPr>
          <a:xfrm>
            <a:off x="9457909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17CC56C-6AD8-4A72-9983-34EA353D2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236" t="2375" r="3808" b="87168"/>
          <a:stretch/>
        </p:blipFill>
        <p:spPr>
          <a:xfrm>
            <a:off x="12423135" y="2338706"/>
            <a:ext cx="358391" cy="83850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54A997F-05E5-4672-8E09-E6A56AE4502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621" t="1525" r="1423" b="88018"/>
          <a:stretch/>
        </p:blipFill>
        <p:spPr>
          <a:xfrm>
            <a:off x="13010186" y="2312630"/>
            <a:ext cx="358391" cy="83850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0C7A18B-DB6D-456D-985D-6DADABCC76DC}"/>
              </a:ext>
            </a:extLst>
          </p:cNvPr>
          <p:cNvSpPr txBox="1"/>
          <p:nvPr/>
        </p:nvSpPr>
        <p:spPr>
          <a:xfrm>
            <a:off x="12216094" y="298012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306EC2-C53D-4CF1-BC50-A98085CC6902}"/>
              </a:ext>
            </a:extLst>
          </p:cNvPr>
          <p:cNvSpPr txBox="1"/>
          <p:nvPr/>
        </p:nvSpPr>
        <p:spPr>
          <a:xfrm>
            <a:off x="12416443" y="31194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70BCF80-2B55-4150-B2EF-6A54665CF6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98767" y="3092047"/>
            <a:ext cx="349166" cy="24380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D13BB2E-56B1-4E0B-9E83-DF5AE85BBC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-318163" y="3118418"/>
            <a:ext cx="349166" cy="243803"/>
          </a:xfrm>
          <a:prstGeom prst="rect">
            <a:avLst/>
          </a:prstGeom>
        </p:spPr>
      </p:pic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DFA9FCDD-8E0F-4656-BD51-371D51D5DE2B}"/>
              </a:ext>
            </a:extLst>
          </p:cNvPr>
          <p:cNvSpPr/>
          <p:nvPr/>
        </p:nvSpPr>
        <p:spPr>
          <a:xfrm>
            <a:off x="3141290" y="2627823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7AD643B-FCE3-4A3F-A355-63C0F600C7D5}"/>
              </a:ext>
            </a:extLst>
          </p:cNvPr>
          <p:cNvSpPr/>
          <p:nvPr/>
        </p:nvSpPr>
        <p:spPr>
          <a:xfrm>
            <a:off x="5695634" y="2618074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1AD12B-EBD3-48BD-907D-C489F1D46857}"/>
              </a:ext>
            </a:extLst>
          </p:cNvPr>
          <p:cNvSpPr/>
          <p:nvPr/>
        </p:nvSpPr>
        <p:spPr>
          <a:xfrm>
            <a:off x="-216564" y="2223374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C2CB49-3C92-433D-8027-383E1E847274}"/>
              </a:ext>
            </a:extLst>
          </p:cNvPr>
          <p:cNvSpPr/>
          <p:nvPr/>
        </p:nvSpPr>
        <p:spPr>
          <a:xfrm>
            <a:off x="9555914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061EF1-0E15-4FF6-87BE-8E108E2644A5}"/>
              </a:ext>
            </a:extLst>
          </p:cNvPr>
          <p:cNvSpPr/>
          <p:nvPr/>
        </p:nvSpPr>
        <p:spPr>
          <a:xfrm>
            <a:off x="-994195" y="2522868"/>
            <a:ext cx="475940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1285663-6B64-45BA-82EF-E0AFE88350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428" y="1962629"/>
            <a:ext cx="151896" cy="110385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65488473-50D8-4769-831D-439409A982D2}"/>
              </a:ext>
            </a:extLst>
          </p:cNvPr>
          <p:cNvSpPr/>
          <p:nvPr/>
        </p:nvSpPr>
        <p:spPr>
          <a:xfrm>
            <a:off x="6640146" y="2606442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CD643D-507C-413E-AA94-82FE19B7D9B4}"/>
              </a:ext>
            </a:extLst>
          </p:cNvPr>
          <p:cNvSpPr txBox="1"/>
          <p:nvPr/>
        </p:nvSpPr>
        <p:spPr>
          <a:xfrm>
            <a:off x="6559916" y="1716777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ACCE05-95F5-4609-8920-99BA36A42264}"/>
              </a:ext>
            </a:extLst>
          </p:cNvPr>
          <p:cNvSpPr/>
          <p:nvPr/>
        </p:nvSpPr>
        <p:spPr>
          <a:xfrm>
            <a:off x="7362826" y="2465870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F6ACD8-30C2-4E2A-A092-62AEDB6B39B9}"/>
              </a:ext>
            </a:extLst>
          </p:cNvPr>
          <p:cNvSpPr txBox="1"/>
          <p:nvPr/>
        </p:nvSpPr>
        <p:spPr>
          <a:xfrm>
            <a:off x="6113534" y="1892704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071193-3AF3-43AA-BA9C-4A5F1E098E55}"/>
              </a:ext>
            </a:extLst>
          </p:cNvPr>
          <p:cNvSpPr/>
          <p:nvPr/>
        </p:nvSpPr>
        <p:spPr>
          <a:xfrm>
            <a:off x="11554664" y="2430673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A69FBD-DCA7-4E51-8F41-4CA37158A526}"/>
              </a:ext>
            </a:extLst>
          </p:cNvPr>
          <p:cNvSpPr/>
          <p:nvPr/>
        </p:nvSpPr>
        <p:spPr>
          <a:xfrm>
            <a:off x="11705571" y="2554545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6BD229-35C5-43FE-AF93-3F08D5E456A2}"/>
              </a:ext>
            </a:extLst>
          </p:cNvPr>
          <p:cNvSpPr txBox="1"/>
          <p:nvPr/>
        </p:nvSpPr>
        <p:spPr>
          <a:xfrm>
            <a:off x="11599467" y="1719343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EBB41F9-DC16-4717-87FB-DC2366F519E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26271" y="1833886"/>
            <a:ext cx="151896" cy="11038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C3F3013-C951-4529-A092-3325EFFF6677}"/>
              </a:ext>
            </a:extLst>
          </p:cNvPr>
          <p:cNvSpPr txBox="1"/>
          <p:nvPr/>
        </p:nvSpPr>
        <p:spPr>
          <a:xfrm>
            <a:off x="11464889" y="297283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6AE0DB-B80C-4FCF-9581-92DE4BC33D59}"/>
              </a:ext>
            </a:extLst>
          </p:cNvPr>
          <p:cNvSpPr txBox="1"/>
          <p:nvPr/>
        </p:nvSpPr>
        <p:spPr>
          <a:xfrm>
            <a:off x="11619702" y="314778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ABC09E9-9174-4A86-9682-053059A46CA9}"/>
              </a:ext>
            </a:extLst>
          </p:cNvPr>
          <p:cNvSpPr/>
          <p:nvPr/>
        </p:nvSpPr>
        <p:spPr>
          <a:xfrm>
            <a:off x="6491514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BC75A4-55E9-40C1-A9F6-C46C9F2FB0B0}"/>
              </a:ext>
            </a:extLst>
          </p:cNvPr>
          <p:cNvSpPr/>
          <p:nvPr/>
        </p:nvSpPr>
        <p:spPr>
          <a:xfrm>
            <a:off x="5536922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D290210-C876-4E8C-BE38-EA342FEB39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835" y="2571676"/>
            <a:ext cx="300640" cy="31625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9DCFF1B-8AA2-45F4-8DA4-52EDA11227D8}"/>
              </a:ext>
            </a:extLst>
          </p:cNvPr>
          <p:cNvSpPr txBox="1"/>
          <p:nvPr/>
        </p:nvSpPr>
        <p:spPr>
          <a:xfrm>
            <a:off x="1952488" y="1869755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 view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DB481D1-B9B2-4222-860A-209FFB8B10AD}"/>
              </a:ext>
            </a:extLst>
          </p:cNvPr>
          <p:cNvSpPr/>
          <p:nvPr/>
        </p:nvSpPr>
        <p:spPr>
          <a:xfrm>
            <a:off x="15325674" y="3188278"/>
            <a:ext cx="2084332" cy="199341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9CBC636D-E2CA-418D-B100-A266F738C741}"/>
              </a:ext>
            </a:extLst>
          </p:cNvPr>
          <p:cNvCxnSpPr/>
          <p:nvPr/>
        </p:nvCxnSpPr>
        <p:spPr>
          <a:xfrm>
            <a:off x="7992760" y="151636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B89C73D-A765-4C08-8A69-911D0A6C7994}"/>
              </a:ext>
            </a:extLst>
          </p:cNvPr>
          <p:cNvCxnSpPr/>
          <p:nvPr/>
        </p:nvCxnSpPr>
        <p:spPr>
          <a:xfrm>
            <a:off x="7107362" y="1506994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871DEE1-FC45-480A-A50F-49FF2507A284}"/>
              </a:ext>
            </a:extLst>
          </p:cNvPr>
          <p:cNvCxnSpPr/>
          <p:nvPr/>
        </p:nvCxnSpPr>
        <p:spPr>
          <a:xfrm>
            <a:off x="6302052" y="1519086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2292803-E0EE-4B66-A733-4A4D7507E547}"/>
              </a:ext>
            </a:extLst>
          </p:cNvPr>
          <p:cNvCxnSpPr/>
          <p:nvPr/>
        </p:nvCxnSpPr>
        <p:spPr>
          <a:xfrm>
            <a:off x="5334684" y="146514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812624FF-D715-4D05-918A-3DF03A5E5B4A}"/>
              </a:ext>
            </a:extLst>
          </p:cNvPr>
          <p:cNvSpPr txBox="1"/>
          <p:nvPr/>
        </p:nvSpPr>
        <p:spPr>
          <a:xfrm>
            <a:off x="10673704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A7C4043-435F-4C37-B3CE-B3C78A709CB1}"/>
              </a:ext>
            </a:extLst>
          </p:cNvPr>
          <p:cNvSpPr/>
          <p:nvPr/>
        </p:nvSpPr>
        <p:spPr>
          <a:xfrm>
            <a:off x="10771709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36DF666-3B2A-4361-BDDD-981BF48C127E}"/>
              </a:ext>
            </a:extLst>
          </p:cNvPr>
          <p:cNvSpPr txBox="1"/>
          <p:nvPr/>
        </p:nvSpPr>
        <p:spPr>
          <a:xfrm>
            <a:off x="10065807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9D294E9-88A0-4456-9211-AFF81B29591A}"/>
              </a:ext>
            </a:extLst>
          </p:cNvPr>
          <p:cNvSpPr/>
          <p:nvPr/>
        </p:nvSpPr>
        <p:spPr>
          <a:xfrm>
            <a:off x="10163812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F01EB92-9A30-460B-8B25-332E54191F17}"/>
              </a:ext>
            </a:extLst>
          </p:cNvPr>
          <p:cNvSpPr txBox="1"/>
          <p:nvPr/>
        </p:nvSpPr>
        <p:spPr>
          <a:xfrm>
            <a:off x="8807073" y="292999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FEBEEC0-C830-400A-A818-23836402859E}"/>
              </a:ext>
            </a:extLst>
          </p:cNvPr>
          <p:cNvSpPr/>
          <p:nvPr/>
        </p:nvSpPr>
        <p:spPr>
          <a:xfrm>
            <a:off x="8905078" y="245408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2ECD60FA-4F00-4EDC-B34A-BE0E71C05379}"/>
              </a:ext>
            </a:extLst>
          </p:cNvPr>
          <p:cNvSpPr txBox="1"/>
          <p:nvPr/>
        </p:nvSpPr>
        <p:spPr>
          <a:xfrm>
            <a:off x="8163438" y="294882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C726F58-84FE-4EC3-A037-EFDAE5E1D21F}"/>
              </a:ext>
            </a:extLst>
          </p:cNvPr>
          <p:cNvSpPr/>
          <p:nvPr/>
        </p:nvSpPr>
        <p:spPr>
          <a:xfrm>
            <a:off x="8261443" y="247291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193F214D-E231-419F-96EB-A3990B8BD43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497054" y="4487582"/>
            <a:ext cx="2920940" cy="887071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07577772-E9FA-41AE-8BEB-F44B266E372E}"/>
              </a:ext>
            </a:extLst>
          </p:cNvPr>
          <p:cNvSpPr txBox="1"/>
          <p:nvPr/>
        </p:nvSpPr>
        <p:spPr>
          <a:xfrm>
            <a:off x="9485558" y="51401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92AADE1A-904E-4E3D-8591-B2097E9571B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236" t="2375" r="3808" b="87168"/>
          <a:stretch/>
        </p:blipFill>
        <p:spPr>
          <a:xfrm>
            <a:off x="12450784" y="4567925"/>
            <a:ext cx="358391" cy="838502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01E133FF-FB4C-41EC-B4E2-8C5E425ECF5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621" t="1525" r="1423" b="88018"/>
          <a:stretch/>
        </p:blipFill>
        <p:spPr>
          <a:xfrm>
            <a:off x="13037835" y="4541849"/>
            <a:ext cx="358391" cy="838502"/>
          </a:xfrm>
          <a:prstGeom prst="rect">
            <a:avLst/>
          </a:prstGeom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ED34C077-9863-4215-80EE-FEAB83B30977}"/>
              </a:ext>
            </a:extLst>
          </p:cNvPr>
          <p:cNvSpPr txBox="1"/>
          <p:nvPr/>
        </p:nvSpPr>
        <p:spPr>
          <a:xfrm>
            <a:off x="12243743" y="520934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9A3C251-E1E8-4939-B43F-C504369A032B}"/>
              </a:ext>
            </a:extLst>
          </p:cNvPr>
          <p:cNvSpPr txBox="1"/>
          <p:nvPr/>
        </p:nvSpPr>
        <p:spPr>
          <a:xfrm>
            <a:off x="12444092" y="534867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92812AC4-4310-4548-A938-81036E832C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1136776" y="5295595"/>
            <a:ext cx="349166" cy="24380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AE8E12EE-63D5-414A-A3CF-71E87DA640F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719846" y="5321966"/>
            <a:ext cx="349166" cy="243803"/>
          </a:xfrm>
          <a:prstGeom prst="rect">
            <a:avLst/>
          </a:prstGeom>
        </p:spPr>
      </p:pic>
      <p:sp>
        <p:nvSpPr>
          <p:cNvPr id="231" name="Star: 5 Points 230">
            <a:extLst>
              <a:ext uri="{FF2B5EF4-FFF2-40B4-BE49-F238E27FC236}">
                <a16:creationId xmlns:a16="http://schemas.microsoft.com/office/drawing/2014/main" id="{DA5C26F3-90D7-495E-91FF-E13101733BFD}"/>
              </a:ext>
            </a:extLst>
          </p:cNvPr>
          <p:cNvSpPr/>
          <p:nvPr/>
        </p:nvSpPr>
        <p:spPr>
          <a:xfrm>
            <a:off x="4179299" y="4831371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3D432831-F4ED-4497-BA2F-987F57F3417E}"/>
              </a:ext>
            </a:extLst>
          </p:cNvPr>
          <p:cNvSpPr/>
          <p:nvPr/>
        </p:nvSpPr>
        <p:spPr>
          <a:xfrm>
            <a:off x="5723283" y="4847293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B2421AE-48C4-41C8-87B7-B3503E28A251}"/>
              </a:ext>
            </a:extLst>
          </p:cNvPr>
          <p:cNvSpPr/>
          <p:nvPr/>
        </p:nvSpPr>
        <p:spPr>
          <a:xfrm>
            <a:off x="-188915" y="4452593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AAF41639-2EFE-4E3B-A523-160FC232C0DE}"/>
              </a:ext>
            </a:extLst>
          </p:cNvPr>
          <p:cNvSpPr/>
          <p:nvPr/>
        </p:nvSpPr>
        <p:spPr>
          <a:xfrm>
            <a:off x="9583563" y="466424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60E0D41-F076-4275-94A6-C50E51293F95}"/>
              </a:ext>
            </a:extLst>
          </p:cNvPr>
          <p:cNvSpPr/>
          <p:nvPr/>
        </p:nvSpPr>
        <p:spPr>
          <a:xfrm>
            <a:off x="84990" y="472821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AB4F4A70-3A55-480E-9486-86C44175A3CA}"/>
              </a:ext>
            </a:extLst>
          </p:cNvPr>
          <p:cNvSpPr/>
          <p:nvPr/>
        </p:nvSpPr>
        <p:spPr>
          <a:xfrm>
            <a:off x="6667795" y="4835661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9627411-0E48-4BCA-AB36-1FE2C06B5D8A}"/>
              </a:ext>
            </a:extLst>
          </p:cNvPr>
          <p:cNvSpPr/>
          <p:nvPr/>
        </p:nvSpPr>
        <p:spPr>
          <a:xfrm>
            <a:off x="11582313" y="4659892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6D3A8869-5F54-4EC0-ABC5-76D3AAAAC9EE}"/>
              </a:ext>
            </a:extLst>
          </p:cNvPr>
          <p:cNvSpPr/>
          <p:nvPr/>
        </p:nvSpPr>
        <p:spPr>
          <a:xfrm>
            <a:off x="11733220" y="4783764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9B9CF874-DABE-48EE-B1AD-7DB68E7E33EE}"/>
              </a:ext>
            </a:extLst>
          </p:cNvPr>
          <p:cNvSpPr txBox="1"/>
          <p:nvPr/>
        </p:nvSpPr>
        <p:spPr>
          <a:xfrm>
            <a:off x="11492538" y="5202053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2E4A240-D293-4FE0-9AAA-55171A10245F}"/>
              </a:ext>
            </a:extLst>
          </p:cNvPr>
          <p:cNvSpPr txBox="1"/>
          <p:nvPr/>
        </p:nvSpPr>
        <p:spPr>
          <a:xfrm>
            <a:off x="11647351" y="537699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58A4C8C1-8257-4DB6-81EA-AB035071512F}"/>
              </a:ext>
            </a:extLst>
          </p:cNvPr>
          <p:cNvSpPr/>
          <p:nvPr/>
        </p:nvSpPr>
        <p:spPr>
          <a:xfrm>
            <a:off x="5564571" y="46961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243">
            <a:extLst>
              <a:ext uri="{FF2B5EF4-FFF2-40B4-BE49-F238E27FC236}">
                <a16:creationId xmlns:a16="http://schemas.microsoft.com/office/drawing/2014/main" id="{3A0BACF1-E740-44A2-AB64-001C548F2C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4844" y="4775224"/>
            <a:ext cx="300640" cy="316258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8B0777B9-B0AF-4806-A0A4-D18C5B0DB80C}"/>
              </a:ext>
            </a:extLst>
          </p:cNvPr>
          <p:cNvSpPr txBox="1"/>
          <p:nvPr/>
        </p:nvSpPr>
        <p:spPr>
          <a:xfrm>
            <a:off x="10701353" y="51401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6470AE7-7F3C-4B1D-81BA-730242B2C730}"/>
              </a:ext>
            </a:extLst>
          </p:cNvPr>
          <p:cNvSpPr/>
          <p:nvPr/>
        </p:nvSpPr>
        <p:spPr>
          <a:xfrm>
            <a:off x="10799358" y="466424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E3352C4B-44CB-453C-9B43-09A98CC724A5}"/>
              </a:ext>
            </a:extLst>
          </p:cNvPr>
          <p:cNvSpPr txBox="1"/>
          <p:nvPr/>
        </p:nvSpPr>
        <p:spPr>
          <a:xfrm>
            <a:off x="10093456" y="51401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E4D0F13-83F0-4FAB-B0EA-3E972F4ACF1E}"/>
              </a:ext>
            </a:extLst>
          </p:cNvPr>
          <p:cNvSpPr/>
          <p:nvPr/>
        </p:nvSpPr>
        <p:spPr>
          <a:xfrm>
            <a:off x="10191461" y="466424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B8F8B6F-7992-43E5-9E5B-4D175E9E0CD7}"/>
              </a:ext>
            </a:extLst>
          </p:cNvPr>
          <p:cNvSpPr txBox="1"/>
          <p:nvPr/>
        </p:nvSpPr>
        <p:spPr>
          <a:xfrm>
            <a:off x="8834722" y="515920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8AB086A-5B75-4EA8-BE1D-D382A449775E}"/>
              </a:ext>
            </a:extLst>
          </p:cNvPr>
          <p:cNvSpPr/>
          <p:nvPr/>
        </p:nvSpPr>
        <p:spPr>
          <a:xfrm>
            <a:off x="8932727" y="468330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06DFBD6-D064-4BDE-B3D0-8E6EE683225D}"/>
              </a:ext>
            </a:extLst>
          </p:cNvPr>
          <p:cNvSpPr txBox="1"/>
          <p:nvPr/>
        </p:nvSpPr>
        <p:spPr>
          <a:xfrm>
            <a:off x="8191087" y="517803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B19432B-E490-4024-BDB2-25A3B1E1E23F}"/>
              </a:ext>
            </a:extLst>
          </p:cNvPr>
          <p:cNvSpPr/>
          <p:nvPr/>
        </p:nvSpPr>
        <p:spPr>
          <a:xfrm>
            <a:off x="8289092" y="470213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C815E4C1-CE14-44D6-B44F-5F99AFAC591C}"/>
              </a:ext>
            </a:extLst>
          </p:cNvPr>
          <p:cNvSpPr txBox="1"/>
          <p:nvPr/>
        </p:nvSpPr>
        <p:spPr>
          <a:xfrm>
            <a:off x="7277177" y="517803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EF979D7-00EB-4D76-AADA-041A8D54A725}"/>
              </a:ext>
            </a:extLst>
          </p:cNvPr>
          <p:cNvSpPr/>
          <p:nvPr/>
        </p:nvSpPr>
        <p:spPr>
          <a:xfrm>
            <a:off x="7375182" y="470213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7B272CF-297F-4973-926A-188514A70A18}"/>
              </a:ext>
            </a:extLst>
          </p:cNvPr>
          <p:cNvSpPr/>
          <p:nvPr/>
        </p:nvSpPr>
        <p:spPr>
          <a:xfrm>
            <a:off x="6491514" y="8473121"/>
            <a:ext cx="482665" cy="46363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585159C0-A13B-4B8F-8CC0-2C616A8FA9C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469405" y="8264589"/>
            <a:ext cx="2920940" cy="887071"/>
          </a:xfrm>
          <a:prstGeom prst="rect">
            <a:avLst/>
          </a:prstGeom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60679C26-AE41-4326-A8E6-736147AD1906}"/>
              </a:ext>
            </a:extLst>
          </p:cNvPr>
          <p:cNvSpPr txBox="1"/>
          <p:nvPr/>
        </p:nvSpPr>
        <p:spPr>
          <a:xfrm>
            <a:off x="9457909" y="891715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BCB146F4-D86A-416C-A42C-8C46F1048FC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236" t="2375" r="3808" b="87168"/>
          <a:stretch/>
        </p:blipFill>
        <p:spPr>
          <a:xfrm>
            <a:off x="12423135" y="8344932"/>
            <a:ext cx="358391" cy="838502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1681D5F2-907F-4BD0-926B-71F4212E349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621" t="1525" r="1423" b="88018"/>
          <a:stretch/>
        </p:blipFill>
        <p:spPr>
          <a:xfrm>
            <a:off x="13010186" y="8318856"/>
            <a:ext cx="358391" cy="838502"/>
          </a:xfrm>
          <a:prstGeom prst="rect">
            <a:avLst/>
          </a:prstGeom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C430D0C3-099B-4830-94E1-DDA9333C7F8B}"/>
              </a:ext>
            </a:extLst>
          </p:cNvPr>
          <p:cNvSpPr txBox="1"/>
          <p:nvPr/>
        </p:nvSpPr>
        <p:spPr>
          <a:xfrm>
            <a:off x="12216094" y="898635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59C7335-CEFE-4154-A044-338138966F57}"/>
              </a:ext>
            </a:extLst>
          </p:cNvPr>
          <p:cNvSpPr txBox="1"/>
          <p:nvPr/>
        </p:nvSpPr>
        <p:spPr>
          <a:xfrm>
            <a:off x="12416443" y="912567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262" name="Picture 261">
            <a:extLst>
              <a:ext uri="{FF2B5EF4-FFF2-40B4-BE49-F238E27FC236}">
                <a16:creationId xmlns:a16="http://schemas.microsoft.com/office/drawing/2014/main" id="{5F89E4CA-C3A3-4251-9F77-B2362A87019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1109127" y="9072602"/>
            <a:ext cx="349166" cy="243803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7CA77D08-3D75-4F35-AA52-D6F47EE8E85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692197" y="9098973"/>
            <a:ext cx="349166" cy="243803"/>
          </a:xfrm>
          <a:prstGeom prst="rect">
            <a:avLst/>
          </a:prstGeom>
        </p:spPr>
      </p:pic>
      <p:sp>
        <p:nvSpPr>
          <p:cNvPr id="264" name="Star: 5 Points 263">
            <a:extLst>
              <a:ext uri="{FF2B5EF4-FFF2-40B4-BE49-F238E27FC236}">
                <a16:creationId xmlns:a16="http://schemas.microsoft.com/office/drawing/2014/main" id="{134B7103-0175-42F5-AA9A-57A96C920A50}"/>
              </a:ext>
            </a:extLst>
          </p:cNvPr>
          <p:cNvSpPr/>
          <p:nvPr/>
        </p:nvSpPr>
        <p:spPr>
          <a:xfrm>
            <a:off x="4151650" y="8608378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BB682BC3-29AD-44A3-8E7A-5C6F7D9BE2AA}"/>
              </a:ext>
            </a:extLst>
          </p:cNvPr>
          <p:cNvSpPr/>
          <p:nvPr/>
        </p:nvSpPr>
        <p:spPr>
          <a:xfrm>
            <a:off x="5695634" y="8624300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2D6F7759-F557-4FD3-8219-BE72D490E33B}"/>
              </a:ext>
            </a:extLst>
          </p:cNvPr>
          <p:cNvSpPr/>
          <p:nvPr/>
        </p:nvSpPr>
        <p:spPr>
          <a:xfrm>
            <a:off x="-216564" y="8229600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3716B61A-C02D-4A69-A7C8-C1685DA5BA97}"/>
              </a:ext>
            </a:extLst>
          </p:cNvPr>
          <p:cNvSpPr/>
          <p:nvPr/>
        </p:nvSpPr>
        <p:spPr>
          <a:xfrm>
            <a:off x="9555914" y="84412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4D12CA9-5791-459E-BDA7-D0CBFA7AE392}"/>
              </a:ext>
            </a:extLst>
          </p:cNvPr>
          <p:cNvSpPr/>
          <p:nvPr/>
        </p:nvSpPr>
        <p:spPr>
          <a:xfrm>
            <a:off x="57341" y="8505222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E6B35008-34DD-4C61-85F7-68C7E2CCE264}"/>
              </a:ext>
            </a:extLst>
          </p:cNvPr>
          <p:cNvSpPr/>
          <p:nvPr/>
        </p:nvSpPr>
        <p:spPr>
          <a:xfrm>
            <a:off x="6640146" y="8612668"/>
            <a:ext cx="179019" cy="17626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E91D64B-D5AF-4372-97CB-EA5346E828BE}"/>
              </a:ext>
            </a:extLst>
          </p:cNvPr>
          <p:cNvSpPr/>
          <p:nvPr/>
        </p:nvSpPr>
        <p:spPr>
          <a:xfrm>
            <a:off x="11554664" y="8436899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A0B68FC9-9F93-45A2-84E7-32A76AC8C919}"/>
              </a:ext>
            </a:extLst>
          </p:cNvPr>
          <p:cNvSpPr/>
          <p:nvPr/>
        </p:nvSpPr>
        <p:spPr>
          <a:xfrm>
            <a:off x="11705571" y="8560771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7F0D980A-A504-4E1E-AA1D-8CE21A9310E9}"/>
              </a:ext>
            </a:extLst>
          </p:cNvPr>
          <p:cNvSpPr txBox="1"/>
          <p:nvPr/>
        </p:nvSpPr>
        <p:spPr>
          <a:xfrm>
            <a:off x="11464889" y="897906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73BF3DD3-DB52-452C-8445-A8CA07DB67DC}"/>
              </a:ext>
            </a:extLst>
          </p:cNvPr>
          <p:cNvSpPr txBox="1"/>
          <p:nvPr/>
        </p:nvSpPr>
        <p:spPr>
          <a:xfrm>
            <a:off x="11619702" y="915400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953E2863-9FB1-42D4-BDF8-1B5499B034F0}"/>
              </a:ext>
            </a:extLst>
          </p:cNvPr>
          <p:cNvSpPr/>
          <p:nvPr/>
        </p:nvSpPr>
        <p:spPr>
          <a:xfrm>
            <a:off x="5536922" y="847312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5" name="Picture 274">
            <a:extLst>
              <a:ext uri="{FF2B5EF4-FFF2-40B4-BE49-F238E27FC236}">
                <a16:creationId xmlns:a16="http://schemas.microsoft.com/office/drawing/2014/main" id="{EDC30D17-9C05-4231-AFD8-10CC1B1A82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7195" y="8552231"/>
            <a:ext cx="300640" cy="316258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609E2B6B-D77C-4308-8DD6-2A3DE70E079F}"/>
              </a:ext>
            </a:extLst>
          </p:cNvPr>
          <p:cNvSpPr txBox="1"/>
          <p:nvPr/>
        </p:nvSpPr>
        <p:spPr>
          <a:xfrm>
            <a:off x="10673704" y="891715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2BC8A621-5CF7-4B62-A93F-7CECF45FD888}"/>
              </a:ext>
            </a:extLst>
          </p:cNvPr>
          <p:cNvSpPr/>
          <p:nvPr/>
        </p:nvSpPr>
        <p:spPr>
          <a:xfrm>
            <a:off x="10771709" y="84412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0B811E1-03DC-4985-ADF7-67057D8686CE}"/>
              </a:ext>
            </a:extLst>
          </p:cNvPr>
          <p:cNvSpPr txBox="1"/>
          <p:nvPr/>
        </p:nvSpPr>
        <p:spPr>
          <a:xfrm>
            <a:off x="10065807" y="891715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2B6B19E9-CE71-438F-A404-60D9094FE0C6}"/>
              </a:ext>
            </a:extLst>
          </p:cNvPr>
          <p:cNvSpPr/>
          <p:nvPr/>
        </p:nvSpPr>
        <p:spPr>
          <a:xfrm>
            <a:off x="10163812" y="84412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7F14059E-EFCD-494A-BA05-2B42C87FF0AB}"/>
              </a:ext>
            </a:extLst>
          </p:cNvPr>
          <p:cNvSpPr txBox="1"/>
          <p:nvPr/>
        </p:nvSpPr>
        <p:spPr>
          <a:xfrm>
            <a:off x="8807073" y="893621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DAE61ACB-31AF-405C-89FA-E4FCC49B1CE2}"/>
              </a:ext>
            </a:extLst>
          </p:cNvPr>
          <p:cNvSpPr/>
          <p:nvPr/>
        </p:nvSpPr>
        <p:spPr>
          <a:xfrm>
            <a:off x="8905078" y="846031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8195BF65-4901-4A37-8F11-BDE6C60A0473}"/>
              </a:ext>
            </a:extLst>
          </p:cNvPr>
          <p:cNvSpPr txBox="1"/>
          <p:nvPr/>
        </p:nvSpPr>
        <p:spPr>
          <a:xfrm>
            <a:off x="8163438" y="895504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D5BF4F4C-3671-4591-A38D-DABAFDF1D1E1}"/>
              </a:ext>
            </a:extLst>
          </p:cNvPr>
          <p:cNvSpPr/>
          <p:nvPr/>
        </p:nvSpPr>
        <p:spPr>
          <a:xfrm>
            <a:off x="8261443" y="847914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3BE2F398-487B-4922-A55E-D5394025C5A6}"/>
              </a:ext>
            </a:extLst>
          </p:cNvPr>
          <p:cNvSpPr txBox="1"/>
          <p:nvPr/>
        </p:nvSpPr>
        <p:spPr>
          <a:xfrm>
            <a:off x="7249528" y="895504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180202D5-03D0-4B58-9541-F234EEACE7D8}"/>
              </a:ext>
            </a:extLst>
          </p:cNvPr>
          <p:cNvSpPr/>
          <p:nvPr/>
        </p:nvSpPr>
        <p:spPr>
          <a:xfrm>
            <a:off x="7347533" y="847914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2EB1F-0C85-44F6-BB45-16ACFBD1831A}"/>
              </a:ext>
            </a:extLst>
          </p:cNvPr>
          <p:cNvSpPr txBox="1"/>
          <p:nvPr/>
        </p:nvSpPr>
        <p:spPr>
          <a:xfrm>
            <a:off x="6503888" y="3205612"/>
            <a:ext cx="220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Ready for internal QA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B26C97F0-C2E8-4895-AF83-41C309372A82}"/>
              </a:ext>
            </a:extLst>
          </p:cNvPr>
          <p:cNvSpPr txBox="1"/>
          <p:nvPr/>
        </p:nvSpPr>
        <p:spPr>
          <a:xfrm>
            <a:off x="6571218" y="5443409"/>
            <a:ext cx="348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QA done, Ready for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dashboard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5650BEF-2A8A-42B9-BA82-6039C8576216}"/>
              </a:ext>
            </a:extLst>
          </p:cNvPr>
          <p:cNvSpPr txBox="1"/>
          <p:nvPr/>
        </p:nvSpPr>
        <p:spPr>
          <a:xfrm>
            <a:off x="6562242" y="5785743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8E5FB07-7574-4410-B983-CC27B2416CF3}"/>
              </a:ext>
            </a:extLst>
          </p:cNvPr>
          <p:cNvSpPr/>
          <p:nvPr/>
        </p:nvSpPr>
        <p:spPr>
          <a:xfrm>
            <a:off x="6641696" y="7328253"/>
            <a:ext cx="5911194" cy="5616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15850FB8-AFA8-4399-A1E5-5F44F85ECF72}"/>
              </a:ext>
            </a:extLst>
          </p:cNvPr>
          <p:cNvCxnSpPr>
            <a:cxnSpLocks/>
          </p:cNvCxnSpPr>
          <p:nvPr/>
        </p:nvCxnSpPr>
        <p:spPr>
          <a:xfrm>
            <a:off x="6590544" y="6324689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Rectangle 315">
            <a:extLst>
              <a:ext uri="{FF2B5EF4-FFF2-40B4-BE49-F238E27FC236}">
                <a16:creationId xmlns:a16="http://schemas.microsoft.com/office/drawing/2014/main" id="{355DEE28-9F71-472E-ADAE-BE5FC55000F3}"/>
              </a:ext>
            </a:extLst>
          </p:cNvPr>
          <p:cNvSpPr/>
          <p:nvPr/>
        </p:nvSpPr>
        <p:spPr>
          <a:xfrm>
            <a:off x="6457697" y="5782777"/>
            <a:ext cx="6265240" cy="22834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F48047-C1D7-4764-94DA-A87C7EE7E91F}"/>
              </a:ext>
            </a:extLst>
          </p:cNvPr>
          <p:cNvCxnSpPr>
            <a:cxnSpLocks/>
          </p:cNvCxnSpPr>
          <p:nvPr/>
        </p:nvCxnSpPr>
        <p:spPr>
          <a:xfrm flipV="1">
            <a:off x="6859211" y="5348672"/>
            <a:ext cx="539630" cy="153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Rectangle 317">
            <a:extLst>
              <a:ext uri="{FF2B5EF4-FFF2-40B4-BE49-F238E27FC236}">
                <a16:creationId xmlns:a16="http://schemas.microsoft.com/office/drawing/2014/main" id="{0C27BDF2-88DA-449A-BBC5-B46D3026C3F5}"/>
              </a:ext>
            </a:extLst>
          </p:cNvPr>
          <p:cNvSpPr/>
          <p:nvPr/>
        </p:nvSpPr>
        <p:spPr>
          <a:xfrm>
            <a:off x="7263034" y="6805197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F615F7D-C7DC-4316-92F8-A87589F14310}"/>
              </a:ext>
            </a:extLst>
          </p:cNvPr>
          <p:cNvGrpSpPr/>
          <p:nvPr/>
        </p:nvGrpSpPr>
        <p:grpSpPr>
          <a:xfrm>
            <a:off x="7297305" y="6808966"/>
            <a:ext cx="328577" cy="403957"/>
            <a:chOff x="745957" y="1111196"/>
            <a:chExt cx="292068" cy="359073"/>
          </a:xfrm>
        </p:grpSpPr>
        <p:sp>
          <p:nvSpPr>
            <p:cNvPr id="320" name="Isosceles Triangle 319">
              <a:extLst>
                <a:ext uri="{FF2B5EF4-FFF2-40B4-BE49-F238E27FC236}">
                  <a16:creationId xmlns:a16="http://schemas.microsoft.com/office/drawing/2014/main" id="{D3881B57-B322-407F-BB6D-FE00C5815046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0AA75451-B83A-420A-85EB-C749E43CA823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sp>
        <p:nvSpPr>
          <p:cNvPr id="322" name="TextBox 321">
            <a:extLst>
              <a:ext uri="{FF2B5EF4-FFF2-40B4-BE49-F238E27FC236}">
                <a16:creationId xmlns:a16="http://schemas.microsoft.com/office/drawing/2014/main" id="{E06A2A43-E495-4F2A-B701-F85A32C3235F}"/>
              </a:ext>
            </a:extLst>
          </p:cNvPr>
          <p:cNvSpPr txBox="1"/>
          <p:nvPr/>
        </p:nvSpPr>
        <p:spPr>
          <a:xfrm>
            <a:off x="7163054" y="6527855"/>
            <a:ext cx="660758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  <a:p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C6A6AFF-F46F-4B34-8D66-39BFF43F533E}"/>
              </a:ext>
            </a:extLst>
          </p:cNvPr>
          <p:cNvSpPr txBox="1"/>
          <p:nvPr/>
        </p:nvSpPr>
        <p:spPr>
          <a:xfrm>
            <a:off x="6538386" y="9396794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8E842483-7A60-458F-B2E3-6C2124A29293}"/>
              </a:ext>
            </a:extLst>
          </p:cNvPr>
          <p:cNvSpPr/>
          <p:nvPr/>
        </p:nvSpPr>
        <p:spPr>
          <a:xfrm>
            <a:off x="6634942" y="10933777"/>
            <a:ext cx="5911194" cy="5616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DA75312B-F037-423B-BC9F-683BC111B154}"/>
              </a:ext>
            </a:extLst>
          </p:cNvPr>
          <p:cNvSpPr/>
          <p:nvPr/>
        </p:nvSpPr>
        <p:spPr>
          <a:xfrm>
            <a:off x="6644797" y="1041232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5E187B85-A761-4F94-B84D-1BCDD7EE2EA5}"/>
              </a:ext>
            </a:extLst>
          </p:cNvPr>
          <p:cNvSpPr txBox="1"/>
          <p:nvPr/>
        </p:nvSpPr>
        <p:spPr>
          <a:xfrm>
            <a:off x="6538386" y="1014180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328" name="Graphic 327" descr="Checkmark">
            <a:extLst>
              <a:ext uri="{FF2B5EF4-FFF2-40B4-BE49-F238E27FC236}">
                <a16:creationId xmlns:a16="http://schemas.microsoft.com/office/drawing/2014/main" id="{E539CE17-14B2-4AD6-9B78-89A2265166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15697" y="10484392"/>
            <a:ext cx="273519" cy="273519"/>
          </a:xfrm>
          <a:prstGeom prst="rect">
            <a:avLst/>
          </a:prstGeom>
        </p:spPr>
      </p:pic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0F23936E-7136-4367-8702-216B01BDF938}"/>
              </a:ext>
            </a:extLst>
          </p:cNvPr>
          <p:cNvCxnSpPr>
            <a:cxnSpLocks/>
          </p:cNvCxnSpPr>
          <p:nvPr/>
        </p:nvCxnSpPr>
        <p:spPr>
          <a:xfrm>
            <a:off x="6583790" y="9930213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Rectangle 329">
            <a:extLst>
              <a:ext uri="{FF2B5EF4-FFF2-40B4-BE49-F238E27FC236}">
                <a16:creationId xmlns:a16="http://schemas.microsoft.com/office/drawing/2014/main" id="{7393BFDE-0C6A-47DE-A731-257223DF9A1D}"/>
              </a:ext>
            </a:extLst>
          </p:cNvPr>
          <p:cNvSpPr/>
          <p:nvPr/>
        </p:nvSpPr>
        <p:spPr>
          <a:xfrm>
            <a:off x="6450943" y="9388301"/>
            <a:ext cx="6265240" cy="22834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7CD6F73F-EEC0-49FE-AEA7-57FB5091E3E5}"/>
              </a:ext>
            </a:extLst>
          </p:cNvPr>
          <p:cNvSpPr/>
          <p:nvPr/>
        </p:nvSpPr>
        <p:spPr>
          <a:xfrm>
            <a:off x="7256280" y="10410721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021C7B58-F939-4C85-BBDE-BF670813E094}"/>
              </a:ext>
            </a:extLst>
          </p:cNvPr>
          <p:cNvGrpSpPr/>
          <p:nvPr/>
        </p:nvGrpSpPr>
        <p:grpSpPr>
          <a:xfrm>
            <a:off x="7290551" y="10414490"/>
            <a:ext cx="328577" cy="403957"/>
            <a:chOff x="745957" y="1111196"/>
            <a:chExt cx="292068" cy="359073"/>
          </a:xfrm>
        </p:grpSpPr>
        <p:sp>
          <p:nvSpPr>
            <p:cNvPr id="334" name="Isosceles Triangle 333">
              <a:extLst>
                <a:ext uri="{FF2B5EF4-FFF2-40B4-BE49-F238E27FC236}">
                  <a16:creationId xmlns:a16="http://schemas.microsoft.com/office/drawing/2014/main" id="{F8A14A0E-22D9-4C7B-87AA-071FD1198C6E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D5D236AC-9E26-4A9E-A3F2-CF9DCAFC1A77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1B0159DA-496F-4291-BE9A-31F710482261}"/>
              </a:ext>
            </a:extLst>
          </p:cNvPr>
          <p:cNvSpPr txBox="1"/>
          <p:nvPr/>
        </p:nvSpPr>
        <p:spPr>
          <a:xfrm>
            <a:off x="7156300" y="10133379"/>
            <a:ext cx="660758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  <a:p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3732DACD-0767-4A9E-8C30-ADEC1DE2F333}"/>
              </a:ext>
            </a:extLst>
          </p:cNvPr>
          <p:cNvSpPr/>
          <p:nvPr/>
        </p:nvSpPr>
        <p:spPr>
          <a:xfrm>
            <a:off x="6456889" y="12312819"/>
            <a:ext cx="482665" cy="463636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CE7F487D-062D-41BF-BB86-5F144659BAA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154" b="79987"/>
          <a:stretch/>
        </p:blipFill>
        <p:spPr>
          <a:xfrm>
            <a:off x="434780" y="12104287"/>
            <a:ext cx="2920940" cy="887071"/>
          </a:xfrm>
          <a:prstGeom prst="rect">
            <a:avLst/>
          </a:prstGeom>
        </p:spPr>
      </p:pic>
      <p:sp>
        <p:nvSpPr>
          <p:cNvPr id="339" name="TextBox 338">
            <a:extLst>
              <a:ext uri="{FF2B5EF4-FFF2-40B4-BE49-F238E27FC236}">
                <a16:creationId xmlns:a16="http://schemas.microsoft.com/office/drawing/2014/main" id="{CDEF6F97-7A74-4414-AD4D-FD804D9C661F}"/>
              </a:ext>
            </a:extLst>
          </p:cNvPr>
          <p:cNvSpPr txBox="1"/>
          <p:nvPr/>
        </p:nvSpPr>
        <p:spPr>
          <a:xfrm>
            <a:off x="9423284" y="1275685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340" name="Picture 339">
            <a:extLst>
              <a:ext uri="{FF2B5EF4-FFF2-40B4-BE49-F238E27FC236}">
                <a16:creationId xmlns:a16="http://schemas.microsoft.com/office/drawing/2014/main" id="{723D9650-00C7-4F71-BD8E-47B1F7E4CB2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236" t="2375" r="3808" b="87168"/>
          <a:stretch/>
        </p:blipFill>
        <p:spPr>
          <a:xfrm>
            <a:off x="12388510" y="12184630"/>
            <a:ext cx="358391" cy="838502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B84C72B3-FA34-4531-9173-FE095B3B22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621" t="1525" r="1423" b="88018"/>
          <a:stretch/>
        </p:blipFill>
        <p:spPr>
          <a:xfrm>
            <a:off x="12975561" y="12158554"/>
            <a:ext cx="358391" cy="838502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FD6E5033-5A64-40DD-AB80-0E8337C79A7B}"/>
              </a:ext>
            </a:extLst>
          </p:cNvPr>
          <p:cNvSpPr txBox="1"/>
          <p:nvPr/>
        </p:nvSpPr>
        <p:spPr>
          <a:xfrm>
            <a:off x="12181469" y="1282604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CE99A6BB-5FA8-4AE7-87DE-871A04EE9E26}"/>
              </a:ext>
            </a:extLst>
          </p:cNvPr>
          <p:cNvSpPr txBox="1"/>
          <p:nvPr/>
        </p:nvSpPr>
        <p:spPr>
          <a:xfrm>
            <a:off x="12381818" y="1296537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44" name="Picture 343">
            <a:extLst>
              <a:ext uri="{FF2B5EF4-FFF2-40B4-BE49-F238E27FC236}">
                <a16:creationId xmlns:a16="http://schemas.microsoft.com/office/drawing/2014/main" id="{5F6ECC8C-93EC-4C41-A4FA-BD2F556FE2E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1074502" y="12912300"/>
            <a:ext cx="349166" cy="243803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BBBE6E87-22E6-4D5E-A1C6-BA4E3514F81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6" t="4728" r="90689" b="84131"/>
          <a:stretch/>
        </p:blipFill>
        <p:spPr>
          <a:xfrm>
            <a:off x="657572" y="12938671"/>
            <a:ext cx="349166" cy="243803"/>
          </a:xfrm>
          <a:prstGeom prst="rect">
            <a:avLst/>
          </a:prstGeom>
        </p:spPr>
      </p:pic>
      <p:sp>
        <p:nvSpPr>
          <p:cNvPr id="346" name="Star: 5 Points 345">
            <a:extLst>
              <a:ext uri="{FF2B5EF4-FFF2-40B4-BE49-F238E27FC236}">
                <a16:creationId xmlns:a16="http://schemas.microsoft.com/office/drawing/2014/main" id="{EB00A1AE-56B5-429B-84B8-E0AED2E53AC6}"/>
              </a:ext>
            </a:extLst>
          </p:cNvPr>
          <p:cNvSpPr/>
          <p:nvPr/>
        </p:nvSpPr>
        <p:spPr>
          <a:xfrm>
            <a:off x="4117025" y="12448076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69400F9C-E7C2-462E-8EB6-07FAC62C269B}"/>
              </a:ext>
            </a:extLst>
          </p:cNvPr>
          <p:cNvSpPr/>
          <p:nvPr/>
        </p:nvSpPr>
        <p:spPr>
          <a:xfrm>
            <a:off x="-251189" y="12069298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52D3931A-03D3-4CA6-8CFA-D9A24D40BE16}"/>
              </a:ext>
            </a:extLst>
          </p:cNvPr>
          <p:cNvSpPr/>
          <p:nvPr/>
        </p:nvSpPr>
        <p:spPr>
          <a:xfrm>
            <a:off x="9521289" y="122809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3A1BCDDB-55E3-42BA-907B-2791F83B5973}"/>
              </a:ext>
            </a:extLst>
          </p:cNvPr>
          <p:cNvSpPr/>
          <p:nvPr/>
        </p:nvSpPr>
        <p:spPr>
          <a:xfrm>
            <a:off x="22716" y="12344920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40DC01DF-E824-44CA-A26B-223093A39486}"/>
              </a:ext>
            </a:extLst>
          </p:cNvPr>
          <p:cNvSpPr/>
          <p:nvPr/>
        </p:nvSpPr>
        <p:spPr>
          <a:xfrm>
            <a:off x="6605521" y="12452366"/>
            <a:ext cx="179019" cy="17626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CF908397-7ADC-4352-8C80-4F0ADBA9F069}"/>
              </a:ext>
            </a:extLst>
          </p:cNvPr>
          <p:cNvSpPr/>
          <p:nvPr/>
        </p:nvSpPr>
        <p:spPr>
          <a:xfrm>
            <a:off x="11520039" y="12276597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F2F3BAD0-998A-4907-9EAA-45F89EF60402}"/>
              </a:ext>
            </a:extLst>
          </p:cNvPr>
          <p:cNvSpPr/>
          <p:nvPr/>
        </p:nvSpPr>
        <p:spPr>
          <a:xfrm>
            <a:off x="11670946" y="12400469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6A864952-88F7-4F5B-B17D-36860CEBD952}"/>
              </a:ext>
            </a:extLst>
          </p:cNvPr>
          <p:cNvSpPr txBox="1"/>
          <p:nvPr/>
        </p:nvSpPr>
        <p:spPr>
          <a:xfrm>
            <a:off x="11430264" y="12818758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EC5356FD-A9C0-471E-BF07-599802EF8436}"/>
              </a:ext>
            </a:extLst>
          </p:cNvPr>
          <p:cNvSpPr txBox="1"/>
          <p:nvPr/>
        </p:nvSpPr>
        <p:spPr>
          <a:xfrm>
            <a:off x="11585077" y="1299370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57" name="Picture 356">
            <a:extLst>
              <a:ext uri="{FF2B5EF4-FFF2-40B4-BE49-F238E27FC236}">
                <a16:creationId xmlns:a16="http://schemas.microsoft.com/office/drawing/2014/main" id="{004147BD-8A7D-4EE2-86C6-552A657817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2570" y="12391929"/>
            <a:ext cx="300640" cy="316258"/>
          </a:xfrm>
          <a:prstGeom prst="rect">
            <a:avLst/>
          </a:prstGeom>
        </p:spPr>
      </p:pic>
      <p:sp>
        <p:nvSpPr>
          <p:cNvPr id="358" name="TextBox 357">
            <a:extLst>
              <a:ext uri="{FF2B5EF4-FFF2-40B4-BE49-F238E27FC236}">
                <a16:creationId xmlns:a16="http://schemas.microsoft.com/office/drawing/2014/main" id="{9A51C0B5-0599-464D-8AE8-F6591BA1D56E}"/>
              </a:ext>
            </a:extLst>
          </p:cNvPr>
          <p:cNvSpPr txBox="1"/>
          <p:nvPr/>
        </p:nvSpPr>
        <p:spPr>
          <a:xfrm>
            <a:off x="10639079" y="1275685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507C854C-85D5-4CE5-A6B3-D8AEF7E195A6}"/>
              </a:ext>
            </a:extLst>
          </p:cNvPr>
          <p:cNvSpPr/>
          <p:nvPr/>
        </p:nvSpPr>
        <p:spPr>
          <a:xfrm>
            <a:off x="10737084" y="122809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BF3B1DCD-7BCD-40C9-8A17-054F290B7C3C}"/>
              </a:ext>
            </a:extLst>
          </p:cNvPr>
          <p:cNvSpPr txBox="1"/>
          <p:nvPr/>
        </p:nvSpPr>
        <p:spPr>
          <a:xfrm>
            <a:off x="10031182" y="1275685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D55A2837-823C-4E8E-A5A1-9EF7E904003D}"/>
              </a:ext>
            </a:extLst>
          </p:cNvPr>
          <p:cNvSpPr/>
          <p:nvPr/>
        </p:nvSpPr>
        <p:spPr>
          <a:xfrm>
            <a:off x="10129187" y="122809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16612939-84F2-49E7-A2ED-6C0450CA1A74}"/>
              </a:ext>
            </a:extLst>
          </p:cNvPr>
          <p:cNvSpPr txBox="1"/>
          <p:nvPr/>
        </p:nvSpPr>
        <p:spPr>
          <a:xfrm>
            <a:off x="8772448" y="1277591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E9656BD5-DFDB-4B17-AF84-9B8B3438E82E}"/>
              </a:ext>
            </a:extLst>
          </p:cNvPr>
          <p:cNvSpPr/>
          <p:nvPr/>
        </p:nvSpPr>
        <p:spPr>
          <a:xfrm>
            <a:off x="8870453" y="1230001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CD99340B-BC60-4926-A81D-26FAF0C23A2C}"/>
              </a:ext>
            </a:extLst>
          </p:cNvPr>
          <p:cNvSpPr txBox="1"/>
          <p:nvPr/>
        </p:nvSpPr>
        <p:spPr>
          <a:xfrm>
            <a:off x="8128813" y="1279474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DFAFAAA-F99B-4E58-ADD8-512A8F1DE906}"/>
              </a:ext>
            </a:extLst>
          </p:cNvPr>
          <p:cNvSpPr/>
          <p:nvPr/>
        </p:nvSpPr>
        <p:spPr>
          <a:xfrm>
            <a:off x="8226818" y="1231884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2E91A6C8-0B1A-4A5C-B6BC-4B5E32A54ACA}"/>
              </a:ext>
            </a:extLst>
          </p:cNvPr>
          <p:cNvSpPr txBox="1"/>
          <p:nvPr/>
        </p:nvSpPr>
        <p:spPr>
          <a:xfrm>
            <a:off x="7214903" y="1279474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0B658B7E-D3A0-47F8-A788-35B04E9081FD}"/>
              </a:ext>
            </a:extLst>
          </p:cNvPr>
          <p:cNvSpPr/>
          <p:nvPr/>
        </p:nvSpPr>
        <p:spPr>
          <a:xfrm>
            <a:off x="7312908" y="1231884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60F711F8-3474-4E3C-B780-623C74571987}"/>
              </a:ext>
            </a:extLst>
          </p:cNvPr>
          <p:cNvSpPr txBox="1"/>
          <p:nvPr/>
        </p:nvSpPr>
        <p:spPr>
          <a:xfrm>
            <a:off x="6503761" y="13236492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D2D7D636-3AE2-4299-95AC-387A9C922B06}"/>
              </a:ext>
            </a:extLst>
          </p:cNvPr>
          <p:cNvSpPr/>
          <p:nvPr/>
        </p:nvSpPr>
        <p:spPr>
          <a:xfrm>
            <a:off x="6600317" y="14773475"/>
            <a:ext cx="5911194" cy="5616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25B5615D-0EC1-4C40-B5E2-0C95093A5C67}"/>
              </a:ext>
            </a:extLst>
          </p:cNvPr>
          <p:cNvSpPr txBox="1"/>
          <p:nvPr/>
        </p:nvSpPr>
        <p:spPr>
          <a:xfrm>
            <a:off x="6503761" y="13981504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8F3011D8-2BA2-4B1E-97BC-B2FCDFE61541}"/>
              </a:ext>
            </a:extLst>
          </p:cNvPr>
          <p:cNvCxnSpPr>
            <a:cxnSpLocks/>
          </p:cNvCxnSpPr>
          <p:nvPr/>
        </p:nvCxnSpPr>
        <p:spPr>
          <a:xfrm>
            <a:off x="6549165" y="13769911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Rectangle 373">
            <a:extLst>
              <a:ext uri="{FF2B5EF4-FFF2-40B4-BE49-F238E27FC236}">
                <a16:creationId xmlns:a16="http://schemas.microsoft.com/office/drawing/2014/main" id="{84E5A00E-C19E-4A4B-B578-B924016F642A}"/>
              </a:ext>
            </a:extLst>
          </p:cNvPr>
          <p:cNvSpPr/>
          <p:nvPr/>
        </p:nvSpPr>
        <p:spPr>
          <a:xfrm>
            <a:off x="6416318" y="13227999"/>
            <a:ext cx="6265240" cy="22834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F4AE85D6-9673-45E6-988E-58747F041FAD}"/>
              </a:ext>
            </a:extLst>
          </p:cNvPr>
          <p:cNvSpPr/>
          <p:nvPr/>
        </p:nvSpPr>
        <p:spPr>
          <a:xfrm>
            <a:off x="7221655" y="14250419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DF580DC-DD20-495C-B47F-00A223B24810}"/>
              </a:ext>
            </a:extLst>
          </p:cNvPr>
          <p:cNvGrpSpPr/>
          <p:nvPr/>
        </p:nvGrpSpPr>
        <p:grpSpPr>
          <a:xfrm>
            <a:off x="7255926" y="14254188"/>
            <a:ext cx="328577" cy="403957"/>
            <a:chOff x="745957" y="1111196"/>
            <a:chExt cx="292068" cy="359073"/>
          </a:xfrm>
        </p:grpSpPr>
        <p:sp>
          <p:nvSpPr>
            <p:cNvPr id="377" name="Isosceles Triangle 376">
              <a:extLst>
                <a:ext uri="{FF2B5EF4-FFF2-40B4-BE49-F238E27FC236}">
                  <a16:creationId xmlns:a16="http://schemas.microsoft.com/office/drawing/2014/main" id="{483A96F5-E651-4137-864F-9D1534391422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0F6F806E-2F46-46FC-9C6D-4799D344CB5B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FC611549-F9AA-4C8C-BB5A-EC6BEC9E5306}"/>
              </a:ext>
            </a:extLst>
          </p:cNvPr>
          <p:cNvSpPr txBox="1"/>
          <p:nvPr/>
        </p:nvSpPr>
        <p:spPr>
          <a:xfrm>
            <a:off x="7121675" y="13973077"/>
            <a:ext cx="660758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  <a:p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6FAEEFF9-AA81-4AFF-8D38-F5C9B326A4E9}"/>
              </a:ext>
            </a:extLst>
          </p:cNvPr>
          <p:cNvSpPr txBox="1"/>
          <p:nvPr/>
        </p:nvSpPr>
        <p:spPr>
          <a:xfrm>
            <a:off x="6357810" y="896419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7C8BF529-001D-4D51-A0A0-D471E1C8BE6C}"/>
              </a:ext>
            </a:extLst>
          </p:cNvPr>
          <p:cNvSpPr txBox="1"/>
          <p:nvPr/>
        </p:nvSpPr>
        <p:spPr>
          <a:xfrm>
            <a:off x="6358938" y="1284542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4D71C1BE-2478-49CF-9BFD-CAA200732BA4}"/>
              </a:ext>
            </a:extLst>
          </p:cNvPr>
          <p:cNvSpPr/>
          <p:nvPr/>
        </p:nvSpPr>
        <p:spPr>
          <a:xfrm>
            <a:off x="5534627" y="12327215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04B5F14E-319A-4A86-B74D-2EE79480A0F0}"/>
              </a:ext>
            </a:extLst>
          </p:cNvPr>
          <p:cNvSpPr/>
          <p:nvPr/>
        </p:nvSpPr>
        <p:spPr>
          <a:xfrm>
            <a:off x="5683259" y="12466762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B0C4FC3E-8609-4208-ABED-00E717D40725}"/>
              </a:ext>
            </a:extLst>
          </p:cNvPr>
          <p:cNvSpPr/>
          <p:nvPr/>
        </p:nvSpPr>
        <p:spPr>
          <a:xfrm>
            <a:off x="6685524" y="6784296"/>
            <a:ext cx="410584" cy="39197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5" name="Graphic 384" descr="Checkmark">
            <a:extLst>
              <a:ext uri="{FF2B5EF4-FFF2-40B4-BE49-F238E27FC236}">
                <a16:creationId xmlns:a16="http://schemas.microsoft.com/office/drawing/2014/main" id="{5024BB29-D6D7-4DB4-879D-6E3802980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6424" y="6856366"/>
            <a:ext cx="273519" cy="273519"/>
          </a:xfrm>
          <a:prstGeom prst="rect">
            <a:avLst/>
          </a:prstGeom>
        </p:spPr>
      </p:pic>
      <p:sp>
        <p:nvSpPr>
          <p:cNvPr id="386" name="TextBox 385">
            <a:extLst>
              <a:ext uri="{FF2B5EF4-FFF2-40B4-BE49-F238E27FC236}">
                <a16:creationId xmlns:a16="http://schemas.microsoft.com/office/drawing/2014/main" id="{46F04B02-2768-4843-8E5C-5B16B885D2F3}"/>
              </a:ext>
            </a:extLst>
          </p:cNvPr>
          <p:cNvSpPr txBox="1"/>
          <p:nvPr/>
        </p:nvSpPr>
        <p:spPr>
          <a:xfrm>
            <a:off x="6579113" y="651378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6C4C47-BC28-44C2-9FE6-F8AD6EA36335}"/>
              </a:ext>
            </a:extLst>
          </p:cNvPr>
          <p:cNvCxnSpPr>
            <a:stCxn id="371" idx="0"/>
            <a:endCxn id="381" idx="0"/>
          </p:cNvCxnSpPr>
          <p:nvPr/>
        </p:nvCxnSpPr>
        <p:spPr>
          <a:xfrm flipH="1" flipV="1">
            <a:off x="6712561" y="12845423"/>
            <a:ext cx="78298" cy="1136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83483D-F0D2-48F1-A987-DDAE6D9703DE}"/>
              </a:ext>
            </a:extLst>
          </p:cNvPr>
          <p:cNvCxnSpPr/>
          <p:nvPr/>
        </p:nvCxnSpPr>
        <p:spPr>
          <a:xfrm flipH="1">
            <a:off x="6113534" y="12708187"/>
            <a:ext cx="188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803AF-5865-4AE0-81EA-116C6EC53AB9}"/>
              </a:ext>
            </a:extLst>
          </p:cNvPr>
          <p:cNvCxnSpPr/>
          <p:nvPr/>
        </p:nvCxnSpPr>
        <p:spPr>
          <a:xfrm flipH="1">
            <a:off x="7077957" y="5123528"/>
            <a:ext cx="1850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C858151F-8F6E-417C-862F-D0E8663EEA94}"/>
              </a:ext>
            </a:extLst>
          </p:cNvPr>
          <p:cNvSpPr txBox="1"/>
          <p:nvPr/>
        </p:nvSpPr>
        <p:spPr>
          <a:xfrm>
            <a:off x="4646065" y="1701772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0A0C07CE-AB49-4389-AE42-E3BD7F7C8CA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800" y="1966467"/>
            <a:ext cx="151896" cy="110385"/>
          </a:xfrm>
          <a:prstGeom prst="rect">
            <a:avLst/>
          </a:prstGeom>
        </p:spPr>
      </p:pic>
      <p:sp>
        <p:nvSpPr>
          <p:cNvPr id="237" name="Oval 236">
            <a:extLst>
              <a:ext uri="{FF2B5EF4-FFF2-40B4-BE49-F238E27FC236}">
                <a16:creationId xmlns:a16="http://schemas.microsoft.com/office/drawing/2014/main" id="{9919C574-8D3E-425D-8E19-052CEF0726E6}"/>
              </a:ext>
            </a:extLst>
          </p:cNvPr>
          <p:cNvSpPr/>
          <p:nvPr/>
        </p:nvSpPr>
        <p:spPr>
          <a:xfrm>
            <a:off x="4783526" y="2633870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6237C04E-0270-4D0B-85FB-02B4FCA31C69}"/>
              </a:ext>
            </a:extLst>
          </p:cNvPr>
          <p:cNvSpPr/>
          <p:nvPr/>
        </p:nvSpPr>
        <p:spPr>
          <a:xfrm>
            <a:off x="4624814" y="248269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81D5C56B-C86E-4C6F-9ACC-E95D537EDB6D}"/>
              </a:ext>
            </a:extLst>
          </p:cNvPr>
          <p:cNvCxnSpPr/>
          <p:nvPr/>
        </p:nvCxnSpPr>
        <p:spPr>
          <a:xfrm>
            <a:off x="4422576" y="1480941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3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Picture 580">
            <a:extLst>
              <a:ext uri="{FF2B5EF4-FFF2-40B4-BE49-F238E27FC236}">
                <a16:creationId xmlns:a16="http://schemas.microsoft.com/office/drawing/2014/main" id="{974615B9-DB12-4539-B5BC-BD7AFAC29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71566"/>
          <a:stretch/>
        </p:blipFill>
        <p:spPr>
          <a:xfrm>
            <a:off x="1260406" y="9439670"/>
            <a:ext cx="12151894" cy="1803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CABCF-8ADF-4DF9-95CB-88EF26BA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/>
          <a:stretch/>
        </p:blipFill>
        <p:spPr>
          <a:xfrm>
            <a:off x="1347538" y="3247742"/>
            <a:ext cx="12151894" cy="63438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E78C33-A1E5-4AC5-A41C-D1024F199E10}"/>
              </a:ext>
            </a:extLst>
          </p:cNvPr>
          <p:cNvSpPr/>
          <p:nvPr/>
        </p:nvSpPr>
        <p:spPr>
          <a:xfrm>
            <a:off x="10716452" y="367815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FF9B8-9E78-4A25-8EDA-FC64A2039F6F}"/>
              </a:ext>
            </a:extLst>
          </p:cNvPr>
          <p:cNvSpPr/>
          <p:nvPr/>
        </p:nvSpPr>
        <p:spPr>
          <a:xfrm>
            <a:off x="11323586" y="366616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7239" y="2631998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36237" y="2702083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04" y="2743725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91060" y="2742025"/>
            <a:ext cx="151896" cy="1103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093085-1702-48FF-971F-AF4381222E54}"/>
              </a:ext>
            </a:extLst>
          </p:cNvPr>
          <p:cNvSpPr txBox="1"/>
          <p:nvPr/>
        </p:nvSpPr>
        <p:spPr>
          <a:xfrm>
            <a:off x="10604224" y="482668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D36DF-9C09-466F-938E-330CCB4038B9}"/>
              </a:ext>
            </a:extLst>
          </p:cNvPr>
          <p:cNvSpPr txBox="1"/>
          <p:nvPr/>
        </p:nvSpPr>
        <p:spPr>
          <a:xfrm>
            <a:off x="11192621" y="482668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8470" y="2739563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6030" y="2661771"/>
            <a:ext cx="278105" cy="267571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1757B06-9A7F-4E5E-AB2A-EDF737CDF244}"/>
              </a:ext>
            </a:extLst>
          </p:cNvPr>
          <p:cNvSpPr/>
          <p:nvPr/>
        </p:nvSpPr>
        <p:spPr>
          <a:xfrm>
            <a:off x="977247" y="361749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61F8733-FB2C-4D53-BA8C-2B988272782E}"/>
              </a:ext>
            </a:extLst>
          </p:cNvPr>
          <p:cNvSpPr/>
          <p:nvPr/>
        </p:nvSpPr>
        <p:spPr>
          <a:xfrm>
            <a:off x="977247" y="434335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54B2549-7E10-4818-B2AC-9ABFDB0922E5}"/>
              </a:ext>
            </a:extLst>
          </p:cNvPr>
          <p:cNvSpPr/>
          <p:nvPr/>
        </p:nvSpPr>
        <p:spPr>
          <a:xfrm>
            <a:off x="4999019" y="368693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0EF9BB-FF60-4D3C-ADA5-33CF0FF23E02}"/>
              </a:ext>
            </a:extLst>
          </p:cNvPr>
          <p:cNvSpPr/>
          <p:nvPr/>
        </p:nvSpPr>
        <p:spPr>
          <a:xfrm>
            <a:off x="4999019" y="43646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B805FD-4AAC-44F7-87EA-AB028F537BF2}"/>
              </a:ext>
            </a:extLst>
          </p:cNvPr>
          <p:cNvSpPr txBox="1"/>
          <p:nvPr/>
        </p:nvSpPr>
        <p:spPr>
          <a:xfrm>
            <a:off x="4886791" y="48354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5072904" y="260695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639" y="2871646"/>
            <a:ext cx="151896" cy="110385"/>
          </a:xfrm>
          <a:prstGeom prst="rect">
            <a:avLst/>
          </a:prstGeom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203C3DDA-D9BD-4989-86A2-8534A1D9157F}"/>
              </a:ext>
            </a:extLst>
          </p:cNvPr>
          <p:cNvSpPr/>
          <p:nvPr/>
        </p:nvSpPr>
        <p:spPr>
          <a:xfrm>
            <a:off x="7086661" y="369781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F982887-0453-49E1-ADA1-F489FF01D493}"/>
              </a:ext>
            </a:extLst>
          </p:cNvPr>
          <p:cNvSpPr/>
          <p:nvPr/>
        </p:nvSpPr>
        <p:spPr>
          <a:xfrm>
            <a:off x="7086661" y="437554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8BC3535-FC42-4AF9-AFFB-35F78134816A}"/>
              </a:ext>
            </a:extLst>
          </p:cNvPr>
          <p:cNvSpPr txBox="1"/>
          <p:nvPr/>
        </p:nvSpPr>
        <p:spPr>
          <a:xfrm>
            <a:off x="6974433" y="484634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098260D-6558-4604-A973-D2E393D91597}"/>
              </a:ext>
            </a:extLst>
          </p:cNvPr>
          <p:cNvSpPr txBox="1"/>
          <p:nvPr/>
        </p:nvSpPr>
        <p:spPr>
          <a:xfrm>
            <a:off x="7046189" y="2687336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6212" y="2818576"/>
            <a:ext cx="151896" cy="110385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598F914-AD9C-4D0F-A833-DA2D1676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r="4027"/>
          <a:stretch/>
        </p:blipFill>
        <p:spPr>
          <a:xfrm>
            <a:off x="3440407" y="3277850"/>
            <a:ext cx="550151" cy="6294534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5316E3F-F65D-45D1-B890-257BA010BE3E}"/>
              </a:ext>
            </a:extLst>
          </p:cNvPr>
          <p:cNvCxnSpPr>
            <a:cxnSpLocks/>
          </p:cNvCxnSpPr>
          <p:nvPr/>
        </p:nvCxnSpPr>
        <p:spPr>
          <a:xfrm>
            <a:off x="4423607" y="4078631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02050" y="2575176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785" y="2682331"/>
            <a:ext cx="151896" cy="110385"/>
          </a:xfrm>
          <a:prstGeom prst="rect">
            <a:avLst/>
          </a:prstGeom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302C9632-32F5-49A7-A9DC-23436D8859CE}"/>
              </a:ext>
            </a:extLst>
          </p:cNvPr>
          <p:cNvSpPr/>
          <p:nvPr/>
        </p:nvSpPr>
        <p:spPr>
          <a:xfrm>
            <a:off x="9205979" y="372460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9192626" y="2809670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E889ABC-6F52-4E49-A1E6-2BC53E1234F8}"/>
              </a:ext>
            </a:extLst>
          </p:cNvPr>
          <p:cNvSpPr/>
          <p:nvPr/>
        </p:nvSpPr>
        <p:spPr>
          <a:xfrm>
            <a:off x="5792759" y="368693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D1661542-80D8-4569-B3B5-3EB046EA6B39}"/>
              </a:ext>
            </a:extLst>
          </p:cNvPr>
          <p:cNvSpPr/>
          <p:nvPr/>
        </p:nvSpPr>
        <p:spPr>
          <a:xfrm>
            <a:off x="5792759" y="43646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8F50F1C3-57DF-4359-9BC5-4ECFD92A33F5}"/>
              </a:ext>
            </a:extLst>
          </p:cNvPr>
          <p:cNvSpPr txBox="1"/>
          <p:nvPr/>
        </p:nvSpPr>
        <p:spPr>
          <a:xfrm>
            <a:off x="5680531" y="48354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826109" y="2756703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5379" y="2871646"/>
            <a:ext cx="151896" cy="110385"/>
          </a:xfrm>
          <a:prstGeom prst="rect">
            <a:avLst/>
          </a:prstGeom>
        </p:spPr>
      </p:pic>
      <p:sp>
        <p:nvSpPr>
          <p:cNvPr id="297" name="Rectangle 296">
            <a:extLst>
              <a:ext uri="{FF2B5EF4-FFF2-40B4-BE49-F238E27FC236}">
                <a16:creationId xmlns:a16="http://schemas.microsoft.com/office/drawing/2014/main" id="{9E646C53-4EB3-4C17-B136-3FBDE1AEED50}"/>
              </a:ext>
            </a:extLst>
          </p:cNvPr>
          <p:cNvSpPr/>
          <p:nvPr/>
        </p:nvSpPr>
        <p:spPr>
          <a:xfrm>
            <a:off x="8514444" y="37302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754D244E-A70E-4588-8759-BC9FAD392BF7}"/>
              </a:ext>
            </a:extLst>
          </p:cNvPr>
          <p:cNvSpPr/>
          <p:nvPr/>
        </p:nvSpPr>
        <p:spPr>
          <a:xfrm>
            <a:off x="8514444" y="440793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54014AC4-38EA-462C-A399-6F9ED4482C5B}"/>
              </a:ext>
            </a:extLst>
          </p:cNvPr>
          <p:cNvSpPr txBox="1"/>
          <p:nvPr/>
        </p:nvSpPr>
        <p:spPr>
          <a:xfrm>
            <a:off x="8402216" y="487873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1692" y="2767734"/>
            <a:ext cx="151896" cy="11038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523448" y="2661600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96" y="2896320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655" y="3057380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7990" y="1721911"/>
            <a:ext cx="13716000" cy="31055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A893D-8EBE-4C0B-9B9B-F7ED98734CE5}"/>
              </a:ext>
            </a:extLst>
          </p:cNvPr>
          <p:cNvCxnSpPr>
            <a:cxnSpLocks/>
          </p:cNvCxnSpPr>
          <p:nvPr/>
        </p:nvCxnSpPr>
        <p:spPr>
          <a:xfrm>
            <a:off x="-114584" y="3384033"/>
            <a:ext cx="13716000" cy="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649" y="3040373"/>
            <a:ext cx="723900" cy="23812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C99A435-E420-4D53-9A16-1A9AB13F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372" y="3109886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487" y="3088749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1692" y="3120799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4923" y="3113074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903" y="3113602"/>
            <a:ext cx="723900" cy="238125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54DD8B68-3A7B-48C4-B29E-0CEBEC91AD7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34779" y="3713697"/>
            <a:ext cx="278105" cy="267571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>
            <a:cxnSpLocks/>
          </p:cNvCxnSpPr>
          <p:nvPr/>
        </p:nvCxnSpPr>
        <p:spPr>
          <a:xfrm>
            <a:off x="10330850" y="3526391"/>
            <a:ext cx="0" cy="7752039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6C70B37A-AB85-4005-9C00-2E72B47FBEBC}"/>
              </a:ext>
            </a:extLst>
          </p:cNvPr>
          <p:cNvSpPr/>
          <p:nvPr/>
        </p:nvSpPr>
        <p:spPr>
          <a:xfrm>
            <a:off x="9199171" y="4415054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3719931-FC33-4D18-B3C4-007DAF2FABBC}"/>
              </a:ext>
            </a:extLst>
          </p:cNvPr>
          <p:cNvSpPr txBox="1"/>
          <p:nvPr/>
        </p:nvSpPr>
        <p:spPr>
          <a:xfrm>
            <a:off x="9308503" y="441739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pic>
        <p:nvPicPr>
          <p:cNvPr id="307" name="Picture 306">
            <a:extLst>
              <a:ext uri="{FF2B5EF4-FFF2-40B4-BE49-F238E27FC236}">
                <a16:creationId xmlns:a16="http://schemas.microsoft.com/office/drawing/2014/main" id="{1104B762-82DC-4B34-A704-E5E413E9DFA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24577" y="4471160"/>
            <a:ext cx="278105" cy="267571"/>
          </a:xfrm>
          <a:prstGeom prst="rect">
            <a:avLst/>
          </a:prstGeom>
        </p:spPr>
      </p:pic>
      <p:sp>
        <p:nvSpPr>
          <p:cNvPr id="310" name="TextBox 309">
            <a:extLst>
              <a:ext uri="{FF2B5EF4-FFF2-40B4-BE49-F238E27FC236}">
                <a16:creationId xmlns:a16="http://schemas.microsoft.com/office/drawing/2014/main" id="{A9DA9EFC-EA94-485E-B5F9-65CCD4A1CACE}"/>
              </a:ext>
            </a:extLst>
          </p:cNvPr>
          <p:cNvSpPr txBox="1"/>
          <p:nvPr/>
        </p:nvSpPr>
        <p:spPr>
          <a:xfrm>
            <a:off x="13618286" y="3586811"/>
            <a:ext cx="24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exists, no families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55E8C87C-8C51-4F35-87FE-4649ADBE0091}"/>
              </a:ext>
            </a:extLst>
          </p:cNvPr>
          <p:cNvSpPr txBox="1"/>
          <p:nvPr/>
        </p:nvSpPr>
        <p:spPr>
          <a:xfrm>
            <a:off x="13712020" y="5809470"/>
            <a:ext cx="525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ready for QA- become blue and Data become green when Ready selected for all fam (on Family page).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E1439965-1506-45C9-B530-E0FCF92CFFE8}"/>
              </a:ext>
            </a:extLst>
          </p:cNvPr>
          <p:cNvSpPr txBox="1"/>
          <p:nvPr/>
        </p:nvSpPr>
        <p:spPr>
          <a:xfrm>
            <a:off x="10643745" y="633748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7A2E7B66-0294-4234-BB39-26A4FE58A572}"/>
              </a:ext>
            </a:extLst>
          </p:cNvPr>
          <p:cNvSpPr txBox="1"/>
          <p:nvPr/>
        </p:nvSpPr>
        <p:spPr>
          <a:xfrm>
            <a:off x="11232142" y="633748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617305F4-0012-4C17-AAF6-D83078049ADD}"/>
              </a:ext>
            </a:extLst>
          </p:cNvPr>
          <p:cNvSpPr/>
          <p:nvPr/>
        </p:nvSpPr>
        <p:spPr>
          <a:xfrm>
            <a:off x="1016768" y="5854152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D7F70B99-E5AA-4A4D-AB01-D9A8623775C2}"/>
              </a:ext>
            </a:extLst>
          </p:cNvPr>
          <p:cNvSpPr/>
          <p:nvPr/>
        </p:nvSpPr>
        <p:spPr>
          <a:xfrm>
            <a:off x="5038540" y="587546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9FAB2C2C-A928-44E7-954B-BD035C8FF02E}"/>
              </a:ext>
            </a:extLst>
          </p:cNvPr>
          <p:cNvSpPr txBox="1"/>
          <p:nvPr/>
        </p:nvSpPr>
        <p:spPr>
          <a:xfrm>
            <a:off x="4926312" y="634626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1B0973AC-2DAE-480C-87F7-B2FD5B5AE7DC}"/>
              </a:ext>
            </a:extLst>
          </p:cNvPr>
          <p:cNvSpPr/>
          <p:nvPr/>
        </p:nvSpPr>
        <p:spPr>
          <a:xfrm>
            <a:off x="7126182" y="588634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7AD5EA63-F506-48EE-8B38-38EF628B7CD1}"/>
              </a:ext>
            </a:extLst>
          </p:cNvPr>
          <p:cNvSpPr txBox="1"/>
          <p:nvPr/>
        </p:nvSpPr>
        <p:spPr>
          <a:xfrm>
            <a:off x="7013954" y="635714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50A268B2-E7FF-4B90-92CE-D4FE73BF45FF}"/>
              </a:ext>
            </a:extLst>
          </p:cNvPr>
          <p:cNvSpPr/>
          <p:nvPr/>
        </p:nvSpPr>
        <p:spPr>
          <a:xfrm>
            <a:off x="5832280" y="587546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1E5B23FD-4C2D-453C-8B8B-A04D284E3F14}"/>
              </a:ext>
            </a:extLst>
          </p:cNvPr>
          <p:cNvSpPr txBox="1"/>
          <p:nvPr/>
        </p:nvSpPr>
        <p:spPr>
          <a:xfrm>
            <a:off x="5720052" y="634626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E0A03A7A-67B1-48E0-BAC0-26DA544D7F7C}"/>
              </a:ext>
            </a:extLst>
          </p:cNvPr>
          <p:cNvSpPr/>
          <p:nvPr/>
        </p:nvSpPr>
        <p:spPr>
          <a:xfrm>
            <a:off x="8553965" y="5918733"/>
            <a:ext cx="482665" cy="463636"/>
          </a:xfrm>
          <a:prstGeom prst="rect">
            <a:avLst/>
          </a:prstGeom>
          <a:solidFill>
            <a:srgbClr val="9DC3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0A8A1EDF-DC84-4864-A58D-3865AB9A8600}"/>
              </a:ext>
            </a:extLst>
          </p:cNvPr>
          <p:cNvSpPr txBox="1"/>
          <p:nvPr/>
        </p:nvSpPr>
        <p:spPr>
          <a:xfrm>
            <a:off x="8441737" y="638952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A89C79-EC1A-4E24-B84D-9DF0A3BAF191}"/>
              </a:ext>
            </a:extLst>
          </p:cNvPr>
          <p:cNvSpPr/>
          <p:nvPr/>
        </p:nvSpPr>
        <p:spPr>
          <a:xfrm>
            <a:off x="9238692" y="59258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787B89E6-2840-48F7-9B5C-869F65202B0E}"/>
              </a:ext>
            </a:extLst>
          </p:cNvPr>
          <p:cNvSpPr txBox="1"/>
          <p:nvPr/>
        </p:nvSpPr>
        <p:spPr>
          <a:xfrm>
            <a:off x="9251763" y="611945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08C61BE1-0A8E-4D91-92D2-F86B1C344650}"/>
              </a:ext>
            </a:extLst>
          </p:cNvPr>
          <p:cNvSpPr/>
          <p:nvPr/>
        </p:nvSpPr>
        <p:spPr>
          <a:xfrm>
            <a:off x="10721893" y="4369509"/>
            <a:ext cx="482665" cy="4636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84413D64-48E2-494A-9613-97D83E6EFE75}"/>
              </a:ext>
            </a:extLst>
          </p:cNvPr>
          <p:cNvSpPr/>
          <p:nvPr/>
        </p:nvSpPr>
        <p:spPr>
          <a:xfrm>
            <a:off x="11329027" y="4357510"/>
            <a:ext cx="482665" cy="4636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31C348A-13F6-436C-8FE5-1D8ECF16CF26}"/>
              </a:ext>
            </a:extLst>
          </p:cNvPr>
          <p:cNvSpPr txBox="1"/>
          <p:nvPr/>
        </p:nvSpPr>
        <p:spPr>
          <a:xfrm>
            <a:off x="13747769" y="4396156"/>
            <a:ext cx="24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Added 5 families, ready for LINK CHECK schedule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AF1CC255-6D59-4D1E-BD9C-3A5AAC8BD9B7}"/>
              </a:ext>
            </a:extLst>
          </p:cNvPr>
          <p:cNvSpPr txBox="1"/>
          <p:nvPr/>
        </p:nvSpPr>
        <p:spPr>
          <a:xfrm>
            <a:off x="10636249" y="561823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312BC363-38F8-40C9-943D-5037FACF1B9E}"/>
              </a:ext>
            </a:extLst>
          </p:cNvPr>
          <p:cNvSpPr txBox="1"/>
          <p:nvPr/>
        </p:nvSpPr>
        <p:spPr>
          <a:xfrm>
            <a:off x="11224646" y="561823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5B2AB6C4-DD6E-4D20-B3B9-A7ECC97F52C9}"/>
              </a:ext>
            </a:extLst>
          </p:cNvPr>
          <p:cNvSpPr/>
          <p:nvPr/>
        </p:nvSpPr>
        <p:spPr>
          <a:xfrm>
            <a:off x="1009272" y="5134901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E77E3F01-E6A8-4C82-8717-028F42E898CC}"/>
              </a:ext>
            </a:extLst>
          </p:cNvPr>
          <p:cNvSpPr/>
          <p:nvPr/>
        </p:nvSpPr>
        <p:spPr>
          <a:xfrm>
            <a:off x="5031044" y="515621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5D4CD650-6418-4839-9E76-61BD9BE7979D}"/>
              </a:ext>
            </a:extLst>
          </p:cNvPr>
          <p:cNvSpPr txBox="1"/>
          <p:nvPr/>
        </p:nvSpPr>
        <p:spPr>
          <a:xfrm>
            <a:off x="4918816" y="562701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D8C7B3C0-1ED5-43DE-A9BA-3135AD520AA8}"/>
              </a:ext>
            </a:extLst>
          </p:cNvPr>
          <p:cNvSpPr/>
          <p:nvPr/>
        </p:nvSpPr>
        <p:spPr>
          <a:xfrm>
            <a:off x="7118686" y="516709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35810FF5-6AB2-49D3-BD01-3F994C0443EA}"/>
              </a:ext>
            </a:extLst>
          </p:cNvPr>
          <p:cNvSpPr txBox="1"/>
          <p:nvPr/>
        </p:nvSpPr>
        <p:spPr>
          <a:xfrm>
            <a:off x="7006458" y="563788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2172932B-14BE-48DD-917F-F095535B542F}"/>
              </a:ext>
            </a:extLst>
          </p:cNvPr>
          <p:cNvSpPr/>
          <p:nvPr/>
        </p:nvSpPr>
        <p:spPr>
          <a:xfrm>
            <a:off x="5824784" y="515621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74BDBC1-281F-4390-94EE-C67D2FE013FE}"/>
              </a:ext>
            </a:extLst>
          </p:cNvPr>
          <p:cNvSpPr txBox="1"/>
          <p:nvPr/>
        </p:nvSpPr>
        <p:spPr>
          <a:xfrm>
            <a:off x="5712556" y="562701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7F3333D6-D6AD-440C-A7DB-69D9EC9F0339}"/>
              </a:ext>
            </a:extLst>
          </p:cNvPr>
          <p:cNvSpPr/>
          <p:nvPr/>
        </p:nvSpPr>
        <p:spPr>
          <a:xfrm>
            <a:off x="8546469" y="519948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2399ED5D-7C74-4105-9E2E-BE41F7D70B63}"/>
              </a:ext>
            </a:extLst>
          </p:cNvPr>
          <p:cNvSpPr txBox="1"/>
          <p:nvPr/>
        </p:nvSpPr>
        <p:spPr>
          <a:xfrm>
            <a:off x="8434241" y="567027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457A186C-04C0-4EF3-8741-B4EAA4AAF6D1}"/>
              </a:ext>
            </a:extLst>
          </p:cNvPr>
          <p:cNvSpPr/>
          <p:nvPr/>
        </p:nvSpPr>
        <p:spPr>
          <a:xfrm>
            <a:off x="9231196" y="5206600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9D5E2124-974B-4670-967B-55D9DB778CE6}"/>
              </a:ext>
            </a:extLst>
          </p:cNvPr>
          <p:cNvSpPr txBox="1"/>
          <p:nvPr/>
        </p:nvSpPr>
        <p:spPr>
          <a:xfrm>
            <a:off x="9285376" y="522345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</a:t>
            </a: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DF82A933-B2A1-4E60-8268-35C9B3F4BBA0}"/>
              </a:ext>
            </a:extLst>
          </p:cNvPr>
          <p:cNvSpPr/>
          <p:nvPr/>
        </p:nvSpPr>
        <p:spPr>
          <a:xfrm>
            <a:off x="10753918" y="5161055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C1F869B2-780C-4C7F-9A9D-3A89D2CCC59C}"/>
              </a:ext>
            </a:extLst>
          </p:cNvPr>
          <p:cNvSpPr/>
          <p:nvPr/>
        </p:nvSpPr>
        <p:spPr>
          <a:xfrm>
            <a:off x="11361052" y="5149056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042A2C82-4B61-4002-A469-7FB1CAA7A5FB}"/>
              </a:ext>
            </a:extLst>
          </p:cNvPr>
          <p:cNvSpPr txBox="1"/>
          <p:nvPr/>
        </p:nvSpPr>
        <p:spPr>
          <a:xfrm>
            <a:off x="13758825" y="5064867"/>
            <a:ext cx="419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Continuous process of adding fam. System tracks links as soon as schedule setup</a:t>
            </a: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DBBE0F15-FDE1-4422-A07B-4F847AD5F314}"/>
              </a:ext>
            </a:extLst>
          </p:cNvPr>
          <p:cNvSpPr/>
          <p:nvPr/>
        </p:nvSpPr>
        <p:spPr>
          <a:xfrm>
            <a:off x="10770069" y="58541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D9F2C478-2E3C-4BD8-947A-86BEB6D78409}"/>
              </a:ext>
            </a:extLst>
          </p:cNvPr>
          <p:cNvSpPr txBox="1"/>
          <p:nvPr/>
        </p:nvSpPr>
        <p:spPr>
          <a:xfrm>
            <a:off x="10781541" y="606762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6706B23E-B99B-4B52-8273-4DEBD395B00E}"/>
              </a:ext>
            </a:extLst>
          </p:cNvPr>
          <p:cNvSpPr/>
          <p:nvPr/>
        </p:nvSpPr>
        <p:spPr>
          <a:xfrm>
            <a:off x="11358054" y="58671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A9AA8FC2-DEB3-4179-BA47-6FC1B97A7442}"/>
              </a:ext>
            </a:extLst>
          </p:cNvPr>
          <p:cNvSpPr txBox="1"/>
          <p:nvPr/>
        </p:nvSpPr>
        <p:spPr>
          <a:xfrm>
            <a:off x="11355799" y="606544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A4A49CE4-8C99-48AC-B3BF-30A611D07537}"/>
              </a:ext>
            </a:extLst>
          </p:cNvPr>
          <p:cNvSpPr txBox="1"/>
          <p:nvPr/>
        </p:nvSpPr>
        <p:spPr>
          <a:xfrm>
            <a:off x="12141883" y="5185036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FB20B5D4-3A94-4FA5-B422-CAFAD2B6EC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75443" y="5243125"/>
            <a:ext cx="278105" cy="267571"/>
          </a:xfrm>
          <a:prstGeom prst="rect">
            <a:avLst/>
          </a:prstGeom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0A2E1623-9F1E-467F-A24C-13ACF261EC94}"/>
              </a:ext>
            </a:extLst>
          </p:cNvPr>
          <p:cNvSpPr txBox="1"/>
          <p:nvPr/>
        </p:nvSpPr>
        <p:spPr>
          <a:xfrm>
            <a:off x="12136092" y="5359457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C48ADAB5-6817-47FE-B4B0-0A9DECDCF065}"/>
              </a:ext>
            </a:extLst>
          </p:cNvPr>
          <p:cNvSpPr txBox="1"/>
          <p:nvPr/>
        </p:nvSpPr>
        <p:spPr>
          <a:xfrm>
            <a:off x="12129428" y="5931522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98" name="Picture 397">
            <a:extLst>
              <a:ext uri="{FF2B5EF4-FFF2-40B4-BE49-F238E27FC236}">
                <a16:creationId xmlns:a16="http://schemas.microsoft.com/office/drawing/2014/main" id="{AC00D53D-AD88-4153-8670-09B7865FC5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2988" y="5989611"/>
            <a:ext cx="278105" cy="267571"/>
          </a:xfrm>
          <a:prstGeom prst="rect">
            <a:avLst/>
          </a:prstGeom>
        </p:spPr>
      </p:pic>
      <p:sp>
        <p:nvSpPr>
          <p:cNvPr id="399" name="TextBox 398">
            <a:extLst>
              <a:ext uri="{FF2B5EF4-FFF2-40B4-BE49-F238E27FC236}">
                <a16:creationId xmlns:a16="http://schemas.microsoft.com/office/drawing/2014/main" id="{232289AD-E057-41EA-9F46-C39FFA7B5CFE}"/>
              </a:ext>
            </a:extLst>
          </p:cNvPr>
          <p:cNvSpPr txBox="1"/>
          <p:nvPr/>
        </p:nvSpPr>
        <p:spPr>
          <a:xfrm>
            <a:off x="12123637" y="6105943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7DDBCE52-4325-4642-8CF8-3F0FB61FF10F}"/>
              </a:ext>
            </a:extLst>
          </p:cNvPr>
          <p:cNvSpPr txBox="1"/>
          <p:nvPr/>
        </p:nvSpPr>
        <p:spPr>
          <a:xfrm>
            <a:off x="10649045" y="788418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3402DD1A-1A00-48A7-8553-734330E751FE}"/>
              </a:ext>
            </a:extLst>
          </p:cNvPr>
          <p:cNvSpPr txBox="1"/>
          <p:nvPr/>
        </p:nvSpPr>
        <p:spPr>
          <a:xfrm>
            <a:off x="11237442" y="788418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94056480-89D7-4A10-A719-D1BDC3A6A4E1}"/>
              </a:ext>
            </a:extLst>
          </p:cNvPr>
          <p:cNvSpPr/>
          <p:nvPr/>
        </p:nvSpPr>
        <p:spPr>
          <a:xfrm>
            <a:off x="1022068" y="7400856"/>
            <a:ext cx="482665" cy="463636"/>
          </a:xfrm>
          <a:prstGeom prst="rect">
            <a:avLst/>
          </a:prstGeom>
          <a:solidFill>
            <a:srgbClr val="9DC3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B8DE8050-26E0-4274-BC91-C7051A3971E3}"/>
              </a:ext>
            </a:extLst>
          </p:cNvPr>
          <p:cNvSpPr/>
          <p:nvPr/>
        </p:nvSpPr>
        <p:spPr>
          <a:xfrm>
            <a:off x="5043840" y="74221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B68C19BD-E9FA-4049-BCB4-1C56C45B20A8}"/>
              </a:ext>
            </a:extLst>
          </p:cNvPr>
          <p:cNvSpPr txBox="1"/>
          <p:nvPr/>
        </p:nvSpPr>
        <p:spPr>
          <a:xfrm>
            <a:off x="4931612" y="789296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A9DB9035-B03A-430E-8CF5-21EE54CA155D}"/>
              </a:ext>
            </a:extLst>
          </p:cNvPr>
          <p:cNvSpPr/>
          <p:nvPr/>
        </p:nvSpPr>
        <p:spPr>
          <a:xfrm>
            <a:off x="7131482" y="7433049"/>
            <a:ext cx="482665" cy="463636"/>
          </a:xfrm>
          <a:prstGeom prst="rect">
            <a:avLst/>
          </a:prstGeom>
          <a:solidFill>
            <a:srgbClr val="9DC3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3E4489A-93DD-4D3F-B65A-730B336CCA62}"/>
              </a:ext>
            </a:extLst>
          </p:cNvPr>
          <p:cNvSpPr txBox="1"/>
          <p:nvPr/>
        </p:nvSpPr>
        <p:spPr>
          <a:xfrm>
            <a:off x="7019254" y="79038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03BD3AC8-763E-4242-BD13-EFB76CB64BB6}"/>
              </a:ext>
            </a:extLst>
          </p:cNvPr>
          <p:cNvSpPr/>
          <p:nvPr/>
        </p:nvSpPr>
        <p:spPr>
          <a:xfrm>
            <a:off x="5837580" y="74221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15141B1C-0354-45E2-A1A1-5E745DB22714}"/>
              </a:ext>
            </a:extLst>
          </p:cNvPr>
          <p:cNvSpPr txBox="1"/>
          <p:nvPr/>
        </p:nvSpPr>
        <p:spPr>
          <a:xfrm>
            <a:off x="5725352" y="789296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4B330BE0-089E-400C-8601-71ADA4EEF62F}"/>
              </a:ext>
            </a:extLst>
          </p:cNvPr>
          <p:cNvSpPr/>
          <p:nvPr/>
        </p:nvSpPr>
        <p:spPr>
          <a:xfrm>
            <a:off x="8559265" y="746543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37324A2-5239-41AE-BD53-CAEDF278343F}"/>
              </a:ext>
            </a:extLst>
          </p:cNvPr>
          <p:cNvSpPr txBox="1"/>
          <p:nvPr/>
        </p:nvSpPr>
        <p:spPr>
          <a:xfrm>
            <a:off x="8447037" y="793623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4EB771D2-5F52-41D5-ADB7-07D7A4B7DC2D}"/>
              </a:ext>
            </a:extLst>
          </p:cNvPr>
          <p:cNvSpPr/>
          <p:nvPr/>
        </p:nvSpPr>
        <p:spPr>
          <a:xfrm>
            <a:off x="9243992" y="747255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BE32CB34-3BC8-4178-BE21-6550520A9A64}"/>
              </a:ext>
            </a:extLst>
          </p:cNvPr>
          <p:cNvSpPr txBox="1"/>
          <p:nvPr/>
        </p:nvSpPr>
        <p:spPr>
          <a:xfrm>
            <a:off x="9257063" y="766615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DE43EDD3-DD38-41DC-87F7-517003969C2C}"/>
              </a:ext>
            </a:extLst>
          </p:cNvPr>
          <p:cNvSpPr/>
          <p:nvPr/>
        </p:nvSpPr>
        <p:spPr>
          <a:xfrm>
            <a:off x="10775369" y="740085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04151347-3AEA-432D-A99B-06006BB2E8D6}"/>
              </a:ext>
            </a:extLst>
          </p:cNvPr>
          <p:cNvSpPr txBox="1"/>
          <p:nvPr/>
        </p:nvSpPr>
        <p:spPr>
          <a:xfrm>
            <a:off x="10786743" y="761672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88B4A61A-3869-47CC-A9E6-31554E8A8683}"/>
              </a:ext>
            </a:extLst>
          </p:cNvPr>
          <p:cNvSpPr/>
          <p:nvPr/>
        </p:nvSpPr>
        <p:spPr>
          <a:xfrm>
            <a:off x="11363354" y="741384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E96B8052-0656-4726-8D82-43BFE9C6B036}"/>
              </a:ext>
            </a:extLst>
          </p:cNvPr>
          <p:cNvSpPr txBox="1"/>
          <p:nvPr/>
        </p:nvSpPr>
        <p:spPr>
          <a:xfrm>
            <a:off x="11375865" y="761307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AD5F47A4-5724-48FB-ADDD-F5EE254D8910}"/>
              </a:ext>
            </a:extLst>
          </p:cNvPr>
          <p:cNvSpPr txBox="1"/>
          <p:nvPr/>
        </p:nvSpPr>
        <p:spPr>
          <a:xfrm>
            <a:off x="12134728" y="7478226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31645A76-E036-45CA-868A-93705F59890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8288" y="7536315"/>
            <a:ext cx="278105" cy="267571"/>
          </a:xfrm>
          <a:prstGeom prst="rect">
            <a:avLst/>
          </a:prstGeom>
        </p:spPr>
      </p:pic>
      <p:sp>
        <p:nvSpPr>
          <p:cNvPr id="428" name="TextBox 427">
            <a:extLst>
              <a:ext uri="{FF2B5EF4-FFF2-40B4-BE49-F238E27FC236}">
                <a16:creationId xmlns:a16="http://schemas.microsoft.com/office/drawing/2014/main" id="{898507F5-A494-460A-8900-834F1DFA0A37}"/>
              </a:ext>
            </a:extLst>
          </p:cNvPr>
          <p:cNvSpPr txBox="1"/>
          <p:nvPr/>
        </p:nvSpPr>
        <p:spPr>
          <a:xfrm>
            <a:off x="12128937" y="7652647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C783B8A4-FAC5-43DD-B1AB-FE045092436C}"/>
              </a:ext>
            </a:extLst>
          </p:cNvPr>
          <p:cNvSpPr txBox="1"/>
          <p:nvPr/>
        </p:nvSpPr>
        <p:spPr>
          <a:xfrm>
            <a:off x="13750448" y="7357511"/>
            <a:ext cx="403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QA done (when all families checked), ready for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manuf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C2A34937-2923-47E5-925B-1680BD5119B3}"/>
              </a:ext>
            </a:extLst>
          </p:cNvPr>
          <p:cNvSpPr txBox="1"/>
          <p:nvPr/>
        </p:nvSpPr>
        <p:spPr>
          <a:xfrm>
            <a:off x="10664337" y="866467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5CC5F205-AEA5-4890-8F93-4360E305B371}"/>
              </a:ext>
            </a:extLst>
          </p:cNvPr>
          <p:cNvSpPr txBox="1"/>
          <p:nvPr/>
        </p:nvSpPr>
        <p:spPr>
          <a:xfrm>
            <a:off x="11252734" y="866467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765B339F-C647-4D61-82CE-6422FCB05969}"/>
              </a:ext>
            </a:extLst>
          </p:cNvPr>
          <p:cNvSpPr/>
          <p:nvPr/>
        </p:nvSpPr>
        <p:spPr>
          <a:xfrm>
            <a:off x="1037360" y="8181342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54260CBF-D3C6-4458-800A-E821B52201EC}"/>
              </a:ext>
            </a:extLst>
          </p:cNvPr>
          <p:cNvSpPr/>
          <p:nvPr/>
        </p:nvSpPr>
        <p:spPr>
          <a:xfrm>
            <a:off x="5059132" y="820265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CE0097EB-86AB-424B-870B-85F95D8BB620}"/>
              </a:ext>
            </a:extLst>
          </p:cNvPr>
          <p:cNvSpPr txBox="1"/>
          <p:nvPr/>
        </p:nvSpPr>
        <p:spPr>
          <a:xfrm>
            <a:off x="4946904" y="867345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230D8728-7BDB-4144-AD27-3EC52E9B8194}"/>
              </a:ext>
            </a:extLst>
          </p:cNvPr>
          <p:cNvSpPr/>
          <p:nvPr/>
        </p:nvSpPr>
        <p:spPr>
          <a:xfrm>
            <a:off x="7146774" y="8213535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91803B55-B0FC-4D61-B769-9581E3008189}"/>
              </a:ext>
            </a:extLst>
          </p:cNvPr>
          <p:cNvSpPr txBox="1"/>
          <p:nvPr/>
        </p:nvSpPr>
        <p:spPr>
          <a:xfrm>
            <a:off x="7034546" y="868433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1D755A36-B2B9-4A69-9F1B-F579C891300E}"/>
              </a:ext>
            </a:extLst>
          </p:cNvPr>
          <p:cNvSpPr/>
          <p:nvPr/>
        </p:nvSpPr>
        <p:spPr>
          <a:xfrm>
            <a:off x="5852872" y="820265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D7644639-60DB-4993-BE4A-F2C287B73E31}"/>
              </a:ext>
            </a:extLst>
          </p:cNvPr>
          <p:cNvSpPr txBox="1"/>
          <p:nvPr/>
        </p:nvSpPr>
        <p:spPr>
          <a:xfrm>
            <a:off x="5740644" y="867345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CFA9FE1D-85EE-4A60-9478-EB92F284DE67}"/>
              </a:ext>
            </a:extLst>
          </p:cNvPr>
          <p:cNvSpPr/>
          <p:nvPr/>
        </p:nvSpPr>
        <p:spPr>
          <a:xfrm>
            <a:off x="8574557" y="8245923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03E8E5C4-36CB-47AB-8F77-5617BEBC0F6B}"/>
              </a:ext>
            </a:extLst>
          </p:cNvPr>
          <p:cNvSpPr txBox="1"/>
          <p:nvPr/>
        </p:nvSpPr>
        <p:spPr>
          <a:xfrm>
            <a:off x="8462329" y="871671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32185CFA-FE0A-44DF-8C91-9EC3BB1ED981}"/>
              </a:ext>
            </a:extLst>
          </p:cNvPr>
          <p:cNvSpPr/>
          <p:nvPr/>
        </p:nvSpPr>
        <p:spPr>
          <a:xfrm>
            <a:off x="9259284" y="825304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D57CFE71-0FD3-4A55-9260-48B2EC84CB4B}"/>
              </a:ext>
            </a:extLst>
          </p:cNvPr>
          <p:cNvSpPr txBox="1"/>
          <p:nvPr/>
        </p:nvSpPr>
        <p:spPr>
          <a:xfrm>
            <a:off x="9251089" y="845442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53D24E48-CFD0-4FA4-AC8C-D3A3FBC4B61E}"/>
              </a:ext>
            </a:extLst>
          </p:cNvPr>
          <p:cNvSpPr/>
          <p:nvPr/>
        </p:nvSpPr>
        <p:spPr>
          <a:xfrm>
            <a:off x="10790661" y="818134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9ED1513C-2A79-4A99-90B3-B84F8F78875A}"/>
              </a:ext>
            </a:extLst>
          </p:cNvPr>
          <p:cNvSpPr txBox="1"/>
          <p:nvPr/>
        </p:nvSpPr>
        <p:spPr>
          <a:xfrm>
            <a:off x="10803732" y="839034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AACADF7C-8EB8-42D5-A4B0-5D1AD57DCDC7}"/>
              </a:ext>
            </a:extLst>
          </p:cNvPr>
          <p:cNvSpPr/>
          <p:nvPr/>
        </p:nvSpPr>
        <p:spPr>
          <a:xfrm>
            <a:off x="11378646" y="819433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F16D1AD0-FF95-4B3E-9CA2-5AA29B540330}"/>
              </a:ext>
            </a:extLst>
          </p:cNvPr>
          <p:cNvSpPr txBox="1"/>
          <p:nvPr/>
        </p:nvSpPr>
        <p:spPr>
          <a:xfrm>
            <a:off x="11391717" y="840332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61DF8954-0659-430A-BCB4-180D966538F3}"/>
              </a:ext>
            </a:extLst>
          </p:cNvPr>
          <p:cNvSpPr txBox="1"/>
          <p:nvPr/>
        </p:nvSpPr>
        <p:spPr>
          <a:xfrm>
            <a:off x="12150020" y="8258712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59" name="Picture 458">
            <a:extLst>
              <a:ext uri="{FF2B5EF4-FFF2-40B4-BE49-F238E27FC236}">
                <a16:creationId xmlns:a16="http://schemas.microsoft.com/office/drawing/2014/main" id="{4E0B9CED-3479-4D1C-B85F-D18CF4D3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83580" y="8316801"/>
            <a:ext cx="278105" cy="267571"/>
          </a:xfrm>
          <a:prstGeom prst="rect">
            <a:avLst/>
          </a:prstGeom>
        </p:spPr>
      </p:pic>
      <p:sp>
        <p:nvSpPr>
          <p:cNvPr id="460" name="TextBox 459">
            <a:extLst>
              <a:ext uri="{FF2B5EF4-FFF2-40B4-BE49-F238E27FC236}">
                <a16:creationId xmlns:a16="http://schemas.microsoft.com/office/drawing/2014/main" id="{0C64988A-87AD-4F12-B58A-996AE0D70EA0}"/>
              </a:ext>
            </a:extLst>
          </p:cNvPr>
          <p:cNvSpPr txBox="1"/>
          <p:nvPr/>
        </p:nvSpPr>
        <p:spPr>
          <a:xfrm>
            <a:off x="12144229" y="8433133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6FC9A614-D7A4-4BFB-827C-4DB6DB730607}"/>
              </a:ext>
            </a:extLst>
          </p:cNvPr>
          <p:cNvSpPr txBox="1"/>
          <p:nvPr/>
        </p:nvSpPr>
        <p:spPr>
          <a:xfrm>
            <a:off x="13735241" y="8067175"/>
            <a:ext cx="403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moved to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Manuf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waiting on comments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80E526EB-C369-41D8-8A59-D53F0B22B8F6}"/>
              </a:ext>
            </a:extLst>
          </p:cNvPr>
          <p:cNvSpPr txBox="1"/>
          <p:nvPr/>
        </p:nvSpPr>
        <p:spPr>
          <a:xfrm>
            <a:off x="8556989" y="844049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FE519276-7F6E-42F3-9FDA-96A788D20820}"/>
              </a:ext>
            </a:extLst>
          </p:cNvPr>
          <p:cNvSpPr txBox="1"/>
          <p:nvPr/>
        </p:nvSpPr>
        <p:spPr>
          <a:xfrm>
            <a:off x="8561335" y="766762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E96FC2EF-8F07-43B4-B04E-3E6FFF4649AB}"/>
              </a:ext>
            </a:extLst>
          </p:cNvPr>
          <p:cNvSpPr txBox="1"/>
          <p:nvPr/>
        </p:nvSpPr>
        <p:spPr>
          <a:xfrm>
            <a:off x="10636249" y="711857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D17F799C-625F-4E45-92A3-91E52E6F1C9A}"/>
              </a:ext>
            </a:extLst>
          </p:cNvPr>
          <p:cNvSpPr txBox="1"/>
          <p:nvPr/>
        </p:nvSpPr>
        <p:spPr>
          <a:xfrm>
            <a:off x="11224646" y="711857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31E3AB1F-AC48-49A1-A812-989E54792D8B}"/>
              </a:ext>
            </a:extLst>
          </p:cNvPr>
          <p:cNvSpPr/>
          <p:nvPr/>
        </p:nvSpPr>
        <p:spPr>
          <a:xfrm>
            <a:off x="1009272" y="6635247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BECE3189-7A4B-4149-8569-940E32BAA1FA}"/>
              </a:ext>
            </a:extLst>
          </p:cNvPr>
          <p:cNvSpPr/>
          <p:nvPr/>
        </p:nvSpPr>
        <p:spPr>
          <a:xfrm>
            <a:off x="5031044" y="66565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CD60394C-AA92-4A06-BF56-90E55E6D9E20}"/>
              </a:ext>
            </a:extLst>
          </p:cNvPr>
          <p:cNvSpPr txBox="1"/>
          <p:nvPr/>
        </p:nvSpPr>
        <p:spPr>
          <a:xfrm>
            <a:off x="4918816" y="712735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7E7E2E20-F979-49BD-8278-A0336837B321}"/>
              </a:ext>
            </a:extLst>
          </p:cNvPr>
          <p:cNvSpPr/>
          <p:nvPr/>
        </p:nvSpPr>
        <p:spPr>
          <a:xfrm>
            <a:off x="7118686" y="666744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95B7DC6D-A063-4E1C-8664-3E977B2BD721}"/>
              </a:ext>
            </a:extLst>
          </p:cNvPr>
          <p:cNvSpPr txBox="1"/>
          <p:nvPr/>
        </p:nvSpPr>
        <p:spPr>
          <a:xfrm>
            <a:off x="7006458" y="713823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524CCDBF-5822-4768-BA4B-31A8E0A96E06}"/>
              </a:ext>
            </a:extLst>
          </p:cNvPr>
          <p:cNvSpPr/>
          <p:nvPr/>
        </p:nvSpPr>
        <p:spPr>
          <a:xfrm>
            <a:off x="5824784" y="66565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45971F14-856B-4F96-ABD3-3C0857C6B13E}"/>
              </a:ext>
            </a:extLst>
          </p:cNvPr>
          <p:cNvSpPr txBox="1"/>
          <p:nvPr/>
        </p:nvSpPr>
        <p:spPr>
          <a:xfrm>
            <a:off x="5712556" y="712735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E0A5BD4D-931C-4D8D-806D-6F19E98EBDC1}"/>
              </a:ext>
            </a:extLst>
          </p:cNvPr>
          <p:cNvSpPr/>
          <p:nvPr/>
        </p:nvSpPr>
        <p:spPr>
          <a:xfrm>
            <a:off x="8546469" y="6699828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DB9FCA7F-9FFC-47CD-B2D4-281EAEBBDD12}"/>
              </a:ext>
            </a:extLst>
          </p:cNvPr>
          <p:cNvSpPr txBox="1"/>
          <p:nvPr/>
        </p:nvSpPr>
        <p:spPr>
          <a:xfrm>
            <a:off x="8434241" y="717062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653206BC-5ED7-4ACE-B5A0-A53E5E85BBE1}"/>
              </a:ext>
            </a:extLst>
          </p:cNvPr>
          <p:cNvSpPr/>
          <p:nvPr/>
        </p:nvSpPr>
        <p:spPr>
          <a:xfrm>
            <a:off x="9231196" y="670694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81BE4703-9EE1-423E-8BC9-E62BC84DC1B0}"/>
              </a:ext>
            </a:extLst>
          </p:cNvPr>
          <p:cNvSpPr txBox="1"/>
          <p:nvPr/>
        </p:nvSpPr>
        <p:spPr>
          <a:xfrm>
            <a:off x="9244267" y="690054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D63F8E32-0CBF-465D-BD99-362271AEAA84}"/>
              </a:ext>
            </a:extLst>
          </p:cNvPr>
          <p:cNvSpPr/>
          <p:nvPr/>
        </p:nvSpPr>
        <p:spPr>
          <a:xfrm>
            <a:off x="10762573" y="663524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E082A6E1-F263-422B-97CE-434D04743807}"/>
              </a:ext>
            </a:extLst>
          </p:cNvPr>
          <p:cNvSpPr txBox="1"/>
          <p:nvPr/>
        </p:nvSpPr>
        <p:spPr>
          <a:xfrm>
            <a:off x="10791763" y="68181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B7C8875D-495C-4AE4-BADC-59C9FE1FD5F7}"/>
              </a:ext>
            </a:extLst>
          </p:cNvPr>
          <p:cNvSpPr/>
          <p:nvPr/>
        </p:nvSpPr>
        <p:spPr>
          <a:xfrm>
            <a:off x="11350558" y="664823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CDF96239-C54A-4A43-88EE-0A2DB5858C29}"/>
              </a:ext>
            </a:extLst>
          </p:cNvPr>
          <p:cNvSpPr txBox="1"/>
          <p:nvPr/>
        </p:nvSpPr>
        <p:spPr>
          <a:xfrm>
            <a:off x="11396438" y="683183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D2188B95-ACDA-48D2-A6F7-5BBA99C912FB}"/>
              </a:ext>
            </a:extLst>
          </p:cNvPr>
          <p:cNvSpPr txBox="1"/>
          <p:nvPr/>
        </p:nvSpPr>
        <p:spPr>
          <a:xfrm>
            <a:off x="12121932" y="6712617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97" name="Picture 496">
            <a:extLst>
              <a:ext uri="{FF2B5EF4-FFF2-40B4-BE49-F238E27FC236}">
                <a16:creationId xmlns:a16="http://schemas.microsoft.com/office/drawing/2014/main" id="{1923C0CF-6159-4D56-9266-115FE76C7A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5492" y="6770706"/>
            <a:ext cx="278105" cy="267571"/>
          </a:xfrm>
          <a:prstGeom prst="rect">
            <a:avLst/>
          </a:prstGeom>
        </p:spPr>
      </p:pic>
      <p:sp>
        <p:nvSpPr>
          <p:cNvPr id="498" name="TextBox 497">
            <a:extLst>
              <a:ext uri="{FF2B5EF4-FFF2-40B4-BE49-F238E27FC236}">
                <a16:creationId xmlns:a16="http://schemas.microsoft.com/office/drawing/2014/main" id="{AE94D466-F27B-4BC0-AD0E-F7A22A987509}"/>
              </a:ext>
            </a:extLst>
          </p:cNvPr>
          <p:cNvSpPr txBox="1"/>
          <p:nvPr/>
        </p:nvSpPr>
        <p:spPr>
          <a:xfrm>
            <a:off x="12116141" y="6887038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C7F27A0A-3D44-46AB-8D00-AAE366C48EBE}"/>
              </a:ext>
            </a:extLst>
          </p:cNvPr>
          <p:cNvSpPr txBox="1"/>
          <p:nvPr/>
        </p:nvSpPr>
        <p:spPr>
          <a:xfrm>
            <a:off x="13776459" y="6643686"/>
            <a:ext cx="403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QA in process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A7B5CFC8-7E03-4F55-88FB-48585C28F2F6}"/>
              </a:ext>
            </a:extLst>
          </p:cNvPr>
          <p:cNvSpPr txBox="1"/>
          <p:nvPr/>
        </p:nvSpPr>
        <p:spPr>
          <a:xfrm>
            <a:off x="8617577" y="66711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11C7C3F7-3672-4795-A8BF-D6E66CC38FC4}"/>
              </a:ext>
            </a:extLst>
          </p:cNvPr>
          <p:cNvSpPr txBox="1"/>
          <p:nvPr/>
        </p:nvSpPr>
        <p:spPr>
          <a:xfrm>
            <a:off x="8567115" y="613359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243A7430-5344-418E-B50A-E0D2971F9D98}"/>
              </a:ext>
            </a:extLst>
          </p:cNvPr>
          <p:cNvSpPr txBox="1"/>
          <p:nvPr/>
        </p:nvSpPr>
        <p:spPr>
          <a:xfrm>
            <a:off x="10675539" y="939051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B479B6F4-CDD0-4BEB-B72E-F02EC1AC1B03}"/>
              </a:ext>
            </a:extLst>
          </p:cNvPr>
          <p:cNvSpPr txBox="1"/>
          <p:nvPr/>
        </p:nvSpPr>
        <p:spPr>
          <a:xfrm>
            <a:off x="11263936" y="939051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243CDFA3-BA79-4A31-8E1B-BAA13EF713B8}"/>
              </a:ext>
            </a:extLst>
          </p:cNvPr>
          <p:cNvSpPr/>
          <p:nvPr/>
        </p:nvSpPr>
        <p:spPr>
          <a:xfrm>
            <a:off x="1048562" y="8907185"/>
            <a:ext cx="482665" cy="463636"/>
          </a:xfrm>
          <a:prstGeom prst="rect">
            <a:avLst/>
          </a:prstGeom>
          <a:solidFill>
            <a:srgbClr val="9DC3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50B4A07F-9269-45A3-BDB4-DFA1809CAB8C}"/>
              </a:ext>
            </a:extLst>
          </p:cNvPr>
          <p:cNvSpPr/>
          <p:nvPr/>
        </p:nvSpPr>
        <p:spPr>
          <a:xfrm>
            <a:off x="5070334" y="892849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B01B605F-0997-4AD0-BBE8-838BB7A020D0}"/>
              </a:ext>
            </a:extLst>
          </p:cNvPr>
          <p:cNvSpPr txBox="1"/>
          <p:nvPr/>
        </p:nvSpPr>
        <p:spPr>
          <a:xfrm>
            <a:off x="4958106" y="939929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C7277435-DA51-4201-A17E-F1EF539AD7EE}"/>
              </a:ext>
            </a:extLst>
          </p:cNvPr>
          <p:cNvSpPr/>
          <p:nvPr/>
        </p:nvSpPr>
        <p:spPr>
          <a:xfrm>
            <a:off x="7157976" y="8939378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87624F5-C713-4610-84CC-334C49815296}"/>
              </a:ext>
            </a:extLst>
          </p:cNvPr>
          <p:cNvSpPr txBox="1"/>
          <p:nvPr/>
        </p:nvSpPr>
        <p:spPr>
          <a:xfrm>
            <a:off x="7045748" y="941017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B68E6043-6A91-4F00-AD80-562AC9400AAB}"/>
              </a:ext>
            </a:extLst>
          </p:cNvPr>
          <p:cNvSpPr/>
          <p:nvPr/>
        </p:nvSpPr>
        <p:spPr>
          <a:xfrm>
            <a:off x="5864074" y="8928499"/>
            <a:ext cx="482665" cy="463636"/>
          </a:xfrm>
          <a:prstGeom prst="rect">
            <a:avLst/>
          </a:prstGeom>
          <a:solidFill>
            <a:srgbClr val="9DC3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619F50C0-92AF-44CF-B512-DC17ED6299BA}"/>
              </a:ext>
            </a:extLst>
          </p:cNvPr>
          <p:cNvSpPr txBox="1"/>
          <p:nvPr/>
        </p:nvSpPr>
        <p:spPr>
          <a:xfrm>
            <a:off x="5751846" y="939929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C96CFD3B-9A31-477B-84C1-2C239E12A187}"/>
              </a:ext>
            </a:extLst>
          </p:cNvPr>
          <p:cNvSpPr/>
          <p:nvPr/>
        </p:nvSpPr>
        <p:spPr>
          <a:xfrm>
            <a:off x="8585759" y="8971766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935BFF50-186D-432B-B6EB-DFC6380459F7}"/>
              </a:ext>
            </a:extLst>
          </p:cNvPr>
          <p:cNvSpPr txBox="1"/>
          <p:nvPr/>
        </p:nvSpPr>
        <p:spPr>
          <a:xfrm>
            <a:off x="8473531" y="944256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EAC8A6FE-8503-4B4F-998B-CA3DA72C943E}"/>
              </a:ext>
            </a:extLst>
          </p:cNvPr>
          <p:cNvSpPr/>
          <p:nvPr/>
        </p:nvSpPr>
        <p:spPr>
          <a:xfrm>
            <a:off x="9270486" y="897888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F11AD76E-E5F4-4473-8439-360C5A8FE9A8}"/>
              </a:ext>
            </a:extLst>
          </p:cNvPr>
          <p:cNvSpPr txBox="1"/>
          <p:nvPr/>
        </p:nvSpPr>
        <p:spPr>
          <a:xfrm>
            <a:off x="9262291" y="918026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1B602021-7F17-4E51-8DE6-F0B7BCCA6231}"/>
              </a:ext>
            </a:extLst>
          </p:cNvPr>
          <p:cNvSpPr/>
          <p:nvPr/>
        </p:nvSpPr>
        <p:spPr>
          <a:xfrm>
            <a:off x="10801863" y="890718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4151F166-1829-403A-99D6-220131B1C554}"/>
              </a:ext>
            </a:extLst>
          </p:cNvPr>
          <p:cNvSpPr txBox="1"/>
          <p:nvPr/>
        </p:nvSpPr>
        <p:spPr>
          <a:xfrm>
            <a:off x="10814934" y="911618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71462BC0-EB99-4E80-B2FD-F719FE7D41C1}"/>
              </a:ext>
            </a:extLst>
          </p:cNvPr>
          <p:cNvSpPr/>
          <p:nvPr/>
        </p:nvSpPr>
        <p:spPr>
          <a:xfrm>
            <a:off x="11389848" y="892017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B151DF94-6A68-4945-9AE8-A5B60FFC869F}"/>
              </a:ext>
            </a:extLst>
          </p:cNvPr>
          <p:cNvSpPr txBox="1"/>
          <p:nvPr/>
        </p:nvSpPr>
        <p:spPr>
          <a:xfrm>
            <a:off x="11402919" y="912917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742019B5-89E9-48FB-9868-FFA865B8D234}"/>
              </a:ext>
            </a:extLst>
          </p:cNvPr>
          <p:cNvSpPr txBox="1"/>
          <p:nvPr/>
        </p:nvSpPr>
        <p:spPr>
          <a:xfrm>
            <a:off x="12161222" y="8984555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533" name="Picture 532">
            <a:extLst>
              <a:ext uri="{FF2B5EF4-FFF2-40B4-BE49-F238E27FC236}">
                <a16:creationId xmlns:a16="http://schemas.microsoft.com/office/drawing/2014/main" id="{3DCA0AA8-BAD6-4428-9BDA-ACBE46859C7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4782" y="9042644"/>
            <a:ext cx="278105" cy="267571"/>
          </a:xfrm>
          <a:prstGeom prst="rect">
            <a:avLst/>
          </a:prstGeom>
        </p:spPr>
      </p:pic>
      <p:sp>
        <p:nvSpPr>
          <p:cNvPr id="534" name="TextBox 533">
            <a:extLst>
              <a:ext uri="{FF2B5EF4-FFF2-40B4-BE49-F238E27FC236}">
                <a16:creationId xmlns:a16="http://schemas.microsoft.com/office/drawing/2014/main" id="{971D623A-4160-4392-BC3E-D2E51CA08114}"/>
              </a:ext>
            </a:extLst>
          </p:cNvPr>
          <p:cNvSpPr txBox="1"/>
          <p:nvPr/>
        </p:nvSpPr>
        <p:spPr>
          <a:xfrm>
            <a:off x="12155431" y="9158976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12F83D7E-C5C5-4285-8FF3-3BB6AC63AFD0}"/>
              </a:ext>
            </a:extLst>
          </p:cNvPr>
          <p:cNvSpPr txBox="1"/>
          <p:nvPr/>
        </p:nvSpPr>
        <p:spPr>
          <a:xfrm>
            <a:off x="7150187" y="914157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C585C94C-9A28-4BB1-883E-2A7E04AE9B7F}"/>
              </a:ext>
            </a:extLst>
          </p:cNvPr>
          <p:cNvSpPr txBox="1"/>
          <p:nvPr/>
        </p:nvSpPr>
        <p:spPr>
          <a:xfrm>
            <a:off x="8568191" y="916634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70EE489E-69B4-4EC7-87E2-3B7F7E298D52}"/>
              </a:ext>
            </a:extLst>
          </p:cNvPr>
          <p:cNvSpPr txBox="1"/>
          <p:nvPr/>
        </p:nvSpPr>
        <p:spPr>
          <a:xfrm>
            <a:off x="13791538" y="8741887"/>
            <a:ext cx="403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approved, ready for preview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40D42AC1-F8D0-44F9-9EB9-6E922607AEE4}"/>
              </a:ext>
            </a:extLst>
          </p:cNvPr>
          <p:cNvSpPr txBox="1"/>
          <p:nvPr/>
        </p:nvSpPr>
        <p:spPr>
          <a:xfrm>
            <a:off x="8549433" y="690246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BEA0ACA0-07C0-41B5-A06B-292049FFB1EC}"/>
              </a:ext>
            </a:extLst>
          </p:cNvPr>
          <p:cNvSpPr txBox="1"/>
          <p:nvPr/>
        </p:nvSpPr>
        <p:spPr>
          <a:xfrm>
            <a:off x="8576374" y="745918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F03CB1BE-26AF-472B-A121-F8DD0A0AD89A}"/>
              </a:ext>
            </a:extLst>
          </p:cNvPr>
          <p:cNvSpPr txBox="1"/>
          <p:nvPr/>
        </p:nvSpPr>
        <p:spPr>
          <a:xfrm>
            <a:off x="7176247" y="843256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4D6D6225-C513-4EE7-95BD-3F5D250CC564}"/>
              </a:ext>
            </a:extLst>
          </p:cNvPr>
          <p:cNvSpPr txBox="1"/>
          <p:nvPr/>
        </p:nvSpPr>
        <p:spPr>
          <a:xfrm>
            <a:off x="7241484" y="819706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C9058D88-82D8-4D94-A584-A20D0C76D707}"/>
              </a:ext>
            </a:extLst>
          </p:cNvPr>
          <p:cNvSpPr txBox="1"/>
          <p:nvPr/>
        </p:nvSpPr>
        <p:spPr>
          <a:xfrm>
            <a:off x="8551863" y="824546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9AF79185-E8F7-40D8-8E23-2E00A0B98518}"/>
              </a:ext>
            </a:extLst>
          </p:cNvPr>
          <p:cNvSpPr txBox="1"/>
          <p:nvPr/>
        </p:nvSpPr>
        <p:spPr>
          <a:xfrm>
            <a:off x="7171568" y="889780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2DDD33F5-41A5-4BA8-9884-98E07425DF0D}"/>
              </a:ext>
            </a:extLst>
          </p:cNvPr>
          <p:cNvSpPr txBox="1"/>
          <p:nvPr/>
        </p:nvSpPr>
        <p:spPr>
          <a:xfrm>
            <a:off x="8589967" y="896682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7B1CC55A-23CB-4482-8D4B-B869CE229A42}"/>
              </a:ext>
            </a:extLst>
          </p:cNvPr>
          <p:cNvSpPr txBox="1"/>
          <p:nvPr/>
        </p:nvSpPr>
        <p:spPr>
          <a:xfrm>
            <a:off x="10672126" y="1022830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B9F77CED-EC0A-43C1-81D0-A15D6ECACA94}"/>
              </a:ext>
            </a:extLst>
          </p:cNvPr>
          <p:cNvSpPr txBox="1"/>
          <p:nvPr/>
        </p:nvSpPr>
        <p:spPr>
          <a:xfrm>
            <a:off x="11260523" y="1022830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77BFF2C5-396D-4512-A7BA-CA486B371B56}"/>
              </a:ext>
            </a:extLst>
          </p:cNvPr>
          <p:cNvSpPr/>
          <p:nvPr/>
        </p:nvSpPr>
        <p:spPr>
          <a:xfrm>
            <a:off x="1045149" y="9744974"/>
            <a:ext cx="482665" cy="463636"/>
          </a:xfrm>
          <a:prstGeom prst="rect">
            <a:avLst/>
          </a:prstGeom>
          <a:solidFill>
            <a:srgbClr val="9DC3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E1EA57D7-8687-4C59-A63F-F8DFE586E69B}"/>
              </a:ext>
            </a:extLst>
          </p:cNvPr>
          <p:cNvSpPr/>
          <p:nvPr/>
        </p:nvSpPr>
        <p:spPr>
          <a:xfrm>
            <a:off x="5066921" y="9766288"/>
            <a:ext cx="482665" cy="463636"/>
          </a:xfrm>
          <a:prstGeom prst="rect">
            <a:avLst/>
          </a:prstGeom>
          <a:solidFill>
            <a:srgbClr val="9DC3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13F292E1-32C7-4107-A6B5-8F10CCAD1EA9}"/>
              </a:ext>
            </a:extLst>
          </p:cNvPr>
          <p:cNvSpPr txBox="1"/>
          <p:nvPr/>
        </p:nvSpPr>
        <p:spPr>
          <a:xfrm>
            <a:off x="4954693" y="1023708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71B6A563-B490-4A53-9C5E-8C028C6A2040}"/>
              </a:ext>
            </a:extLst>
          </p:cNvPr>
          <p:cNvSpPr/>
          <p:nvPr/>
        </p:nvSpPr>
        <p:spPr>
          <a:xfrm>
            <a:off x="7154563" y="977716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E943F74A-16A9-4BA3-B500-8208D6430287}"/>
              </a:ext>
            </a:extLst>
          </p:cNvPr>
          <p:cNvSpPr txBox="1"/>
          <p:nvPr/>
        </p:nvSpPr>
        <p:spPr>
          <a:xfrm>
            <a:off x="7042335" y="1024796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2B961465-174E-4A69-A3EA-33F5257F5DAF}"/>
              </a:ext>
            </a:extLst>
          </p:cNvPr>
          <p:cNvSpPr txBox="1"/>
          <p:nvPr/>
        </p:nvSpPr>
        <p:spPr>
          <a:xfrm>
            <a:off x="5748433" y="1023708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C458075C-77AF-41D6-8AB0-2C79C19389F8}"/>
              </a:ext>
            </a:extLst>
          </p:cNvPr>
          <p:cNvSpPr/>
          <p:nvPr/>
        </p:nvSpPr>
        <p:spPr>
          <a:xfrm>
            <a:off x="8582346" y="9809555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60F4ECBC-C7C3-4F94-8A0C-408372C7B72D}"/>
              </a:ext>
            </a:extLst>
          </p:cNvPr>
          <p:cNvSpPr txBox="1"/>
          <p:nvPr/>
        </p:nvSpPr>
        <p:spPr>
          <a:xfrm>
            <a:off x="8470118" y="1028035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E05FFEEB-A018-4AE5-AAFE-6568C7E72030}"/>
              </a:ext>
            </a:extLst>
          </p:cNvPr>
          <p:cNvSpPr/>
          <p:nvPr/>
        </p:nvSpPr>
        <p:spPr>
          <a:xfrm>
            <a:off x="9267073" y="981667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2D9D2A2A-DB17-4416-9408-41F4809B6131}"/>
              </a:ext>
            </a:extLst>
          </p:cNvPr>
          <p:cNvSpPr txBox="1"/>
          <p:nvPr/>
        </p:nvSpPr>
        <p:spPr>
          <a:xfrm>
            <a:off x="9271226" y="100202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4FEFD038-DAEB-4607-B3C5-C862DA4F587C}"/>
              </a:ext>
            </a:extLst>
          </p:cNvPr>
          <p:cNvSpPr/>
          <p:nvPr/>
        </p:nvSpPr>
        <p:spPr>
          <a:xfrm>
            <a:off x="10798450" y="974497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94F07BFB-C8A6-453F-B292-BE9CD52788EA}"/>
              </a:ext>
            </a:extLst>
          </p:cNvPr>
          <p:cNvSpPr txBox="1"/>
          <p:nvPr/>
        </p:nvSpPr>
        <p:spPr>
          <a:xfrm>
            <a:off x="10811521" y="995397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11B77A98-5AE0-466A-8054-00A080970882}"/>
              </a:ext>
            </a:extLst>
          </p:cNvPr>
          <p:cNvSpPr/>
          <p:nvPr/>
        </p:nvSpPr>
        <p:spPr>
          <a:xfrm>
            <a:off x="11386435" y="975796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36E04495-FB47-4F5B-BED1-952BC6693A5F}"/>
              </a:ext>
            </a:extLst>
          </p:cNvPr>
          <p:cNvSpPr txBox="1"/>
          <p:nvPr/>
        </p:nvSpPr>
        <p:spPr>
          <a:xfrm>
            <a:off x="11399506" y="996696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574D2573-A93C-4C49-AAE6-DA0EFC0F8070}"/>
              </a:ext>
            </a:extLst>
          </p:cNvPr>
          <p:cNvSpPr txBox="1"/>
          <p:nvPr/>
        </p:nvSpPr>
        <p:spPr>
          <a:xfrm>
            <a:off x="12157809" y="982234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575" name="Picture 574">
            <a:extLst>
              <a:ext uri="{FF2B5EF4-FFF2-40B4-BE49-F238E27FC236}">
                <a16:creationId xmlns:a16="http://schemas.microsoft.com/office/drawing/2014/main" id="{D1D7A8F8-99EC-4828-88E2-5E483C6C6A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1369" y="9880433"/>
            <a:ext cx="278105" cy="267571"/>
          </a:xfrm>
          <a:prstGeom prst="rect">
            <a:avLst/>
          </a:prstGeom>
        </p:spPr>
      </p:pic>
      <p:sp>
        <p:nvSpPr>
          <p:cNvPr id="576" name="TextBox 575">
            <a:extLst>
              <a:ext uri="{FF2B5EF4-FFF2-40B4-BE49-F238E27FC236}">
                <a16:creationId xmlns:a16="http://schemas.microsoft.com/office/drawing/2014/main" id="{506AED07-D763-4667-BBD4-F1C9F42DBBA0}"/>
              </a:ext>
            </a:extLst>
          </p:cNvPr>
          <p:cNvSpPr txBox="1"/>
          <p:nvPr/>
        </p:nvSpPr>
        <p:spPr>
          <a:xfrm>
            <a:off x="12152018" y="9996765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5A7F936F-3E3F-49A5-8A1E-53EEC521B53B}"/>
              </a:ext>
            </a:extLst>
          </p:cNvPr>
          <p:cNvSpPr txBox="1"/>
          <p:nvPr/>
        </p:nvSpPr>
        <p:spPr>
          <a:xfrm>
            <a:off x="7146774" y="997935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C7C867EA-4D8C-44F2-A87E-AC2ED30B23BD}"/>
              </a:ext>
            </a:extLst>
          </p:cNvPr>
          <p:cNvSpPr txBox="1"/>
          <p:nvPr/>
        </p:nvSpPr>
        <p:spPr>
          <a:xfrm>
            <a:off x="8564778" y="1000413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56578D72-79D9-40CF-A3C4-0B3F647C6B45}"/>
              </a:ext>
            </a:extLst>
          </p:cNvPr>
          <p:cNvSpPr txBox="1"/>
          <p:nvPr/>
        </p:nvSpPr>
        <p:spPr>
          <a:xfrm>
            <a:off x="7168155" y="973559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F14BE88E-1B3D-4F42-982C-8E402F2FC637}"/>
              </a:ext>
            </a:extLst>
          </p:cNvPr>
          <p:cNvSpPr txBox="1"/>
          <p:nvPr/>
        </p:nvSpPr>
        <p:spPr>
          <a:xfrm>
            <a:off x="8586554" y="980461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17D8709B-ED81-4AD5-B26C-3B3DADDF6E35}"/>
              </a:ext>
            </a:extLst>
          </p:cNvPr>
          <p:cNvSpPr txBox="1"/>
          <p:nvPr/>
        </p:nvSpPr>
        <p:spPr>
          <a:xfrm>
            <a:off x="13801402" y="9674939"/>
            <a:ext cx="403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Moved to preview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B1C6DA1A-344C-4913-B058-8D8AE19C007C}"/>
              </a:ext>
            </a:extLst>
          </p:cNvPr>
          <p:cNvSpPr/>
          <p:nvPr/>
        </p:nvSpPr>
        <p:spPr>
          <a:xfrm>
            <a:off x="5857427" y="974157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B3E942E9-3EF6-47A6-BCFD-CA0A04BD99C9}"/>
              </a:ext>
            </a:extLst>
          </p:cNvPr>
          <p:cNvSpPr txBox="1"/>
          <p:nvPr/>
        </p:nvSpPr>
        <p:spPr>
          <a:xfrm>
            <a:off x="5876757" y="995397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400F4E0E-3441-413A-8719-63000B373741}"/>
              </a:ext>
            </a:extLst>
          </p:cNvPr>
          <p:cNvSpPr txBox="1"/>
          <p:nvPr/>
        </p:nvSpPr>
        <p:spPr>
          <a:xfrm>
            <a:off x="10691858" y="1105420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4FB01549-EE61-4AC9-8CFC-C39AFF5ACD28}"/>
              </a:ext>
            </a:extLst>
          </p:cNvPr>
          <p:cNvSpPr txBox="1"/>
          <p:nvPr/>
        </p:nvSpPr>
        <p:spPr>
          <a:xfrm>
            <a:off x="11280255" y="1105420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CD84075B-74E7-47D0-96A9-0E02B54EC8C3}"/>
              </a:ext>
            </a:extLst>
          </p:cNvPr>
          <p:cNvSpPr/>
          <p:nvPr/>
        </p:nvSpPr>
        <p:spPr>
          <a:xfrm>
            <a:off x="1064881" y="1057087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A0B556BE-BCEC-4B67-A7FE-C37D4C107E8F}"/>
              </a:ext>
            </a:extLst>
          </p:cNvPr>
          <p:cNvSpPr txBox="1"/>
          <p:nvPr/>
        </p:nvSpPr>
        <p:spPr>
          <a:xfrm>
            <a:off x="4974425" y="1106298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9360F719-4489-436E-A17F-6B5DB769CAE5}"/>
              </a:ext>
            </a:extLst>
          </p:cNvPr>
          <p:cNvSpPr/>
          <p:nvPr/>
        </p:nvSpPr>
        <p:spPr>
          <a:xfrm>
            <a:off x="7174295" y="10603070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86375695-A890-44F0-9F26-22118EDD2850}"/>
              </a:ext>
            </a:extLst>
          </p:cNvPr>
          <p:cNvSpPr txBox="1"/>
          <p:nvPr/>
        </p:nvSpPr>
        <p:spPr>
          <a:xfrm>
            <a:off x="7062067" y="1107386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B1CE711B-DEF0-4F31-B66B-F9B9F87BD163}"/>
              </a:ext>
            </a:extLst>
          </p:cNvPr>
          <p:cNvSpPr txBox="1"/>
          <p:nvPr/>
        </p:nvSpPr>
        <p:spPr>
          <a:xfrm>
            <a:off x="5768165" y="1106298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D7C17FA8-C129-4895-AA03-4BE91973F919}"/>
              </a:ext>
            </a:extLst>
          </p:cNvPr>
          <p:cNvSpPr/>
          <p:nvPr/>
        </p:nvSpPr>
        <p:spPr>
          <a:xfrm>
            <a:off x="8602078" y="10635458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D126E294-210A-44DC-BB75-770AB936704C}"/>
              </a:ext>
            </a:extLst>
          </p:cNvPr>
          <p:cNvSpPr txBox="1"/>
          <p:nvPr/>
        </p:nvSpPr>
        <p:spPr>
          <a:xfrm>
            <a:off x="8489850" y="1110625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C1BEB943-F8C4-49F6-AD9B-643939893942}"/>
              </a:ext>
            </a:extLst>
          </p:cNvPr>
          <p:cNvSpPr/>
          <p:nvPr/>
        </p:nvSpPr>
        <p:spPr>
          <a:xfrm>
            <a:off x="9286805" y="1064257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5ED5B693-E33B-4D23-8CF1-4A6D27F2B999}"/>
              </a:ext>
            </a:extLst>
          </p:cNvPr>
          <p:cNvSpPr txBox="1"/>
          <p:nvPr/>
        </p:nvSpPr>
        <p:spPr>
          <a:xfrm>
            <a:off x="9290958" y="1084616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6E2CD9A4-EBEC-44BD-A77D-F5877925ECB6}"/>
              </a:ext>
            </a:extLst>
          </p:cNvPr>
          <p:cNvSpPr/>
          <p:nvPr/>
        </p:nvSpPr>
        <p:spPr>
          <a:xfrm>
            <a:off x="10818182" y="1057087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2F69F424-A03E-4403-AD80-26ECACF43B62}"/>
              </a:ext>
            </a:extLst>
          </p:cNvPr>
          <p:cNvSpPr txBox="1"/>
          <p:nvPr/>
        </p:nvSpPr>
        <p:spPr>
          <a:xfrm>
            <a:off x="10831253" y="1077987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86F2CF50-F01B-4ED8-AD9A-5AA791274420}"/>
              </a:ext>
            </a:extLst>
          </p:cNvPr>
          <p:cNvSpPr/>
          <p:nvPr/>
        </p:nvSpPr>
        <p:spPr>
          <a:xfrm>
            <a:off x="11406167" y="1058386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CA6DCF31-DDA1-4182-9736-8858E0EFCCBC}"/>
              </a:ext>
            </a:extLst>
          </p:cNvPr>
          <p:cNvSpPr txBox="1"/>
          <p:nvPr/>
        </p:nvSpPr>
        <p:spPr>
          <a:xfrm>
            <a:off x="11419238" y="107928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AF577D2E-045F-46A8-A640-3F63DCC8FF32}"/>
              </a:ext>
            </a:extLst>
          </p:cNvPr>
          <p:cNvSpPr txBox="1"/>
          <p:nvPr/>
        </p:nvSpPr>
        <p:spPr>
          <a:xfrm>
            <a:off x="12177541" y="10648247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604" name="Picture 603">
            <a:extLst>
              <a:ext uri="{FF2B5EF4-FFF2-40B4-BE49-F238E27FC236}">
                <a16:creationId xmlns:a16="http://schemas.microsoft.com/office/drawing/2014/main" id="{30A9C2CB-5C61-48DE-831E-4EA45147CE7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11101" y="10706336"/>
            <a:ext cx="278105" cy="267571"/>
          </a:xfrm>
          <a:prstGeom prst="rect">
            <a:avLst/>
          </a:prstGeom>
        </p:spPr>
      </p:pic>
      <p:sp>
        <p:nvSpPr>
          <p:cNvPr id="605" name="TextBox 604">
            <a:extLst>
              <a:ext uri="{FF2B5EF4-FFF2-40B4-BE49-F238E27FC236}">
                <a16:creationId xmlns:a16="http://schemas.microsoft.com/office/drawing/2014/main" id="{D2D6CD24-73B5-415F-8D6A-8D8D303F983B}"/>
              </a:ext>
            </a:extLst>
          </p:cNvPr>
          <p:cNvSpPr txBox="1"/>
          <p:nvPr/>
        </p:nvSpPr>
        <p:spPr>
          <a:xfrm>
            <a:off x="12171750" y="10822668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2C0CD2C8-B543-4E6B-9D1F-4684F74C143E}"/>
              </a:ext>
            </a:extLst>
          </p:cNvPr>
          <p:cNvSpPr txBox="1"/>
          <p:nvPr/>
        </p:nvSpPr>
        <p:spPr>
          <a:xfrm>
            <a:off x="7166506" y="1080526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FEDCAE57-03BE-4823-AC84-ECCF0A0B498E}"/>
              </a:ext>
            </a:extLst>
          </p:cNvPr>
          <p:cNvSpPr txBox="1"/>
          <p:nvPr/>
        </p:nvSpPr>
        <p:spPr>
          <a:xfrm>
            <a:off x="8584510" y="1083003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608" name="TextBox 607">
            <a:extLst>
              <a:ext uri="{FF2B5EF4-FFF2-40B4-BE49-F238E27FC236}">
                <a16:creationId xmlns:a16="http://schemas.microsoft.com/office/drawing/2014/main" id="{CF95507C-D304-4418-8BF8-FA27F049F836}"/>
              </a:ext>
            </a:extLst>
          </p:cNvPr>
          <p:cNvSpPr txBox="1"/>
          <p:nvPr/>
        </p:nvSpPr>
        <p:spPr>
          <a:xfrm>
            <a:off x="7187887" y="1056149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4D96A1DE-995A-4132-A742-3A0F3C8D3E4E}"/>
              </a:ext>
            </a:extLst>
          </p:cNvPr>
          <p:cNvSpPr txBox="1"/>
          <p:nvPr/>
        </p:nvSpPr>
        <p:spPr>
          <a:xfrm>
            <a:off x="8606286" y="1063051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1F4CC4D5-DFD3-4707-8429-4EC2EC2D897B}"/>
              </a:ext>
            </a:extLst>
          </p:cNvPr>
          <p:cNvSpPr/>
          <p:nvPr/>
        </p:nvSpPr>
        <p:spPr>
          <a:xfrm>
            <a:off x="5877159" y="1056747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BE6BD30D-5A9A-46CF-991F-8AE8C783C247}"/>
              </a:ext>
            </a:extLst>
          </p:cNvPr>
          <p:cNvSpPr txBox="1"/>
          <p:nvPr/>
        </p:nvSpPr>
        <p:spPr>
          <a:xfrm>
            <a:off x="5895722" y="1076459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D9BB3878-D853-4F25-9782-09CCFA358614}"/>
              </a:ext>
            </a:extLst>
          </p:cNvPr>
          <p:cNvSpPr/>
          <p:nvPr/>
        </p:nvSpPr>
        <p:spPr>
          <a:xfrm>
            <a:off x="5069142" y="1054949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85F1485D-EDA0-421D-AD72-5F9A553F7DB1}"/>
              </a:ext>
            </a:extLst>
          </p:cNvPr>
          <p:cNvSpPr txBox="1"/>
          <p:nvPr/>
        </p:nvSpPr>
        <p:spPr>
          <a:xfrm>
            <a:off x="5049410" y="1076316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4065943B-4A17-4110-95D2-B5B6E912915F}"/>
              </a:ext>
            </a:extLst>
          </p:cNvPr>
          <p:cNvSpPr txBox="1"/>
          <p:nvPr/>
        </p:nvSpPr>
        <p:spPr>
          <a:xfrm>
            <a:off x="13799180" y="10540936"/>
            <a:ext cx="403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Activated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D4C8E4-C526-44A5-B147-9BCCF204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9644" y="2792572"/>
            <a:ext cx="151896" cy="110385"/>
          </a:xfrm>
          <a:prstGeom prst="rect">
            <a:avLst/>
          </a:prstGeom>
        </p:spPr>
      </p:pic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D8B44C15-3DA0-4EAC-9AEE-3D0E4051633F}"/>
              </a:ext>
            </a:extLst>
          </p:cNvPr>
          <p:cNvCxnSpPr>
            <a:cxnSpLocks/>
          </p:cNvCxnSpPr>
          <p:nvPr/>
        </p:nvCxnSpPr>
        <p:spPr>
          <a:xfrm>
            <a:off x="6773230" y="370660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EAECD63-D10F-4F85-998E-BC7F5657BF6D}"/>
              </a:ext>
            </a:extLst>
          </p:cNvPr>
          <p:cNvCxnSpPr>
            <a:cxnSpLocks/>
          </p:cNvCxnSpPr>
          <p:nvPr/>
        </p:nvCxnSpPr>
        <p:spPr>
          <a:xfrm>
            <a:off x="8156130" y="386435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6D9F86B2-952B-4FF7-914D-3EEAE92EB96C}"/>
              </a:ext>
            </a:extLst>
          </p:cNvPr>
          <p:cNvSpPr txBox="1"/>
          <p:nvPr/>
        </p:nvSpPr>
        <p:spPr>
          <a:xfrm>
            <a:off x="10773362" y="536964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BE59D799-B795-4017-BA37-570ABC040408}"/>
              </a:ext>
            </a:extLst>
          </p:cNvPr>
          <p:cNvSpPr txBox="1"/>
          <p:nvPr/>
        </p:nvSpPr>
        <p:spPr>
          <a:xfrm>
            <a:off x="11347620" y="536746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3B20D81-66F4-4FBB-AA23-277243CED88C}"/>
              </a:ext>
            </a:extLst>
          </p:cNvPr>
          <p:cNvSpPr txBox="1"/>
          <p:nvPr/>
        </p:nvSpPr>
        <p:spPr>
          <a:xfrm>
            <a:off x="18649950" y="4281779"/>
            <a:ext cx="337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 soon as we have families created in data, show links in blue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7946E42-C2B9-439A-9812-F6576DF35436}"/>
              </a:ext>
            </a:extLst>
          </p:cNvPr>
          <p:cNvSpPr txBox="1"/>
          <p:nvPr/>
        </p:nvSpPr>
        <p:spPr>
          <a:xfrm>
            <a:off x="19228208" y="5612692"/>
            <a:ext cx="337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previous columns become green, the next column become blue. First column for blue will be QA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E69D2E-7007-4684-B2D2-35BA3702CC08}"/>
              </a:ext>
            </a:extLst>
          </p:cNvPr>
          <p:cNvCxnSpPr>
            <a:cxnSpLocks/>
          </p:cNvCxnSpPr>
          <p:nvPr/>
        </p:nvCxnSpPr>
        <p:spPr>
          <a:xfrm flipH="1" flipV="1">
            <a:off x="9114270" y="6382370"/>
            <a:ext cx="10113938" cy="58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090AA0-32BF-4EBF-A2E6-75641F52560B}"/>
              </a:ext>
            </a:extLst>
          </p:cNvPr>
          <p:cNvCxnSpPr/>
          <p:nvPr/>
        </p:nvCxnSpPr>
        <p:spPr>
          <a:xfrm flipH="1">
            <a:off x="17183100" y="4639754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6A3A368F-0629-4707-8EB3-BEBEAE851964}"/>
              </a:ext>
            </a:extLst>
          </p:cNvPr>
          <p:cNvSpPr txBox="1"/>
          <p:nvPr/>
        </p:nvSpPr>
        <p:spPr>
          <a:xfrm>
            <a:off x="6973660" y="22075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58BDB34C-E7DA-4BF7-9217-5F20F7926CAC}"/>
              </a:ext>
            </a:extLst>
          </p:cNvPr>
          <p:cNvSpPr txBox="1"/>
          <p:nvPr/>
        </p:nvSpPr>
        <p:spPr>
          <a:xfrm>
            <a:off x="5748433" y="220680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CF3E0D03-90EC-430B-B350-82AA571ADCFC}"/>
              </a:ext>
            </a:extLst>
          </p:cNvPr>
          <p:cNvSpPr txBox="1"/>
          <p:nvPr/>
        </p:nvSpPr>
        <p:spPr>
          <a:xfrm>
            <a:off x="5012563" y="220334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624EFEC-FDBE-4ABF-9921-7FAB00457429}"/>
              </a:ext>
            </a:extLst>
          </p:cNvPr>
          <p:cNvSpPr txBox="1"/>
          <p:nvPr/>
        </p:nvSpPr>
        <p:spPr>
          <a:xfrm>
            <a:off x="9100969" y="221146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83E7602-4D93-4774-8AD7-11AC213DD855}"/>
              </a:ext>
            </a:extLst>
          </p:cNvPr>
          <p:cNvSpPr txBox="1"/>
          <p:nvPr/>
        </p:nvSpPr>
        <p:spPr>
          <a:xfrm>
            <a:off x="10694346" y="223205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FC56C38-82AB-4ADD-9C56-8CFCD5DF6C78}"/>
              </a:ext>
            </a:extLst>
          </p:cNvPr>
          <p:cNvSpPr txBox="1"/>
          <p:nvPr/>
        </p:nvSpPr>
        <p:spPr>
          <a:xfrm>
            <a:off x="11283701" y="224408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BA8230-E7EB-4DDC-879C-437ACE7439A5}"/>
              </a:ext>
            </a:extLst>
          </p:cNvPr>
          <p:cNvCxnSpPr/>
          <p:nvPr/>
        </p:nvCxnSpPr>
        <p:spPr>
          <a:xfrm flipH="1">
            <a:off x="11270301" y="1058779"/>
            <a:ext cx="2650236" cy="1152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DC41BECB-4E7C-45C3-B8A7-FA2CBC761D87}"/>
              </a:ext>
            </a:extLst>
          </p:cNvPr>
          <p:cNvSpPr txBox="1"/>
          <p:nvPr/>
        </p:nvSpPr>
        <p:spPr>
          <a:xfrm>
            <a:off x="13856245" y="897640"/>
            <a:ext cx="24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Sum of numbers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A65F4-A5C5-4E0C-B55F-5770CBC51770}"/>
              </a:ext>
            </a:extLst>
          </p:cNvPr>
          <p:cNvSpPr txBox="1"/>
          <p:nvPr/>
        </p:nvSpPr>
        <p:spPr>
          <a:xfrm>
            <a:off x="213682" y="287558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Manufacturers page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F6DE318-F7D5-4AA7-BC78-2A82C1631BE8}"/>
              </a:ext>
            </a:extLst>
          </p:cNvPr>
          <p:cNvSpPr txBox="1"/>
          <p:nvPr/>
        </p:nvSpPr>
        <p:spPr>
          <a:xfrm>
            <a:off x="9250379" y="590118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9657029A-CD99-4694-B85D-40EA50466B62}"/>
              </a:ext>
            </a:extLst>
          </p:cNvPr>
          <p:cNvSpPr txBox="1"/>
          <p:nvPr/>
        </p:nvSpPr>
        <p:spPr>
          <a:xfrm>
            <a:off x="9255679" y="744789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6FCBA66-6E49-4E9C-B984-4EE44043B8FE}"/>
              </a:ext>
            </a:extLst>
          </p:cNvPr>
          <p:cNvSpPr txBox="1"/>
          <p:nvPr/>
        </p:nvSpPr>
        <p:spPr>
          <a:xfrm>
            <a:off x="9249705" y="823615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DB4478E5-0DFA-47D4-B832-36C93A39D7AE}"/>
              </a:ext>
            </a:extLst>
          </p:cNvPr>
          <p:cNvSpPr txBox="1"/>
          <p:nvPr/>
        </p:nvSpPr>
        <p:spPr>
          <a:xfrm>
            <a:off x="9242883" y="668228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C1A2ADFE-855E-44F6-B7D4-19B1C3422F04}"/>
              </a:ext>
            </a:extLst>
          </p:cNvPr>
          <p:cNvSpPr txBox="1"/>
          <p:nvPr/>
        </p:nvSpPr>
        <p:spPr>
          <a:xfrm>
            <a:off x="9260907" y="89620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13171E7-74CA-447E-9550-ABA83C97E5A1}"/>
              </a:ext>
            </a:extLst>
          </p:cNvPr>
          <p:cNvSpPr txBox="1"/>
          <p:nvPr/>
        </p:nvSpPr>
        <p:spPr>
          <a:xfrm>
            <a:off x="9269842" y="98020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494F063-3948-400F-AE68-79EC3B3A930B}"/>
              </a:ext>
            </a:extLst>
          </p:cNvPr>
          <p:cNvSpPr txBox="1"/>
          <p:nvPr/>
        </p:nvSpPr>
        <p:spPr>
          <a:xfrm>
            <a:off x="9289574" y="1062790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B1FD3D70-5AED-4F0B-99FB-F78363606176}"/>
              </a:ext>
            </a:extLst>
          </p:cNvPr>
          <p:cNvSpPr txBox="1"/>
          <p:nvPr/>
        </p:nvSpPr>
        <p:spPr>
          <a:xfrm>
            <a:off x="9315002" y="54158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9FCF321F-429F-43AC-B030-72915211DA74}"/>
              </a:ext>
            </a:extLst>
          </p:cNvPr>
          <p:cNvSpPr txBox="1"/>
          <p:nvPr/>
        </p:nvSpPr>
        <p:spPr>
          <a:xfrm>
            <a:off x="6815063" y="200749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20/ 4380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D896A861-B87E-41DB-BB90-3881B000BB68}"/>
              </a:ext>
            </a:extLst>
          </p:cNvPr>
          <p:cNvSpPr txBox="1"/>
          <p:nvPr/>
        </p:nvSpPr>
        <p:spPr>
          <a:xfrm>
            <a:off x="8404692" y="223197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DD98A104-1958-4CDA-9F3F-E411795A5CF9}"/>
              </a:ext>
            </a:extLst>
          </p:cNvPr>
          <p:cNvSpPr txBox="1"/>
          <p:nvPr/>
        </p:nvSpPr>
        <p:spPr>
          <a:xfrm>
            <a:off x="8393373" y="200699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F5D6D0B2-4535-4AC3-B9D7-E3FD3627654D}"/>
              </a:ext>
            </a:extLst>
          </p:cNvPr>
          <p:cNvSpPr txBox="1"/>
          <p:nvPr/>
        </p:nvSpPr>
        <p:spPr>
          <a:xfrm>
            <a:off x="9116748" y="200632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409CF6AF-1FB5-48FE-9A8D-07BBCA2D5CF4}"/>
              </a:ext>
            </a:extLst>
          </p:cNvPr>
          <p:cNvSpPr txBox="1"/>
          <p:nvPr/>
        </p:nvSpPr>
        <p:spPr>
          <a:xfrm>
            <a:off x="10802718" y="204873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98063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2DFA57-DB67-4D8B-8DCC-B0BFC91B6E06}"/>
              </a:ext>
            </a:extLst>
          </p:cNvPr>
          <p:cNvSpPr/>
          <p:nvPr/>
        </p:nvSpPr>
        <p:spPr>
          <a:xfrm>
            <a:off x="2192945" y="3550181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87D43C-E221-4576-8F35-61985778A296}"/>
              </a:ext>
            </a:extLst>
          </p:cNvPr>
          <p:cNvSpPr/>
          <p:nvPr/>
        </p:nvSpPr>
        <p:spPr>
          <a:xfrm>
            <a:off x="2192948" y="169919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09089-8C6E-471B-A183-03A66870EB71}"/>
              </a:ext>
            </a:extLst>
          </p:cNvPr>
          <p:cNvSpPr/>
          <p:nvPr/>
        </p:nvSpPr>
        <p:spPr>
          <a:xfrm>
            <a:off x="2192947" y="255409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24542-79D0-4FF8-8C07-46677E94D21A}"/>
              </a:ext>
            </a:extLst>
          </p:cNvPr>
          <p:cNvSpPr/>
          <p:nvPr/>
        </p:nvSpPr>
        <p:spPr>
          <a:xfrm>
            <a:off x="2192946" y="4495726"/>
            <a:ext cx="482665" cy="4636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ACA8A6-BE32-4796-BD07-8F5F1F204E4F}"/>
              </a:ext>
            </a:extLst>
          </p:cNvPr>
          <p:cNvSpPr/>
          <p:nvPr/>
        </p:nvSpPr>
        <p:spPr>
          <a:xfrm>
            <a:off x="2192945" y="86444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2443D-8208-421B-B077-4508A66FED9F}"/>
              </a:ext>
            </a:extLst>
          </p:cNvPr>
          <p:cNvSpPr txBox="1"/>
          <p:nvPr/>
        </p:nvSpPr>
        <p:spPr>
          <a:xfrm>
            <a:off x="3165230" y="864444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started (default)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D96C0-2E69-4890-8E43-391E41ADB1DB}"/>
              </a:ext>
            </a:extLst>
          </p:cNvPr>
          <p:cNvSpPr txBox="1"/>
          <p:nvPr/>
        </p:nvSpPr>
        <p:spPr>
          <a:xfrm>
            <a:off x="3165229" y="1793499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progress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3C853-1B73-4157-A507-30A41179FA1F}"/>
              </a:ext>
            </a:extLst>
          </p:cNvPr>
          <p:cNvSpPr txBox="1"/>
          <p:nvPr/>
        </p:nvSpPr>
        <p:spPr>
          <a:xfrm>
            <a:off x="3165229" y="255409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FE18E-C1E0-4384-A921-0827BD0871EC}"/>
              </a:ext>
            </a:extLst>
          </p:cNvPr>
          <p:cNvSpPr txBox="1"/>
          <p:nvPr/>
        </p:nvSpPr>
        <p:spPr>
          <a:xfrm>
            <a:off x="3165229" y="4495726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859854-2BA4-4E21-8DA3-96429F665A5C}"/>
              </a:ext>
            </a:extLst>
          </p:cNvPr>
          <p:cNvSpPr txBox="1"/>
          <p:nvPr/>
        </p:nvSpPr>
        <p:spPr>
          <a:xfrm>
            <a:off x="3165229" y="3566671"/>
            <a:ext cx="237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Suggestion to next step</a:t>
            </a:r>
          </a:p>
        </p:txBody>
      </p:sp>
    </p:spTree>
    <p:extLst>
      <p:ext uri="{BB962C8B-B14F-4D97-AF65-F5344CB8AC3E}">
        <p14:creationId xmlns:p14="http://schemas.microsoft.com/office/powerpoint/2010/main" val="160221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41">
            <a:extLst>
              <a:ext uri="{FF2B5EF4-FFF2-40B4-BE49-F238E27FC236}">
                <a16:creationId xmlns:a16="http://schemas.microsoft.com/office/drawing/2014/main" id="{F9CFD24A-1105-4868-ACAD-40A860B0C8F3}"/>
              </a:ext>
            </a:extLst>
          </p:cNvPr>
          <p:cNvSpPr/>
          <p:nvPr/>
        </p:nvSpPr>
        <p:spPr>
          <a:xfrm>
            <a:off x="6519163" y="4696114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90B37-8829-4A2C-888A-DE2D1C7A0EB3}"/>
              </a:ext>
            </a:extLst>
          </p:cNvPr>
          <p:cNvSpPr txBox="1"/>
          <p:nvPr/>
        </p:nvSpPr>
        <p:spPr>
          <a:xfrm>
            <a:off x="37608" y="1735601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724414-BD81-45E6-B986-6529BC825C27}"/>
              </a:ext>
            </a:extLst>
          </p:cNvPr>
          <p:cNvSpPr txBox="1"/>
          <p:nvPr/>
        </p:nvSpPr>
        <p:spPr>
          <a:xfrm>
            <a:off x="9485558" y="1794424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4A44A-3ACF-4118-878F-381F8F7AD066}"/>
              </a:ext>
            </a:extLst>
          </p:cNvPr>
          <p:cNvSpPr txBox="1"/>
          <p:nvPr/>
        </p:nvSpPr>
        <p:spPr>
          <a:xfrm>
            <a:off x="8947950" y="1788029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99916-70A6-4B69-8298-BD4A8A139AD6}"/>
              </a:ext>
            </a:extLst>
          </p:cNvPr>
          <p:cNvSpPr txBox="1"/>
          <p:nvPr/>
        </p:nvSpPr>
        <p:spPr>
          <a:xfrm>
            <a:off x="8163438" y="1798224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9CCF6-BABF-4DB8-AC24-8720DE08996C}"/>
              </a:ext>
            </a:extLst>
          </p:cNvPr>
          <p:cNvSpPr txBox="1"/>
          <p:nvPr/>
        </p:nvSpPr>
        <p:spPr>
          <a:xfrm>
            <a:off x="7428120" y="1740495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3DFB0-47E2-470B-B02F-4359E741226F}"/>
              </a:ext>
            </a:extLst>
          </p:cNvPr>
          <p:cNvSpPr txBox="1"/>
          <p:nvPr/>
        </p:nvSpPr>
        <p:spPr>
          <a:xfrm>
            <a:off x="12321844" y="1743628"/>
            <a:ext cx="62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Edit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CFE265-BE29-46FF-9CAC-114D40C39A03}"/>
              </a:ext>
            </a:extLst>
          </p:cNvPr>
          <p:cNvSpPr txBox="1"/>
          <p:nvPr/>
        </p:nvSpPr>
        <p:spPr>
          <a:xfrm>
            <a:off x="12772967" y="1732233"/>
            <a:ext cx="61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Archive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738E7-1C76-42D4-B88F-BAC8542AA14E}"/>
              </a:ext>
            </a:extLst>
          </p:cNvPr>
          <p:cNvSpPr txBox="1"/>
          <p:nvPr/>
        </p:nvSpPr>
        <p:spPr>
          <a:xfrm>
            <a:off x="5558173" y="1685976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3E1BD-8F20-4D15-A099-51CCDEC85EE1}"/>
              </a:ext>
            </a:extLst>
          </p:cNvPr>
          <p:cNvSpPr txBox="1"/>
          <p:nvPr/>
        </p:nvSpPr>
        <p:spPr>
          <a:xfrm>
            <a:off x="3941886" y="184083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4F87D4-CC0D-44A6-AF61-15CD723E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6994" y="1594488"/>
            <a:ext cx="238175" cy="228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3D9FD6-8EA4-4488-A546-312B4E12D4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9111" y="1820227"/>
            <a:ext cx="151896" cy="110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94282-36DA-4434-A8EF-50E42B73CD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8141" y="1879050"/>
            <a:ext cx="151896" cy="110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672529-8362-4965-A89C-95D8D786E6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1748" y="1879059"/>
            <a:ext cx="151896" cy="1103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3E4801-637C-4EB8-AEC7-D03F4BE604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6908" y="1950671"/>
            <a:ext cx="151896" cy="11038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B80ED31-9BB9-452C-8620-A49E1B82D100}"/>
              </a:ext>
            </a:extLst>
          </p:cNvPr>
          <p:cNvGrpSpPr/>
          <p:nvPr/>
        </p:nvGrpSpPr>
        <p:grpSpPr>
          <a:xfrm>
            <a:off x="4906893" y="1593284"/>
            <a:ext cx="224925" cy="234672"/>
            <a:chOff x="1265640" y="1094812"/>
            <a:chExt cx="380241" cy="36933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9EFBE4-0C29-4AC4-889C-9F7D23E7E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DBFB4C-9573-4C9B-93F3-9DB06D58518D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0A97CF4-C75A-4EFF-AC67-07E76E4E88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5483" y="1505916"/>
            <a:ext cx="207429" cy="2675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6165C9-8109-4CA4-9986-276028A919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9566" y="1553851"/>
            <a:ext cx="174974" cy="1696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EFA44D-F50F-474B-8ECD-000C2EE4885F}"/>
              </a:ext>
            </a:extLst>
          </p:cNvPr>
          <p:cNvSpPr txBox="1"/>
          <p:nvPr/>
        </p:nvSpPr>
        <p:spPr>
          <a:xfrm>
            <a:off x="10415576" y="174983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PDF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9271EA4-5944-4907-B2AE-1ED419C922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9980" y="1836736"/>
            <a:ext cx="151896" cy="1103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3A9717-CCE2-4F4D-8A7F-AA0779029079}"/>
              </a:ext>
            </a:extLst>
          </p:cNvPr>
          <p:cNvSpPr txBox="1"/>
          <p:nvPr/>
        </p:nvSpPr>
        <p:spPr>
          <a:xfrm>
            <a:off x="10871698" y="1758701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URL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2A2D029-D050-4D8F-937A-CE98E045FF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5152" y="1847822"/>
            <a:ext cx="151896" cy="1103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E09C24B-473C-4BAD-8105-AE2ADADC9E96}"/>
              </a:ext>
            </a:extLst>
          </p:cNvPr>
          <p:cNvSpPr txBox="1"/>
          <p:nvPr/>
        </p:nvSpPr>
        <p:spPr>
          <a:xfrm>
            <a:off x="4817352" y="1833627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D7FC448-350A-4AE2-B741-C5DFB538FF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3142" y="1954550"/>
            <a:ext cx="151896" cy="1103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9A9E488-16C3-4DB2-A552-CF6E0260B207}"/>
              </a:ext>
            </a:extLst>
          </p:cNvPr>
          <p:cNvSpPr txBox="1"/>
          <p:nvPr/>
        </p:nvSpPr>
        <p:spPr>
          <a:xfrm>
            <a:off x="760521" y="1745662"/>
            <a:ext cx="170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/ click for preview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59CE1F4-E97D-40D1-AD6C-5781D5E275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75" y="1813517"/>
            <a:ext cx="151896" cy="1103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ED7A6-9432-4F62-B235-936A061276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4379" y="1930175"/>
            <a:ext cx="151896" cy="1103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66672C-F6B0-48A2-A1D1-A02BDDBAA2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696" t="12129" b="-1"/>
          <a:stretch/>
        </p:blipFill>
        <p:spPr>
          <a:xfrm>
            <a:off x="2297509" y="1761709"/>
            <a:ext cx="233244" cy="3264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9866EE5-AA90-4CC6-82E2-A56AAF774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916" y="1582242"/>
            <a:ext cx="323850" cy="2381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30154A6-1835-438A-8A6A-66710D42ED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6484" y="1567383"/>
            <a:ext cx="323850" cy="2381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6EB38BA-B0C3-468D-9077-EFE98E84E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650" y="1574800"/>
            <a:ext cx="323850" cy="23812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A94090-7C76-40C6-9F0E-C4389A04E96A}"/>
              </a:ext>
            </a:extLst>
          </p:cNvPr>
          <p:cNvCxnSpPr>
            <a:cxnSpLocks/>
          </p:cNvCxnSpPr>
          <p:nvPr/>
        </p:nvCxnSpPr>
        <p:spPr>
          <a:xfrm flipV="1">
            <a:off x="136979" y="1483662"/>
            <a:ext cx="13148909" cy="32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B2E13C2-FAAA-4E4C-A1E9-418D3A4754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469405" y="2258363"/>
            <a:ext cx="2920940" cy="8870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7F22CB2-5343-4078-A148-C94C28B64339}"/>
              </a:ext>
            </a:extLst>
          </p:cNvPr>
          <p:cNvSpPr txBox="1"/>
          <p:nvPr/>
        </p:nvSpPr>
        <p:spPr>
          <a:xfrm>
            <a:off x="9457909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17CC56C-6AD8-4A72-9983-34EA353D2A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423135" y="2338706"/>
            <a:ext cx="358391" cy="83850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54A997F-05E5-4672-8E09-E6A56AE45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621" t="1525" r="1423" b="88018"/>
          <a:stretch/>
        </p:blipFill>
        <p:spPr>
          <a:xfrm>
            <a:off x="13010186" y="2312630"/>
            <a:ext cx="358391" cy="83850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0C7A18B-DB6D-456D-985D-6DADABCC76DC}"/>
              </a:ext>
            </a:extLst>
          </p:cNvPr>
          <p:cNvSpPr txBox="1"/>
          <p:nvPr/>
        </p:nvSpPr>
        <p:spPr>
          <a:xfrm>
            <a:off x="12216094" y="298012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306EC2-C53D-4CF1-BC50-A98085CC6902}"/>
              </a:ext>
            </a:extLst>
          </p:cNvPr>
          <p:cNvSpPr txBox="1"/>
          <p:nvPr/>
        </p:nvSpPr>
        <p:spPr>
          <a:xfrm>
            <a:off x="12416443" y="31194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70BCF80-2B55-4150-B2EF-6A54665CF6D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109127" y="3066376"/>
            <a:ext cx="349166" cy="24380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D13BB2E-56B1-4E0B-9E83-DF5AE85BBC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692197" y="3092747"/>
            <a:ext cx="349166" cy="243803"/>
          </a:xfrm>
          <a:prstGeom prst="rect">
            <a:avLst/>
          </a:prstGeom>
        </p:spPr>
      </p:pic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DFA9FCDD-8E0F-4656-BD51-371D51D5DE2B}"/>
              </a:ext>
            </a:extLst>
          </p:cNvPr>
          <p:cNvSpPr/>
          <p:nvPr/>
        </p:nvSpPr>
        <p:spPr>
          <a:xfrm>
            <a:off x="4151650" y="2602152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7AD643B-FCE3-4A3F-A355-63C0F600C7D5}"/>
              </a:ext>
            </a:extLst>
          </p:cNvPr>
          <p:cNvSpPr/>
          <p:nvPr/>
        </p:nvSpPr>
        <p:spPr>
          <a:xfrm>
            <a:off x="5695634" y="2618074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1AD12B-EBD3-48BD-907D-C489F1D46857}"/>
              </a:ext>
            </a:extLst>
          </p:cNvPr>
          <p:cNvSpPr/>
          <p:nvPr/>
        </p:nvSpPr>
        <p:spPr>
          <a:xfrm>
            <a:off x="-216564" y="2223374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C2CB49-3C92-433D-8027-383E1E847274}"/>
              </a:ext>
            </a:extLst>
          </p:cNvPr>
          <p:cNvSpPr/>
          <p:nvPr/>
        </p:nvSpPr>
        <p:spPr>
          <a:xfrm>
            <a:off x="9555914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061EF1-0E15-4FF6-87BE-8E108E2644A5}"/>
              </a:ext>
            </a:extLst>
          </p:cNvPr>
          <p:cNvSpPr/>
          <p:nvPr/>
        </p:nvSpPr>
        <p:spPr>
          <a:xfrm>
            <a:off x="9440" y="2497197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1285663-6B64-45BA-82EF-E0AFE88350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428" y="1962629"/>
            <a:ext cx="151896" cy="110385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65488473-50D8-4769-831D-439409A982D2}"/>
              </a:ext>
            </a:extLst>
          </p:cNvPr>
          <p:cNvSpPr/>
          <p:nvPr/>
        </p:nvSpPr>
        <p:spPr>
          <a:xfrm>
            <a:off x="6640146" y="2606442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CD643D-507C-413E-AA94-82FE19B7D9B4}"/>
              </a:ext>
            </a:extLst>
          </p:cNvPr>
          <p:cNvSpPr txBox="1"/>
          <p:nvPr/>
        </p:nvSpPr>
        <p:spPr>
          <a:xfrm>
            <a:off x="6559916" y="1716777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ACCE05-95F5-4609-8920-99BA36A42264}"/>
              </a:ext>
            </a:extLst>
          </p:cNvPr>
          <p:cNvSpPr/>
          <p:nvPr/>
        </p:nvSpPr>
        <p:spPr>
          <a:xfrm>
            <a:off x="7362826" y="2465870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F6ACD8-30C2-4E2A-A092-62AEDB6B39B9}"/>
              </a:ext>
            </a:extLst>
          </p:cNvPr>
          <p:cNvSpPr txBox="1"/>
          <p:nvPr/>
        </p:nvSpPr>
        <p:spPr>
          <a:xfrm>
            <a:off x="6113534" y="1892704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071193-3AF3-43AA-BA9C-4A5F1E098E55}"/>
              </a:ext>
            </a:extLst>
          </p:cNvPr>
          <p:cNvSpPr/>
          <p:nvPr/>
        </p:nvSpPr>
        <p:spPr>
          <a:xfrm>
            <a:off x="11554664" y="2430673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A69FBD-DCA7-4E51-8F41-4CA37158A526}"/>
              </a:ext>
            </a:extLst>
          </p:cNvPr>
          <p:cNvSpPr/>
          <p:nvPr/>
        </p:nvSpPr>
        <p:spPr>
          <a:xfrm>
            <a:off x="11705571" y="2554545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6BD229-35C5-43FE-AF93-3F08D5E456A2}"/>
              </a:ext>
            </a:extLst>
          </p:cNvPr>
          <p:cNvSpPr txBox="1"/>
          <p:nvPr/>
        </p:nvSpPr>
        <p:spPr>
          <a:xfrm>
            <a:off x="11599467" y="1719343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EBB41F9-DC16-4717-87FB-DC2366F519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26271" y="1833886"/>
            <a:ext cx="151896" cy="11038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C3F3013-C951-4529-A092-3325EFFF6677}"/>
              </a:ext>
            </a:extLst>
          </p:cNvPr>
          <p:cNvSpPr txBox="1"/>
          <p:nvPr/>
        </p:nvSpPr>
        <p:spPr>
          <a:xfrm>
            <a:off x="11464889" y="297283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6AE0DB-B80C-4FCF-9581-92DE4BC33D59}"/>
              </a:ext>
            </a:extLst>
          </p:cNvPr>
          <p:cNvSpPr txBox="1"/>
          <p:nvPr/>
        </p:nvSpPr>
        <p:spPr>
          <a:xfrm>
            <a:off x="11619702" y="314778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ABC09E9-9174-4A86-9682-053059A46CA9}"/>
              </a:ext>
            </a:extLst>
          </p:cNvPr>
          <p:cNvSpPr/>
          <p:nvPr/>
        </p:nvSpPr>
        <p:spPr>
          <a:xfrm>
            <a:off x="6491514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BC75A4-55E9-40C1-A9F6-C46C9F2FB0B0}"/>
              </a:ext>
            </a:extLst>
          </p:cNvPr>
          <p:cNvSpPr/>
          <p:nvPr/>
        </p:nvSpPr>
        <p:spPr>
          <a:xfrm>
            <a:off x="5536922" y="24668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D290210-C876-4E8C-BE38-EA342FEB3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7195" y="2546005"/>
            <a:ext cx="300640" cy="31625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9DCFF1B-8AA2-45F4-8DA4-52EDA11227D8}"/>
              </a:ext>
            </a:extLst>
          </p:cNvPr>
          <p:cNvSpPr txBox="1"/>
          <p:nvPr/>
        </p:nvSpPr>
        <p:spPr>
          <a:xfrm>
            <a:off x="2962848" y="1844084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 view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DB481D1-B9B2-4222-860A-209FFB8B10AD}"/>
              </a:ext>
            </a:extLst>
          </p:cNvPr>
          <p:cNvSpPr/>
          <p:nvPr/>
        </p:nvSpPr>
        <p:spPr>
          <a:xfrm>
            <a:off x="7271833" y="6603428"/>
            <a:ext cx="4765495" cy="61376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9CBC636D-E2CA-418D-B100-A266F738C741}"/>
              </a:ext>
            </a:extLst>
          </p:cNvPr>
          <p:cNvCxnSpPr/>
          <p:nvPr/>
        </p:nvCxnSpPr>
        <p:spPr>
          <a:xfrm>
            <a:off x="7992760" y="151636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B89C73D-A765-4C08-8A69-911D0A6C7994}"/>
              </a:ext>
            </a:extLst>
          </p:cNvPr>
          <p:cNvCxnSpPr/>
          <p:nvPr/>
        </p:nvCxnSpPr>
        <p:spPr>
          <a:xfrm>
            <a:off x="7107362" y="1506994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871DEE1-FC45-480A-A50F-49FF2507A284}"/>
              </a:ext>
            </a:extLst>
          </p:cNvPr>
          <p:cNvCxnSpPr/>
          <p:nvPr/>
        </p:nvCxnSpPr>
        <p:spPr>
          <a:xfrm>
            <a:off x="6302052" y="1519086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2292803-E0EE-4B66-A733-4A4D7507E547}"/>
              </a:ext>
            </a:extLst>
          </p:cNvPr>
          <p:cNvCxnSpPr/>
          <p:nvPr/>
        </p:nvCxnSpPr>
        <p:spPr>
          <a:xfrm>
            <a:off x="5334684" y="1465145"/>
            <a:ext cx="27091" cy="3424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812624FF-D715-4D05-918A-3DF03A5E5B4A}"/>
              </a:ext>
            </a:extLst>
          </p:cNvPr>
          <p:cNvSpPr txBox="1"/>
          <p:nvPr/>
        </p:nvSpPr>
        <p:spPr>
          <a:xfrm>
            <a:off x="10673704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A7C4043-435F-4C37-B3CE-B3C78A709CB1}"/>
              </a:ext>
            </a:extLst>
          </p:cNvPr>
          <p:cNvSpPr/>
          <p:nvPr/>
        </p:nvSpPr>
        <p:spPr>
          <a:xfrm>
            <a:off x="10771709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36DF666-3B2A-4361-BDDD-981BF48C127E}"/>
              </a:ext>
            </a:extLst>
          </p:cNvPr>
          <p:cNvSpPr txBox="1"/>
          <p:nvPr/>
        </p:nvSpPr>
        <p:spPr>
          <a:xfrm>
            <a:off x="10065807" y="291092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9D294E9-88A0-4456-9211-AFF81B29591A}"/>
              </a:ext>
            </a:extLst>
          </p:cNvPr>
          <p:cNvSpPr/>
          <p:nvPr/>
        </p:nvSpPr>
        <p:spPr>
          <a:xfrm>
            <a:off x="10163812" y="24350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F01EB92-9A30-460B-8B25-332E54191F17}"/>
              </a:ext>
            </a:extLst>
          </p:cNvPr>
          <p:cNvSpPr txBox="1"/>
          <p:nvPr/>
        </p:nvSpPr>
        <p:spPr>
          <a:xfrm>
            <a:off x="8807073" y="292999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FEBEEC0-C830-400A-A818-23836402859E}"/>
              </a:ext>
            </a:extLst>
          </p:cNvPr>
          <p:cNvSpPr/>
          <p:nvPr/>
        </p:nvSpPr>
        <p:spPr>
          <a:xfrm>
            <a:off x="8905078" y="245408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2ECD60FA-4F00-4EDC-B34A-BE0E71C05379}"/>
              </a:ext>
            </a:extLst>
          </p:cNvPr>
          <p:cNvSpPr txBox="1"/>
          <p:nvPr/>
        </p:nvSpPr>
        <p:spPr>
          <a:xfrm>
            <a:off x="8163438" y="294882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C726F58-84FE-4EC3-A037-EFDAE5E1D21F}"/>
              </a:ext>
            </a:extLst>
          </p:cNvPr>
          <p:cNvSpPr/>
          <p:nvPr/>
        </p:nvSpPr>
        <p:spPr>
          <a:xfrm>
            <a:off x="8261443" y="247291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193F214D-E231-419F-96EB-A3990B8BD43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497054" y="4487582"/>
            <a:ext cx="2920940" cy="887071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07577772-E9FA-41AE-8BEB-F44B266E372E}"/>
              </a:ext>
            </a:extLst>
          </p:cNvPr>
          <p:cNvSpPr txBox="1"/>
          <p:nvPr/>
        </p:nvSpPr>
        <p:spPr>
          <a:xfrm>
            <a:off x="9485558" y="51401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92AADE1A-904E-4E3D-8591-B2097E9571B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450784" y="4567925"/>
            <a:ext cx="358391" cy="838502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01E133FF-FB4C-41EC-B4E2-8C5E425ECF5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621" t="1525" r="1423" b="88018"/>
          <a:stretch/>
        </p:blipFill>
        <p:spPr>
          <a:xfrm>
            <a:off x="13037835" y="4541849"/>
            <a:ext cx="358391" cy="838502"/>
          </a:xfrm>
          <a:prstGeom prst="rect">
            <a:avLst/>
          </a:prstGeom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ED34C077-9863-4215-80EE-FEAB83B30977}"/>
              </a:ext>
            </a:extLst>
          </p:cNvPr>
          <p:cNvSpPr txBox="1"/>
          <p:nvPr/>
        </p:nvSpPr>
        <p:spPr>
          <a:xfrm>
            <a:off x="12243743" y="520934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9A3C251-E1E8-4939-B43F-C504369A032B}"/>
              </a:ext>
            </a:extLst>
          </p:cNvPr>
          <p:cNvSpPr txBox="1"/>
          <p:nvPr/>
        </p:nvSpPr>
        <p:spPr>
          <a:xfrm>
            <a:off x="12444092" y="534867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92812AC4-4310-4548-A938-81036E832C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136776" y="5295595"/>
            <a:ext cx="349166" cy="24380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AE8E12EE-63D5-414A-A3CF-71E87DA640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719846" y="5321966"/>
            <a:ext cx="349166" cy="243803"/>
          </a:xfrm>
          <a:prstGeom prst="rect">
            <a:avLst/>
          </a:prstGeom>
        </p:spPr>
      </p:pic>
      <p:sp>
        <p:nvSpPr>
          <p:cNvPr id="231" name="Star: 5 Points 230">
            <a:extLst>
              <a:ext uri="{FF2B5EF4-FFF2-40B4-BE49-F238E27FC236}">
                <a16:creationId xmlns:a16="http://schemas.microsoft.com/office/drawing/2014/main" id="{DA5C26F3-90D7-495E-91FF-E13101733BFD}"/>
              </a:ext>
            </a:extLst>
          </p:cNvPr>
          <p:cNvSpPr/>
          <p:nvPr/>
        </p:nvSpPr>
        <p:spPr>
          <a:xfrm>
            <a:off x="4179299" y="4831371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3D432831-F4ED-4497-BA2F-987F57F3417E}"/>
              </a:ext>
            </a:extLst>
          </p:cNvPr>
          <p:cNvSpPr/>
          <p:nvPr/>
        </p:nvSpPr>
        <p:spPr>
          <a:xfrm>
            <a:off x="5723283" y="4847293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B2421AE-48C4-41C8-87B7-B3503E28A251}"/>
              </a:ext>
            </a:extLst>
          </p:cNvPr>
          <p:cNvSpPr/>
          <p:nvPr/>
        </p:nvSpPr>
        <p:spPr>
          <a:xfrm>
            <a:off x="-188915" y="4452593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AAF41639-2EFE-4E3B-A523-160FC232C0DE}"/>
              </a:ext>
            </a:extLst>
          </p:cNvPr>
          <p:cNvSpPr/>
          <p:nvPr/>
        </p:nvSpPr>
        <p:spPr>
          <a:xfrm>
            <a:off x="9583563" y="4664245"/>
            <a:ext cx="482665" cy="463636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AB4F4A70-3A55-480E-9486-86C44175A3CA}"/>
              </a:ext>
            </a:extLst>
          </p:cNvPr>
          <p:cNvSpPr/>
          <p:nvPr/>
        </p:nvSpPr>
        <p:spPr>
          <a:xfrm>
            <a:off x="6667795" y="4835661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9627411-0E48-4BCA-AB36-1FE2C06B5D8A}"/>
              </a:ext>
            </a:extLst>
          </p:cNvPr>
          <p:cNvSpPr/>
          <p:nvPr/>
        </p:nvSpPr>
        <p:spPr>
          <a:xfrm>
            <a:off x="11582313" y="4659892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6D3A8869-5F54-4EC0-ABC5-76D3AAAAC9EE}"/>
              </a:ext>
            </a:extLst>
          </p:cNvPr>
          <p:cNvSpPr/>
          <p:nvPr/>
        </p:nvSpPr>
        <p:spPr>
          <a:xfrm>
            <a:off x="11733220" y="4783764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9B9CF874-DABE-48EE-B1AD-7DB68E7E33EE}"/>
              </a:ext>
            </a:extLst>
          </p:cNvPr>
          <p:cNvSpPr txBox="1"/>
          <p:nvPr/>
        </p:nvSpPr>
        <p:spPr>
          <a:xfrm>
            <a:off x="11492538" y="5202053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2E4A240-D293-4FE0-9AAA-55171A10245F}"/>
              </a:ext>
            </a:extLst>
          </p:cNvPr>
          <p:cNvSpPr txBox="1"/>
          <p:nvPr/>
        </p:nvSpPr>
        <p:spPr>
          <a:xfrm>
            <a:off x="11647351" y="537699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58A4C8C1-8257-4DB6-81EA-AB035071512F}"/>
              </a:ext>
            </a:extLst>
          </p:cNvPr>
          <p:cNvSpPr/>
          <p:nvPr/>
        </p:nvSpPr>
        <p:spPr>
          <a:xfrm>
            <a:off x="5564571" y="46961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243">
            <a:extLst>
              <a:ext uri="{FF2B5EF4-FFF2-40B4-BE49-F238E27FC236}">
                <a16:creationId xmlns:a16="http://schemas.microsoft.com/office/drawing/2014/main" id="{3A0BACF1-E740-44A2-AB64-001C548F2C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4844" y="4775224"/>
            <a:ext cx="300640" cy="316258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8B0777B9-B0AF-4806-A0A4-D18C5B0DB80C}"/>
              </a:ext>
            </a:extLst>
          </p:cNvPr>
          <p:cNvSpPr txBox="1"/>
          <p:nvPr/>
        </p:nvSpPr>
        <p:spPr>
          <a:xfrm>
            <a:off x="10701353" y="51401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6470AE7-7F3C-4B1D-81BA-730242B2C730}"/>
              </a:ext>
            </a:extLst>
          </p:cNvPr>
          <p:cNvSpPr/>
          <p:nvPr/>
        </p:nvSpPr>
        <p:spPr>
          <a:xfrm>
            <a:off x="10799358" y="466424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E3352C4B-44CB-453C-9B43-09A98CC724A5}"/>
              </a:ext>
            </a:extLst>
          </p:cNvPr>
          <p:cNvSpPr txBox="1"/>
          <p:nvPr/>
        </p:nvSpPr>
        <p:spPr>
          <a:xfrm>
            <a:off x="10093456" y="51401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E4D0F13-83F0-4FAB-B0EA-3E972F4ACF1E}"/>
              </a:ext>
            </a:extLst>
          </p:cNvPr>
          <p:cNvSpPr/>
          <p:nvPr/>
        </p:nvSpPr>
        <p:spPr>
          <a:xfrm>
            <a:off x="10191461" y="466424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B8F8B6F-7992-43E5-9E5B-4D175E9E0CD7}"/>
              </a:ext>
            </a:extLst>
          </p:cNvPr>
          <p:cNvSpPr txBox="1"/>
          <p:nvPr/>
        </p:nvSpPr>
        <p:spPr>
          <a:xfrm>
            <a:off x="8834722" y="515920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8AB086A-5B75-4EA8-BE1D-D382A449775E}"/>
              </a:ext>
            </a:extLst>
          </p:cNvPr>
          <p:cNvSpPr/>
          <p:nvPr/>
        </p:nvSpPr>
        <p:spPr>
          <a:xfrm>
            <a:off x="8932727" y="4683307"/>
            <a:ext cx="482665" cy="463636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06DFBD6-D064-4BDE-B3D0-8E6EE683225D}"/>
              </a:ext>
            </a:extLst>
          </p:cNvPr>
          <p:cNvSpPr txBox="1"/>
          <p:nvPr/>
        </p:nvSpPr>
        <p:spPr>
          <a:xfrm>
            <a:off x="8191087" y="517803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B19432B-E490-4024-BDB2-25A3B1E1E23F}"/>
              </a:ext>
            </a:extLst>
          </p:cNvPr>
          <p:cNvSpPr/>
          <p:nvPr/>
        </p:nvSpPr>
        <p:spPr>
          <a:xfrm>
            <a:off x="8289092" y="4702137"/>
            <a:ext cx="482665" cy="463636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C815E4C1-CE14-44D6-B44F-5F99AFAC591C}"/>
              </a:ext>
            </a:extLst>
          </p:cNvPr>
          <p:cNvSpPr txBox="1"/>
          <p:nvPr/>
        </p:nvSpPr>
        <p:spPr>
          <a:xfrm>
            <a:off x="7277177" y="517803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EF979D7-00EB-4D76-AADA-041A8D54A725}"/>
              </a:ext>
            </a:extLst>
          </p:cNvPr>
          <p:cNvSpPr/>
          <p:nvPr/>
        </p:nvSpPr>
        <p:spPr>
          <a:xfrm>
            <a:off x="7375182" y="4702137"/>
            <a:ext cx="482665" cy="463636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2EB1F-0C85-44F6-BB45-16ACFBD1831A}"/>
              </a:ext>
            </a:extLst>
          </p:cNvPr>
          <p:cNvSpPr txBox="1"/>
          <p:nvPr/>
        </p:nvSpPr>
        <p:spPr>
          <a:xfrm>
            <a:off x="6503888" y="3205612"/>
            <a:ext cx="220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for internal QA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B26C97F0-C2E8-4895-AF83-41C309372A82}"/>
              </a:ext>
            </a:extLst>
          </p:cNvPr>
          <p:cNvSpPr txBox="1"/>
          <p:nvPr/>
        </p:nvSpPr>
        <p:spPr>
          <a:xfrm>
            <a:off x="6571218" y="544340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 done, mistakes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5650BEF-2A8A-42B9-BA82-6039C8576216}"/>
              </a:ext>
            </a:extLst>
          </p:cNvPr>
          <p:cNvSpPr txBox="1"/>
          <p:nvPr/>
        </p:nvSpPr>
        <p:spPr>
          <a:xfrm>
            <a:off x="6562242" y="5785743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8E5FB07-7574-4410-B983-CC27B2416CF3}"/>
              </a:ext>
            </a:extLst>
          </p:cNvPr>
          <p:cNvSpPr/>
          <p:nvPr/>
        </p:nvSpPr>
        <p:spPr>
          <a:xfrm>
            <a:off x="6641696" y="7328253"/>
            <a:ext cx="5911194" cy="5616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15850FB8-AFA8-4399-A1E5-5F44F85ECF72}"/>
              </a:ext>
            </a:extLst>
          </p:cNvPr>
          <p:cNvCxnSpPr>
            <a:cxnSpLocks/>
          </p:cNvCxnSpPr>
          <p:nvPr/>
        </p:nvCxnSpPr>
        <p:spPr>
          <a:xfrm>
            <a:off x="6590544" y="6324689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Rectangle 315">
            <a:extLst>
              <a:ext uri="{FF2B5EF4-FFF2-40B4-BE49-F238E27FC236}">
                <a16:creationId xmlns:a16="http://schemas.microsoft.com/office/drawing/2014/main" id="{355DEE28-9F71-472E-ADAE-BE5FC55000F3}"/>
              </a:ext>
            </a:extLst>
          </p:cNvPr>
          <p:cNvSpPr/>
          <p:nvPr/>
        </p:nvSpPr>
        <p:spPr>
          <a:xfrm>
            <a:off x="6457697" y="5782777"/>
            <a:ext cx="6265240" cy="22834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F48047-C1D7-4764-94DA-A87C7EE7E91F}"/>
              </a:ext>
            </a:extLst>
          </p:cNvPr>
          <p:cNvCxnSpPr>
            <a:cxnSpLocks/>
            <a:stCxn id="310" idx="0"/>
          </p:cNvCxnSpPr>
          <p:nvPr/>
        </p:nvCxnSpPr>
        <p:spPr>
          <a:xfrm flipH="1" flipV="1">
            <a:off x="7843732" y="5374653"/>
            <a:ext cx="978809" cy="113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D25C475-4011-4DFC-81D6-8F5D63CDD5CF}"/>
              </a:ext>
            </a:extLst>
          </p:cNvPr>
          <p:cNvSpPr/>
          <p:nvPr/>
        </p:nvSpPr>
        <p:spPr>
          <a:xfrm>
            <a:off x="9078031" y="6766775"/>
            <a:ext cx="410584" cy="391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6008F45-1CB1-4143-B172-FFCFED247306}"/>
              </a:ext>
            </a:extLst>
          </p:cNvPr>
          <p:cNvSpPr/>
          <p:nvPr/>
        </p:nvSpPr>
        <p:spPr>
          <a:xfrm>
            <a:off x="7524481" y="6790693"/>
            <a:ext cx="410584" cy="391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AB75DD98-3E04-4146-A712-F5F50646C27F}"/>
              </a:ext>
            </a:extLst>
          </p:cNvPr>
          <p:cNvSpPr txBox="1"/>
          <p:nvPr/>
        </p:nvSpPr>
        <p:spPr>
          <a:xfrm>
            <a:off x="10828228" y="6520298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7" name="Graphic 236" descr="Link">
            <a:extLst>
              <a:ext uri="{FF2B5EF4-FFF2-40B4-BE49-F238E27FC236}">
                <a16:creationId xmlns:a16="http://schemas.microsoft.com/office/drawing/2014/main" id="{C2171DFB-623B-4AD5-88C8-1CB45C4D37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5372" y="6792858"/>
            <a:ext cx="370265" cy="370265"/>
          </a:xfrm>
          <a:prstGeom prst="rect">
            <a:avLst/>
          </a:prstGeom>
        </p:spPr>
      </p:pic>
      <p:pic>
        <p:nvPicPr>
          <p:cNvPr id="288" name="Graphic 287" descr="List">
            <a:extLst>
              <a:ext uri="{FF2B5EF4-FFF2-40B4-BE49-F238E27FC236}">
                <a16:creationId xmlns:a16="http://schemas.microsoft.com/office/drawing/2014/main" id="{E2F2FE25-32ED-4BDC-A7CD-4CB2F3260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32487" y="6811926"/>
            <a:ext cx="301673" cy="301673"/>
          </a:xfrm>
          <a:prstGeom prst="rect">
            <a:avLst/>
          </a:prstGeom>
        </p:spPr>
      </p:pic>
      <p:pic>
        <p:nvPicPr>
          <p:cNvPr id="293" name="Graphic 292" descr="Eye">
            <a:extLst>
              <a:ext uri="{FF2B5EF4-FFF2-40B4-BE49-F238E27FC236}">
                <a16:creationId xmlns:a16="http://schemas.microsoft.com/office/drawing/2014/main" id="{CE79855D-F9B4-4665-81CD-4D34411692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44641" y="6812401"/>
            <a:ext cx="370265" cy="370265"/>
          </a:xfrm>
          <a:prstGeom prst="rect">
            <a:avLst/>
          </a:prstGeom>
        </p:spPr>
      </p:pic>
      <p:pic>
        <p:nvPicPr>
          <p:cNvPr id="294" name="Graphic 293" descr="Lightbulb">
            <a:extLst>
              <a:ext uri="{FF2B5EF4-FFF2-40B4-BE49-F238E27FC236}">
                <a16:creationId xmlns:a16="http://schemas.microsoft.com/office/drawing/2014/main" id="{26F88F9B-A7A2-413F-881C-EDDB5B43DA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63682" y="6814084"/>
            <a:ext cx="299515" cy="299515"/>
          </a:xfrm>
          <a:prstGeom prst="rect">
            <a:avLst/>
          </a:prstGeom>
        </p:spPr>
      </p:pic>
      <p:sp>
        <p:nvSpPr>
          <p:cNvPr id="295" name="Rectangle 294">
            <a:extLst>
              <a:ext uri="{FF2B5EF4-FFF2-40B4-BE49-F238E27FC236}">
                <a16:creationId xmlns:a16="http://schemas.microsoft.com/office/drawing/2014/main" id="{4530FB6E-1897-4E85-9442-5B85520C7A01}"/>
              </a:ext>
            </a:extLst>
          </p:cNvPr>
          <p:cNvSpPr/>
          <p:nvPr/>
        </p:nvSpPr>
        <p:spPr>
          <a:xfrm>
            <a:off x="8044572" y="678029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A2639A3E-631B-4CD6-BB24-E98BDE3F13CC}"/>
              </a:ext>
            </a:extLst>
          </p:cNvPr>
          <p:cNvSpPr/>
          <p:nvPr/>
        </p:nvSpPr>
        <p:spPr>
          <a:xfrm>
            <a:off x="10118724" y="676617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B0B6CBDC-C1E3-4C96-A04C-B9FEB81F0DCF}"/>
              </a:ext>
            </a:extLst>
          </p:cNvPr>
          <p:cNvSpPr txBox="1"/>
          <p:nvPr/>
        </p:nvSpPr>
        <p:spPr>
          <a:xfrm>
            <a:off x="7449596" y="6504212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DFE9D668-FBD4-46BF-9925-9DAE8330C5C4}"/>
              </a:ext>
            </a:extLst>
          </p:cNvPr>
          <p:cNvSpPr txBox="1"/>
          <p:nvPr/>
        </p:nvSpPr>
        <p:spPr>
          <a:xfrm>
            <a:off x="7885382" y="6497699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F9069A6F-DD57-4261-8018-5B143C96B487}"/>
              </a:ext>
            </a:extLst>
          </p:cNvPr>
          <p:cNvSpPr txBox="1"/>
          <p:nvPr/>
        </p:nvSpPr>
        <p:spPr>
          <a:xfrm>
            <a:off x="9065540" y="650985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3192036-6767-409C-A664-6F267556E16E}"/>
              </a:ext>
            </a:extLst>
          </p:cNvPr>
          <p:cNvGrpSpPr/>
          <p:nvPr/>
        </p:nvGrpSpPr>
        <p:grpSpPr>
          <a:xfrm>
            <a:off x="11325778" y="6767996"/>
            <a:ext cx="410584" cy="391973"/>
            <a:chOff x="5058700" y="5220208"/>
            <a:chExt cx="410584" cy="391973"/>
          </a:xfrm>
        </p:grpSpPr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B42AC18A-50B2-48D2-B797-8DB29F671224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2" name="Graphic 301" descr="Forbidden">
              <a:extLst>
                <a:ext uri="{FF2B5EF4-FFF2-40B4-BE49-F238E27FC236}">
                  <a16:creationId xmlns:a16="http://schemas.microsoft.com/office/drawing/2014/main" id="{5E326572-C178-478A-9511-2A01996C8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id="{8C966ACA-88E6-4753-B76E-9AA813D097D8}"/>
              </a:ext>
            </a:extLst>
          </p:cNvPr>
          <p:cNvSpPr txBox="1"/>
          <p:nvPr/>
        </p:nvSpPr>
        <p:spPr>
          <a:xfrm>
            <a:off x="9546630" y="6471729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6C403AE4-1F6B-410A-9D28-D8586829C47C}"/>
              </a:ext>
            </a:extLst>
          </p:cNvPr>
          <p:cNvSpPr/>
          <p:nvPr/>
        </p:nvSpPr>
        <p:spPr>
          <a:xfrm>
            <a:off x="9617281" y="675738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5" name="Picture 4" descr="Image result for trash icon">
            <a:extLst>
              <a:ext uri="{FF2B5EF4-FFF2-40B4-BE49-F238E27FC236}">
                <a16:creationId xmlns:a16="http://schemas.microsoft.com/office/drawing/2014/main" id="{66D00655-CC06-4D9C-BD3C-9592738C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239" y="6776076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E1D453E0-0573-437B-A03F-F3F2185276A1}"/>
              </a:ext>
            </a:extLst>
          </p:cNvPr>
          <p:cNvSpPr txBox="1"/>
          <p:nvPr/>
        </p:nvSpPr>
        <p:spPr>
          <a:xfrm>
            <a:off x="10035550" y="6503948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CF1B72F-E4B9-4D76-AD99-0AC03F243A25}"/>
              </a:ext>
            </a:extLst>
          </p:cNvPr>
          <p:cNvGrpSpPr/>
          <p:nvPr/>
        </p:nvGrpSpPr>
        <p:grpSpPr>
          <a:xfrm>
            <a:off x="8493765" y="6506499"/>
            <a:ext cx="657552" cy="649879"/>
            <a:chOff x="3430783" y="5313027"/>
            <a:chExt cx="657552" cy="649879"/>
          </a:xfrm>
        </p:grpSpPr>
        <p:pic>
          <p:nvPicPr>
            <p:cNvPr id="308" name="Graphic 307" descr="Link">
              <a:extLst>
                <a:ext uri="{FF2B5EF4-FFF2-40B4-BE49-F238E27FC236}">
                  <a16:creationId xmlns:a16="http://schemas.microsoft.com/office/drawing/2014/main" id="{C1CA9ED5-8F72-4373-898C-A6B6B038A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292521EE-30E3-497C-B569-FA5FC1F067CF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9E16880-8E07-4867-9870-0E6821F91A45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30380FB6-948E-41FB-B0E0-7514656EB0BF}"/>
              </a:ext>
            </a:extLst>
          </p:cNvPr>
          <p:cNvSpPr/>
          <p:nvPr/>
        </p:nvSpPr>
        <p:spPr>
          <a:xfrm>
            <a:off x="6604593" y="677831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F941453-9917-49C1-A128-35283296892A}"/>
              </a:ext>
            </a:extLst>
          </p:cNvPr>
          <p:cNvSpPr txBox="1"/>
          <p:nvPr/>
        </p:nvSpPr>
        <p:spPr>
          <a:xfrm>
            <a:off x="6498182" y="6507795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313" name="Graphic 312" descr="Checkmark">
            <a:extLst>
              <a:ext uri="{FF2B5EF4-FFF2-40B4-BE49-F238E27FC236}">
                <a16:creationId xmlns:a16="http://schemas.microsoft.com/office/drawing/2014/main" id="{FB53A080-9295-46D2-AC80-2073C17B2A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75493" y="6850381"/>
            <a:ext cx="273519" cy="27351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983E48-C9D4-4952-A3D8-851DE0EE8E9F}"/>
              </a:ext>
            </a:extLst>
          </p:cNvPr>
          <p:cNvCxnSpPr>
            <a:stCxn id="299" idx="2"/>
          </p:cNvCxnSpPr>
          <p:nvPr/>
        </p:nvCxnSpPr>
        <p:spPr>
          <a:xfrm flipH="1" flipV="1">
            <a:off x="9003644" y="5539398"/>
            <a:ext cx="278462" cy="1218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DC65CD-E577-4735-AB52-8BFCD982E420}"/>
              </a:ext>
            </a:extLst>
          </p:cNvPr>
          <p:cNvCxnSpPr>
            <a:endCxn id="222" idx="2"/>
          </p:cNvCxnSpPr>
          <p:nvPr/>
        </p:nvCxnSpPr>
        <p:spPr>
          <a:xfrm flipV="1">
            <a:off x="7999719" y="5355591"/>
            <a:ext cx="1839462" cy="124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313">
            <a:extLst>
              <a:ext uri="{FF2B5EF4-FFF2-40B4-BE49-F238E27FC236}">
                <a16:creationId xmlns:a16="http://schemas.microsoft.com/office/drawing/2014/main" id="{E840CA55-F610-44A7-BAE1-4E380FEE3C91}"/>
              </a:ext>
            </a:extLst>
          </p:cNvPr>
          <p:cNvSpPr/>
          <p:nvPr/>
        </p:nvSpPr>
        <p:spPr>
          <a:xfrm>
            <a:off x="84990" y="4742158"/>
            <a:ext cx="482665" cy="463636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" name="Picture 316">
            <a:extLst>
              <a:ext uri="{FF2B5EF4-FFF2-40B4-BE49-F238E27FC236}">
                <a16:creationId xmlns:a16="http://schemas.microsoft.com/office/drawing/2014/main" id="{4D642C6B-1BA5-4A02-B41A-ADA1E65E5B2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770959" y="17433126"/>
            <a:ext cx="2920940" cy="887071"/>
          </a:xfrm>
          <a:prstGeom prst="rect">
            <a:avLst/>
          </a:prstGeom>
        </p:spPr>
      </p:pic>
      <p:sp>
        <p:nvSpPr>
          <p:cNvPr id="324" name="TextBox 323">
            <a:extLst>
              <a:ext uri="{FF2B5EF4-FFF2-40B4-BE49-F238E27FC236}">
                <a16:creationId xmlns:a16="http://schemas.microsoft.com/office/drawing/2014/main" id="{8DC11F44-F6E1-451E-B1F1-345BB15EF7D9}"/>
              </a:ext>
            </a:extLst>
          </p:cNvPr>
          <p:cNvSpPr txBox="1"/>
          <p:nvPr/>
        </p:nvSpPr>
        <p:spPr>
          <a:xfrm>
            <a:off x="9759463" y="1808569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331" name="Picture 330">
            <a:extLst>
              <a:ext uri="{FF2B5EF4-FFF2-40B4-BE49-F238E27FC236}">
                <a16:creationId xmlns:a16="http://schemas.microsoft.com/office/drawing/2014/main" id="{C4EA04ED-71BA-498B-9A8F-2B8538628CF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724689" y="17513469"/>
            <a:ext cx="358391" cy="838502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3B36355B-862B-46C9-86E4-EBC9AD6DACC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621" t="1525" r="1423" b="88018"/>
          <a:stretch/>
        </p:blipFill>
        <p:spPr>
          <a:xfrm>
            <a:off x="13311740" y="17487393"/>
            <a:ext cx="358391" cy="838502"/>
          </a:xfrm>
          <a:prstGeom prst="rect">
            <a:avLst/>
          </a:prstGeom>
        </p:spPr>
      </p:pic>
      <p:sp>
        <p:nvSpPr>
          <p:cNvPr id="356" name="TextBox 355">
            <a:extLst>
              <a:ext uri="{FF2B5EF4-FFF2-40B4-BE49-F238E27FC236}">
                <a16:creationId xmlns:a16="http://schemas.microsoft.com/office/drawing/2014/main" id="{3726A6CB-BABC-445A-9C1A-22D41D4298A3}"/>
              </a:ext>
            </a:extLst>
          </p:cNvPr>
          <p:cNvSpPr txBox="1"/>
          <p:nvPr/>
        </p:nvSpPr>
        <p:spPr>
          <a:xfrm>
            <a:off x="12517648" y="1815488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9671F387-2A42-4BD2-9323-BCEBA5A33ED1}"/>
              </a:ext>
            </a:extLst>
          </p:cNvPr>
          <p:cNvSpPr txBox="1"/>
          <p:nvPr/>
        </p:nvSpPr>
        <p:spPr>
          <a:xfrm>
            <a:off x="12717997" y="1829421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85" name="Picture 384">
            <a:extLst>
              <a:ext uri="{FF2B5EF4-FFF2-40B4-BE49-F238E27FC236}">
                <a16:creationId xmlns:a16="http://schemas.microsoft.com/office/drawing/2014/main" id="{225308DD-8ABC-4C4B-9910-FDDC56D8B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10681" y="18241139"/>
            <a:ext cx="349166" cy="243803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4D6E041C-7957-4C40-B5FC-EFCB9A38C0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993751" y="18267510"/>
            <a:ext cx="349166" cy="243803"/>
          </a:xfrm>
          <a:prstGeom prst="rect">
            <a:avLst/>
          </a:prstGeom>
        </p:spPr>
      </p:pic>
      <p:sp>
        <p:nvSpPr>
          <p:cNvPr id="387" name="Star: 5 Points 386">
            <a:extLst>
              <a:ext uri="{FF2B5EF4-FFF2-40B4-BE49-F238E27FC236}">
                <a16:creationId xmlns:a16="http://schemas.microsoft.com/office/drawing/2014/main" id="{D1471AF4-023E-4248-B530-052F2116327E}"/>
              </a:ext>
            </a:extLst>
          </p:cNvPr>
          <p:cNvSpPr/>
          <p:nvPr/>
        </p:nvSpPr>
        <p:spPr>
          <a:xfrm>
            <a:off x="4453204" y="17776915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8244B4F4-2FFD-4D90-B1C0-41D51C5C3434}"/>
              </a:ext>
            </a:extLst>
          </p:cNvPr>
          <p:cNvSpPr/>
          <p:nvPr/>
        </p:nvSpPr>
        <p:spPr>
          <a:xfrm>
            <a:off x="5997188" y="17792837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D0D7F2B5-E9D9-48C7-8177-57FB75C4A57A}"/>
              </a:ext>
            </a:extLst>
          </p:cNvPr>
          <p:cNvSpPr/>
          <p:nvPr/>
        </p:nvSpPr>
        <p:spPr>
          <a:xfrm>
            <a:off x="84990" y="17398137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78BC1D5C-EE62-4999-9838-81980FA49303}"/>
              </a:ext>
            </a:extLst>
          </p:cNvPr>
          <p:cNvSpPr/>
          <p:nvPr/>
        </p:nvSpPr>
        <p:spPr>
          <a:xfrm>
            <a:off x="9857468" y="176097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9481B05A-49A8-4C58-98CB-DFD7006C5A82}"/>
              </a:ext>
            </a:extLst>
          </p:cNvPr>
          <p:cNvSpPr/>
          <p:nvPr/>
        </p:nvSpPr>
        <p:spPr>
          <a:xfrm>
            <a:off x="310994" y="17671960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77610DEB-F605-4D05-95E5-E298A575CCB6}"/>
              </a:ext>
            </a:extLst>
          </p:cNvPr>
          <p:cNvSpPr/>
          <p:nvPr/>
        </p:nvSpPr>
        <p:spPr>
          <a:xfrm>
            <a:off x="6941700" y="17781205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401AD574-FFA1-4D37-8D2C-87527A8F7FFA}"/>
              </a:ext>
            </a:extLst>
          </p:cNvPr>
          <p:cNvSpPr/>
          <p:nvPr/>
        </p:nvSpPr>
        <p:spPr>
          <a:xfrm>
            <a:off x="7664380" y="17640633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AC8A4060-EBA7-467B-9A98-7C742C6C52F0}"/>
              </a:ext>
            </a:extLst>
          </p:cNvPr>
          <p:cNvSpPr/>
          <p:nvPr/>
        </p:nvSpPr>
        <p:spPr>
          <a:xfrm>
            <a:off x="11856218" y="17605436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6CB5E0DB-8266-4DAC-A95A-76FF3B11891F}"/>
              </a:ext>
            </a:extLst>
          </p:cNvPr>
          <p:cNvSpPr/>
          <p:nvPr/>
        </p:nvSpPr>
        <p:spPr>
          <a:xfrm>
            <a:off x="12007125" y="17729308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20894DDE-74DE-4664-9A8A-9C85729FD6CE}"/>
              </a:ext>
            </a:extLst>
          </p:cNvPr>
          <p:cNvSpPr txBox="1"/>
          <p:nvPr/>
        </p:nvSpPr>
        <p:spPr>
          <a:xfrm>
            <a:off x="11766443" y="1814759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B489D503-334B-425D-B6C9-8A96F6214C22}"/>
              </a:ext>
            </a:extLst>
          </p:cNvPr>
          <p:cNvSpPr txBox="1"/>
          <p:nvPr/>
        </p:nvSpPr>
        <p:spPr>
          <a:xfrm>
            <a:off x="11921256" y="1832254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4C5A699A-7F26-4F74-A97C-45A23D266ED2}"/>
              </a:ext>
            </a:extLst>
          </p:cNvPr>
          <p:cNvSpPr/>
          <p:nvPr/>
        </p:nvSpPr>
        <p:spPr>
          <a:xfrm>
            <a:off x="6793068" y="1764165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15491A21-2036-4D59-A561-9D33EF6A41EB}"/>
              </a:ext>
            </a:extLst>
          </p:cNvPr>
          <p:cNvSpPr/>
          <p:nvPr/>
        </p:nvSpPr>
        <p:spPr>
          <a:xfrm>
            <a:off x="5838476" y="1764165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0" name="Picture 399">
            <a:extLst>
              <a:ext uri="{FF2B5EF4-FFF2-40B4-BE49-F238E27FC236}">
                <a16:creationId xmlns:a16="http://schemas.microsoft.com/office/drawing/2014/main" id="{3A486FF3-578A-4CCB-A28A-C45E62AD10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8749" y="17720768"/>
            <a:ext cx="300640" cy="316258"/>
          </a:xfrm>
          <a:prstGeom prst="rect">
            <a:avLst/>
          </a:prstGeom>
        </p:spPr>
      </p:pic>
      <p:sp>
        <p:nvSpPr>
          <p:cNvPr id="401" name="TextBox 400">
            <a:extLst>
              <a:ext uri="{FF2B5EF4-FFF2-40B4-BE49-F238E27FC236}">
                <a16:creationId xmlns:a16="http://schemas.microsoft.com/office/drawing/2014/main" id="{7C7EDF7A-15D2-42D4-AFAC-F0407C0B5B37}"/>
              </a:ext>
            </a:extLst>
          </p:cNvPr>
          <p:cNvSpPr txBox="1"/>
          <p:nvPr/>
        </p:nvSpPr>
        <p:spPr>
          <a:xfrm>
            <a:off x="10975258" y="1808569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7F674FE9-DE81-4157-9702-780E022EDB03}"/>
              </a:ext>
            </a:extLst>
          </p:cNvPr>
          <p:cNvSpPr/>
          <p:nvPr/>
        </p:nvSpPr>
        <p:spPr>
          <a:xfrm>
            <a:off x="11073263" y="176097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BF66B1E-43A7-4A90-92F9-8D876933BF91}"/>
              </a:ext>
            </a:extLst>
          </p:cNvPr>
          <p:cNvSpPr txBox="1"/>
          <p:nvPr/>
        </p:nvSpPr>
        <p:spPr>
          <a:xfrm>
            <a:off x="10367361" y="1808569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656E4E22-B00C-479B-A72B-1286F989EB9D}"/>
              </a:ext>
            </a:extLst>
          </p:cNvPr>
          <p:cNvSpPr/>
          <p:nvPr/>
        </p:nvSpPr>
        <p:spPr>
          <a:xfrm>
            <a:off x="10465366" y="176097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F55B9BDF-8305-47A4-BE1A-FE266CDB7CC4}"/>
              </a:ext>
            </a:extLst>
          </p:cNvPr>
          <p:cNvSpPr txBox="1"/>
          <p:nvPr/>
        </p:nvSpPr>
        <p:spPr>
          <a:xfrm>
            <a:off x="9108627" y="1810475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88C46655-3547-4677-8182-9D25381CB175}"/>
              </a:ext>
            </a:extLst>
          </p:cNvPr>
          <p:cNvSpPr/>
          <p:nvPr/>
        </p:nvSpPr>
        <p:spPr>
          <a:xfrm>
            <a:off x="9206632" y="176288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16F992EA-B65A-4417-AC98-CD5CF8691402}"/>
              </a:ext>
            </a:extLst>
          </p:cNvPr>
          <p:cNvSpPr txBox="1"/>
          <p:nvPr/>
        </p:nvSpPr>
        <p:spPr>
          <a:xfrm>
            <a:off x="8464992" y="1812358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B88CEC4-0668-4F95-8888-97975EEC1E4D}"/>
              </a:ext>
            </a:extLst>
          </p:cNvPr>
          <p:cNvSpPr/>
          <p:nvPr/>
        </p:nvSpPr>
        <p:spPr>
          <a:xfrm>
            <a:off x="8562997" y="1764768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1840F110-D3A6-4A7E-B20F-D31595BE6A8E}"/>
              </a:ext>
            </a:extLst>
          </p:cNvPr>
          <p:cNvSpPr txBox="1"/>
          <p:nvPr/>
        </p:nvSpPr>
        <p:spPr>
          <a:xfrm>
            <a:off x="6805442" y="18380375"/>
            <a:ext cx="338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fixed, Ready for internal QA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7A3B2A7B-C834-41A0-96A8-EAB5434B5E90}"/>
              </a:ext>
            </a:extLst>
          </p:cNvPr>
          <p:cNvSpPr/>
          <p:nvPr/>
        </p:nvSpPr>
        <p:spPr>
          <a:xfrm>
            <a:off x="9345084" y="9486326"/>
            <a:ext cx="509499" cy="504604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F2876E08-FA37-4F41-BE0F-D8CDB89F9B26}"/>
              </a:ext>
            </a:extLst>
          </p:cNvPr>
          <p:cNvCxnSpPr/>
          <p:nvPr/>
        </p:nvCxnSpPr>
        <p:spPr>
          <a:xfrm>
            <a:off x="-265171" y="8918268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TextBox 411">
            <a:extLst>
              <a:ext uri="{FF2B5EF4-FFF2-40B4-BE49-F238E27FC236}">
                <a16:creationId xmlns:a16="http://schemas.microsoft.com/office/drawing/2014/main" id="{36EDCFB9-CDBC-4CD8-A5C8-B6621C3E1B79}"/>
              </a:ext>
            </a:extLst>
          </p:cNvPr>
          <p:cNvSpPr txBox="1"/>
          <p:nvPr/>
        </p:nvSpPr>
        <p:spPr>
          <a:xfrm>
            <a:off x="286394" y="9331559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413" name="Picture 412">
            <a:extLst>
              <a:ext uri="{FF2B5EF4-FFF2-40B4-BE49-F238E27FC236}">
                <a16:creationId xmlns:a16="http://schemas.microsoft.com/office/drawing/2014/main" id="{29C8B9EF-131B-41A2-96B9-D091E23A2AD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404" t="4673" r="18571" b="90129"/>
          <a:stretch/>
        </p:blipFill>
        <p:spPr>
          <a:xfrm>
            <a:off x="1271883" y="9370382"/>
            <a:ext cx="357432" cy="401536"/>
          </a:xfrm>
          <a:prstGeom prst="rect">
            <a:avLst/>
          </a:prstGeom>
        </p:spPr>
      </p:pic>
      <p:sp>
        <p:nvSpPr>
          <p:cNvPr id="414" name="TextBox 413">
            <a:extLst>
              <a:ext uri="{FF2B5EF4-FFF2-40B4-BE49-F238E27FC236}">
                <a16:creationId xmlns:a16="http://schemas.microsoft.com/office/drawing/2014/main" id="{F73E8AAD-3B89-4D15-8AE8-4411C1487BED}"/>
              </a:ext>
            </a:extLst>
          </p:cNvPr>
          <p:cNvSpPr txBox="1"/>
          <p:nvPr/>
        </p:nvSpPr>
        <p:spPr>
          <a:xfrm>
            <a:off x="1639569" y="9344244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DDE7D7A6-50B9-434A-957E-432BD3C8CB25}"/>
              </a:ext>
            </a:extLst>
          </p:cNvPr>
          <p:cNvSpPr txBox="1"/>
          <p:nvPr/>
        </p:nvSpPr>
        <p:spPr>
          <a:xfrm>
            <a:off x="315284" y="9787350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EBB46815-44AF-4419-83CE-A434545EC90A}"/>
              </a:ext>
            </a:extLst>
          </p:cNvPr>
          <p:cNvSpPr txBox="1"/>
          <p:nvPr/>
        </p:nvSpPr>
        <p:spPr>
          <a:xfrm>
            <a:off x="9942543" y="9234057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9028E513-8D7D-42BA-AB64-C5734B5C6A68}"/>
              </a:ext>
            </a:extLst>
          </p:cNvPr>
          <p:cNvSpPr txBox="1"/>
          <p:nvPr/>
        </p:nvSpPr>
        <p:spPr>
          <a:xfrm>
            <a:off x="9404935" y="9227662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DB86B1D-E808-4129-AD8D-CE3313B39E88}"/>
              </a:ext>
            </a:extLst>
          </p:cNvPr>
          <p:cNvSpPr txBox="1"/>
          <p:nvPr/>
        </p:nvSpPr>
        <p:spPr>
          <a:xfrm>
            <a:off x="8620423" y="9237857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419" name="Picture 418">
            <a:extLst>
              <a:ext uri="{FF2B5EF4-FFF2-40B4-BE49-F238E27FC236}">
                <a16:creationId xmlns:a16="http://schemas.microsoft.com/office/drawing/2014/main" id="{9776C383-F6D5-4AC9-BA6E-3EB76D687B3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9991" y="9064256"/>
            <a:ext cx="207429" cy="267571"/>
          </a:xfrm>
          <a:prstGeom prst="rect">
            <a:avLst/>
          </a:prstGeom>
        </p:spPr>
      </p:pic>
      <p:pic>
        <p:nvPicPr>
          <p:cNvPr id="420" name="Picture 419">
            <a:extLst>
              <a:ext uri="{FF2B5EF4-FFF2-40B4-BE49-F238E27FC236}">
                <a16:creationId xmlns:a16="http://schemas.microsoft.com/office/drawing/2014/main" id="{98EBE425-4402-438F-9580-3DAD06B7942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77525" y="9099670"/>
            <a:ext cx="174974" cy="169672"/>
          </a:xfrm>
          <a:prstGeom prst="rect">
            <a:avLst/>
          </a:prstGeom>
        </p:spPr>
      </p:pic>
      <p:pic>
        <p:nvPicPr>
          <p:cNvPr id="421" name="Picture 420">
            <a:extLst>
              <a:ext uri="{FF2B5EF4-FFF2-40B4-BE49-F238E27FC236}">
                <a16:creationId xmlns:a16="http://schemas.microsoft.com/office/drawing/2014/main" id="{129DDFE1-BB1C-4738-AE33-76FDD5F6EC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8901" y="9021875"/>
            <a:ext cx="323850" cy="238125"/>
          </a:xfrm>
          <a:prstGeom prst="rect">
            <a:avLst/>
          </a:prstGeom>
        </p:spPr>
      </p:pic>
      <p:pic>
        <p:nvPicPr>
          <p:cNvPr id="422" name="Picture 421">
            <a:extLst>
              <a:ext uri="{FF2B5EF4-FFF2-40B4-BE49-F238E27FC236}">
                <a16:creationId xmlns:a16="http://schemas.microsoft.com/office/drawing/2014/main" id="{899AC784-B4BD-4AFA-B3F9-AF0B4F761D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3469" y="9007016"/>
            <a:ext cx="323850" cy="238125"/>
          </a:xfrm>
          <a:prstGeom prst="rect">
            <a:avLst/>
          </a:prstGeom>
        </p:spPr>
      </p:pic>
      <p:pic>
        <p:nvPicPr>
          <p:cNvPr id="423" name="Picture 422">
            <a:extLst>
              <a:ext uri="{FF2B5EF4-FFF2-40B4-BE49-F238E27FC236}">
                <a16:creationId xmlns:a16="http://schemas.microsoft.com/office/drawing/2014/main" id="{081CB366-8917-4543-A840-E232ED5FD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2635" y="9014433"/>
            <a:ext cx="323850" cy="238125"/>
          </a:xfrm>
          <a:prstGeom prst="rect">
            <a:avLst/>
          </a:prstGeom>
        </p:spPr>
      </p:pic>
      <p:sp>
        <p:nvSpPr>
          <p:cNvPr id="424" name="Rectangle 423">
            <a:extLst>
              <a:ext uri="{FF2B5EF4-FFF2-40B4-BE49-F238E27FC236}">
                <a16:creationId xmlns:a16="http://schemas.microsoft.com/office/drawing/2014/main" id="{677BF69A-299E-4001-AFD4-6C05B3D9D158}"/>
              </a:ext>
            </a:extLst>
          </p:cNvPr>
          <p:cNvSpPr/>
          <p:nvPr/>
        </p:nvSpPr>
        <p:spPr>
          <a:xfrm>
            <a:off x="9978295" y="9494058"/>
            <a:ext cx="482665" cy="463636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5E186059-39DF-4D1B-A42D-B92956299FF7}"/>
              </a:ext>
            </a:extLst>
          </p:cNvPr>
          <p:cNvSpPr/>
          <p:nvPr/>
        </p:nvSpPr>
        <p:spPr>
          <a:xfrm>
            <a:off x="10815023" y="949806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68D4B3EC-194D-4F42-846C-9C9F892F9623}"/>
              </a:ext>
            </a:extLst>
          </p:cNvPr>
          <p:cNvSpPr/>
          <p:nvPr/>
        </p:nvSpPr>
        <p:spPr>
          <a:xfrm>
            <a:off x="11422157" y="948607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2E5BAC90-E707-430E-BD53-2F2A93ACD751}"/>
              </a:ext>
            </a:extLst>
          </p:cNvPr>
          <p:cNvSpPr/>
          <p:nvPr/>
        </p:nvSpPr>
        <p:spPr>
          <a:xfrm>
            <a:off x="8726160" y="9508490"/>
            <a:ext cx="482665" cy="463636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27E40319-4E73-4AC9-BFE6-606F4C9C7B10}"/>
              </a:ext>
            </a:extLst>
          </p:cNvPr>
          <p:cNvSpPr txBox="1"/>
          <p:nvPr/>
        </p:nvSpPr>
        <p:spPr>
          <a:xfrm>
            <a:off x="9914180" y="997654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B328A3DD-7B08-4680-8FDC-0748DD50BD4D}"/>
              </a:ext>
            </a:extLst>
          </p:cNvPr>
          <p:cNvSpPr txBox="1"/>
          <p:nvPr/>
        </p:nvSpPr>
        <p:spPr>
          <a:xfrm>
            <a:off x="10069473" y="1011817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093EF18A-B281-464F-A90C-CD2C42EFFCEC}"/>
              </a:ext>
            </a:extLst>
          </p:cNvPr>
          <p:cNvSpPr txBox="1"/>
          <p:nvPr/>
        </p:nvSpPr>
        <p:spPr>
          <a:xfrm>
            <a:off x="10702795" y="99688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8C9D854F-2EE1-4D68-B810-FA225DBA8E1F}"/>
              </a:ext>
            </a:extLst>
          </p:cNvPr>
          <p:cNvSpPr txBox="1"/>
          <p:nvPr/>
        </p:nvSpPr>
        <p:spPr>
          <a:xfrm>
            <a:off x="11291192" y="996886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0F11C5E9-9AE4-4697-9F69-2E9BA4A7312F}"/>
              </a:ext>
            </a:extLst>
          </p:cNvPr>
          <p:cNvSpPr txBox="1"/>
          <p:nvPr/>
        </p:nvSpPr>
        <p:spPr>
          <a:xfrm>
            <a:off x="10932809" y="1012029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EA214AC7-9E2B-4579-8D20-682252E3F199}"/>
              </a:ext>
            </a:extLst>
          </p:cNvPr>
          <p:cNvSpPr txBox="1"/>
          <p:nvPr/>
        </p:nvSpPr>
        <p:spPr>
          <a:xfrm>
            <a:off x="11446005" y="1014381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49F7BF51-1A44-4C9E-9B29-A67F173684BC}"/>
              </a:ext>
            </a:extLst>
          </p:cNvPr>
          <p:cNvSpPr txBox="1"/>
          <p:nvPr/>
        </p:nvSpPr>
        <p:spPr>
          <a:xfrm>
            <a:off x="9260272" y="1000112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F39344EE-E32B-4723-9E84-CA5D2AEC3CB6}"/>
              </a:ext>
            </a:extLst>
          </p:cNvPr>
          <p:cNvSpPr txBox="1"/>
          <p:nvPr/>
        </p:nvSpPr>
        <p:spPr>
          <a:xfrm>
            <a:off x="9415565" y="1014275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D03AE1C7-3DC3-452C-8431-A7B4BA16479E}"/>
              </a:ext>
            </a:extLst>
          </p:cNvPr>
          <p:cNvSpPr txBox="1"/>
          <p:nvPr/>
        </p:nvSpPr>
        <p:spPr>
          <a:xfrm>
            <a:off x="8610208" y="1001323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D1884B57-3268-4830-B4FD-F04EC51C4E64}"/>
              </a:ext>
            </a:extLst>
          </p:cNvPr>
          <p:cNvSpPr txBox="1"/>
          <p:nvPr/>
        </p:nvSpPr>
        <p:spPr>
          <a:xfrm>
            <a:off x="8765501" y="1015486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38" name="Isosceles Triangle 437">
            <a:extLst>
              <a:ext uri="{FF2B5EF4-FFF2-40B4-BE49-F238E27FC236}">
                <a16:creationId xmlns:a16="http://schemas.microsoft.com/office/drawing/2014/main" id="{1D5DFC94-1788-48B6-A915-B2792E8710AC}"/>
              </a:ext>
            </a:extLst>
          </p:cNvPr>
          <p:cNvSpPr/>
          <p:nvPr/>
        </p:nvSpPr>
        <p:spPr>
          <a:xfrm flipV="1">
            <a:off x="8953680" y="9603531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01F90FEC-5851-4752-BFF0-584518E4070D}"/>
              </a:ext>
            </a:extLst>
          </p:cNvPr>
          <p:cNvSpPr txBox="1"/>
          <p:nvPr/>
        </p:nvSpPr>
        <p:spPr>
          <a:xfrm>
            <a:off x="7878873" y="9143180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A379348E-CBCE-484C-986A-3CD25220F260}"/>
              </a:ext>
            </a:extLst>
          </p:cNvPr>
          <p:cNvSpPr txBox="1"/>
          <p:nvPr/>
        </p:nvSpPr>
        <p:spPr>
          <a:xfrm>
            <a:off x="6224907" y="898760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4C63EA1A-AFAD-4FE5-B38B-208A1C0D17EF}"/>
              </a:ext>
            </a:extLst>
          </p:cNvPr>
          <p:cNvSpPr txBox="1"/>
          <p:nvPr/>
        </p:nvSpPr>
        <p:spPr>
          <a:xfrm>
            <a:off x="7012857" y="9034448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C60AE9D8-58B7-448C-8D5E-F8C44C96F11D}"/>
              </a:ext>
            </a:extLst>
          </p:cNvPr>
          <p:cNvSpPr txBox="1"/>
          <p:nvPr/>
        </p:nvSpPr>
        <p:spPr>
          <a:xfrm>
            <a:off x="7352099" y="9211653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2A1BC6B3-B7F4-457C-8136-D1D957AAECF7}"/>
              </a:ext>
            </a:extLst>
          </p:cNvPr>
          <p:cNvSpPr/>
          <p:nvPr/>
        </p:nvSpPr>
        <p:spPr>
          <a:xfrm>
            <a:off x="6270669" y="951281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130679A6-1951-4F9D-9076-78DBFFAD249D}"/>
              </a:ext>
            </a:extLst>
          </p:cNvPr>
          <p:cNvSpPr/>
          <p:nvPr/>
        </p:nvSpPr>
        <p:spPr>
          <a:xfrm>
            <a:off x="6418693" y="9655586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62C18509-D93C-4465-B2E2-2851411C49B5}"/>
              </a:ext>
            </a:extLst>
          </p:cNvPr>
          <p:cNvCxnSpPr>
            <a:cxnSpLocks/>
          </p:cNvCxnSpPr>
          <p:nvPr/>
        </p:nvCxnSpPr>
        <p:spPr>
          <a:xfrm>
            <a:off x="-2602" y="10379457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Isosceles Triangle 449">
            <a:extLst>
              <a:ext uri="{FF2B5EF4-FFF2-40B4-BE49-F238E27FC236}">
                <a16:creationId xmlns:a16="http://schemas.microsoft.com/office/drawing/2014/main" id="{1DE54C74-2F17-43A1-AF10-A06D04BC9017}"/>
              </a:ext>
            </a:extLst>
          </p:cNvPr>
          <p:cNvSpPr/>
          <p:nvPr/>
        </p:nvSpPr>
        <p:spPr>
          <a:xfrm flipV="1">
            <a:off x="9584871" y="9595655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1" name="Isosceles Triangle 450">
            <a:extLst>
              <a:ext uri="{FF2B5EF4-FFF2-40B4-BE49-F238E27FC236}">
                <a16:creationId xmlns:a16="http://schemas.microsoft.com/office/drawing/2014/main" id="{1B90D242-FA16-4AEC-BE4D-97118E341BD9}"/>
              </a:ext>
            </a:extLst>
          </p:cNvPr>
          <p:cNvSpPr/>
          <p:nvPr/>
        </p:nvSpPr>
        <p:spPr>
          <a:xfrm flipV="1">
            <a:off x="10197829" y="9594426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DBF5EA1-8AA7-46C3-AEF9-EA72A0662BD5}"/>
              </a:ext>
            </a:extLst>
          </p:cNvPr>
          <p:cNvCxnSpPr/>
          <p:nvPr/>
        </p:nvCxnSpPr>
        <p:spPr>
          <a:xfrm>
            <a:off x="7755652" y="9065963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CF43CB22-ECC7-48C8-80A3-5BD6E852BCA3}"/>
              </a:ext>
            </a:extLst>
          </p:cNvPr>
          <p:cNvCxnSpPr/>
          <p:nvPr/>
        </p:nvCxnSpPr>
        <p:spPr>
          <a:xfrm>
            <a:off x="6846387" y="9065963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0419594D-B49A-4505-BD43-A47410292103}"/>
              </a:ext>
            </a:extLst>
          </p:cNvPr>
          <p:cNvCxnSpPr/>
          <p:nvPr/>
        </p:nvCxnSpPr>
        <p:spPr>
          <a:xfrm>
            <a:off x="8528303" y="908458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D51D19DD-66C4-4F17-872D-6774A6F7BE45}"/>
              </a:ext>
            </a:extLst>
          </p:cNvPr>
          <p:cNvCxnSpPr/>
          <p:nvPr/>
        </p:nvCxnSpPr>
        <p:spPr>
          <a:xfrm>
            <a:off x="10659608" y="9058806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706DB247-781F-4F63-B692-5FE94113094F}"/>
              </a:ext>
            </a:extLst>
          </p:cNvPr>
          <p:cNvCxnSpPr/>
          <p:nvPr/>
        </p:nvCxnSpPr>
        <p:spPr>
          <a:xfrm>
            <a:off x="6069227" y="905880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C6DDBC0A-0226-4FBD-8ED0-248D3790A5BB}"/>
              </a:ext>
            </a:extLst>
          </p:cNvPr>
          <p:cNvCxnSpPr/>
          <p:nvPr/>
        </p:nvCxnSpPr>
        <p:spPr>
          <a:xfrm>
            <a:off x="12074869" y="907280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TextBox 457">
            <a:extLst>
              <a:ext uri="{FF2B5EF4-FFF2-40B4-BE49-F238E27FC236}">
                <a16:creationId xmlns:a16="http://schemas.microsoft.com/office/drawing/2014/main" id="{91A80CFA-F14A-4FFA-8AC1-790EACD9006E}"/>
              </a:ext>
            </a:extLst>
          </p:cNvPr>
          <p:cNvSpPr txBox="1"/>
          <p:nvPr/>
        </p:nvSpPr>
        <p:spPr>
          <a:xfrm>
            <a:off x="12250285" y="8969969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A4DE9F4-9404-4F86-884E-B14EBB67B99D}"/>
              </a:ext>
            </a:extLst>
          </p:cNvPr>
          <p:cNvSpPr/>
          <p:nvPr/>
        </p:nvSpPr>
        <p:spPr>
          <a:xfrm>
            <a:off x="12296047" y="9495184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4134F15-ED9B-4C3B-9485-98CEAD73B947}"/>
              </a:ext>
            </a:extLst>
          </p:cNvPr>
          <p:cNvSpPr/>
          <p:nvPr/>
        </p:nvSpPr>
        <p:spPr>
          <a:xfrm>
            <a:off x="12444071" y="9637954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CDF8571B-38FE-4342-8EF3-5CB08A94D246}"/>
              </a:ext>
            </a:extLst>
          </p:cNvPr>
          <p:cNvSpPr txBox="1"/>
          <p:nvPr/>
        </p:nvSpPr>
        <p:spPr>
          <a:xfrm>
            <a:off x="7733598" y="994972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2F2098B3-C2A1-40A6-BA3D-C7C204AF764C}"/>
              </a:ext>
            </a:extLst>
          </p:cNvPr>
          <p:cNvSpPr txBox="1"/>
          <p:nvPr/>
        </p:nvSpPr>
        <p:spPr>
          <a:xfrm>
            <a:off x="7963612" y="101011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4C762F38-ECFB-4EC6-B0F9-C999A77A820D}"/>
              </a:ext>
            </a:extLst>
          </p:cNvPr>
          <p:cNvSpPr/>
          <p:nvPr/>
        </p:nvSpPr>
        <p:spPr>
          <a:xfrm>
            <a:off x="7036627" y="947057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0B4AA256-E9AE-4CCB-9EB6-C7BC4F87842A}"/>
              </a:ext>
            </a:extLst>
          </p:cNvPr>
          <p:cNvSpPr/>
          <p:nvPr/>
        </p:nvSpPr>
        <p:spPr>
          <a:xfrm>
            <a:off x="7184651" y="9613344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0662FDB9-B28F-4AB6-B63A-942D2C5784BC}"/>
              </a:ext>
            </a:extLst>
          </p:cNvPr>
          <p:cNvSpPr/>
          <p:nvPr/>
        </p:nvSpPr>
        <p:spPr>
          <a:xfrm>
            <a:off x="7851782" y="9482743"/>
            <a:ext cx="482665" cy="463636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E432974B-8D60-4F51-ABB4-E6FC45F915C3}"/>
              </a:ext>
            </a:extLst>
          </p:cNvPr>
          <p:cNvCxnSpPr/>
          <p:nvPr/>
        </p:nvCxnSpPr>
        <p:spPr>
          <a:xfrm>
            <a:off x="-242514" y="13348187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8F0C8C77-65FE-4385-A8CD-EDFA1046403D}"/>
              </a:ext>
            </a:extLst>
          </p:cNvPr>
          <p:cNvSpPr txBox="1"/>
          <p:nvPr/>
        </p:nvSpPr>
        <p:spPr>
          <a:xfrm>
            <a:off x="309051" y="13761478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521" name="Picture 520">
            <a:extLst>
              <a:ext uri="{FF2B5EF4-FFF2-40B4-BE49-F238E27FC236}">
                <a16:creationId xmlns:a16="http://schemas.microsoft.com/office/drawing/2014/main" id="{20730E91-2C87-46A2-A937-CEBDF45CBAC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404" t="4673" r="18571" b="90129"/>
          <a:stretch/>
        </p:blipFill>
        <p:spPr>
          <a:xfrm>
            <a:off x="1294540" y="13800301"/>
            <a:ext cx="357432" cy="401536"/>
          </a:xfrm>
          <a:prstGeom prst="rect">
            <a:avLst/>
          </a:prstGeom>
        </p:spPr>
      </p:pic>
      <p:sp>
        <p:nvSpPr>
          <p:cNvPr id="522" name="TextBox 521">
            <a:extLst>
              <a:ext uri="{FF2B5EF4-FFF2-40B4-BE49-F238E27FC236}">
                <a16:creationId xmlns:a16="http://schemas.microsoft.com/office/drawing/2014/main" id="{C02A6BC2-8F47-4180-AF27-9B368C1B28F2}"/>
              </a:ext>
            </a:extLst>
          </p:cNvPr>
          <p:cNvSpPr txBox="1"/>
          <p:nvPr/>
        </p:nvSpPr>
        <p:spPr>
          <a:xfrm>
            <a:off x="1662226" y="13774163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429B05CE-B70C-4B51-A1BD-E6F740820482}"/>
              </a:ext>
            </a:extLst>
          </p:cNvPr>
          <p:cNvSpPr txBox="1"/>
          <p:nvPr/>
        </p:nvSpPr>
        <p:spPr>
          <a:xfrm>
            <a:off x="337941" y="14217269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AB580B27-43EA-447F-9D00-66FACDD49D07}"/>
              </a:ext>
            </a:extLst>
          </p:cNvPr>
          <p:cNvSpPr txBox="1"/>
          <p:nvPr/>
        </p:nvSpPr>
        <p:spPr>
          <a:xfrm>
            <a:off x="9965200" y="13663976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91503BFA-6507-4551-BB0C-ABC40F3A5876}"/>
              </a:ext>
            </a:extLst>
          </p:cNvPr>
          <p:cNvSpPr txBox="1"/>
          <p:nvPr/>
        </p:nvSpPr>
        <p:spPr>
          <a:xfrm>
            <a:off x="9427592" y="13657581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67029068-DCF0-49B9-A28A-DBB88C0AE4D7}"/>
              </a:ext>
            </a:extLst>
          </p:cNvPr>
          <p:cNvSpPr txBox="1"/>
          <p:nvPr/>
        </p:nvSpPr>
        <p:spPr>
          <a:xfrm>
            <a:off x="8643080" y="13667776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Product</a:t>
            </a:r>
          </a:p>
        </p:txBody>
      </p:sp>
      <p:pic>
        <p:nvPicPr>
          <p:cNvPr id="527" name="Picture 526">
            <a:extLst>
              <a:ext uri="{FF2B5EF4-FFF2-40B4-BE49-F238E27FC236}">
                <a16:creationId xmlns:a16="http://schemas.microsoft.com/office/drawing/2014/main" id="{9FB2241B-B24A-4ABE-91BD-69B5C429840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2648" y="13494175"/>
            <a:ext cx="207429" cy="267571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CCC52287-04D4-47B4-9B85-0636C73E6D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00182" y="13529589"/>
            <a:ext cx="174974" cy="169672"/>
          </a:xfrm>
          <a:prstGeom prst="rect">
            <a:avLst/>
          </a:prstGeom>
        </p:spPr>
      </p:pic>
      <p:pic>
        <p:nvPicPr>
          <p:cNvPr id="529" name="Picture 528">
            <a:extLst>
              <a:ext uri="{FF2B5EF4-FFF2-40B4-BE49-F238E27FC236}">
                <a16:creationId xmlns:a16="http://schemas.microsoft.com/office/drawing/2014/main" id="{6D585716-41D2-43C4-B0AC-E13D35C25D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1558" y="13451794"/>
            <a:ext cx="323850" cy="238125"/>
          </a:xfrm>
          <a:prstGeom prst="rect">
            <a:avLst/>
          </a:prstGeom>
        </p:spPr>
      </p:pic>
      <p:pic>
        <p:nvPicPr>
          <p:cNvPr id="530" name="Picture 529">
            <a:extLst>
              <a:ext uri="{FF2B5EF4-FFF2-40B4-BE49-F238E27FC236}">
                <a16:creationId xmlns:a16="http://schemas.microsoft.com/office/drawing/2014/main" id="{5050DFF2-273F-4B78-837B-65038494D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6126" y="13436935"/>
            <a:ext cx="323850" cy="238125"/>
          </a:xfrm>
          <a:prstGeom prst="rect">
            <a:avLst/>
          </a:prstGeom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42FBE587-AB23-4C14-94CA-56988F086E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5292" y="13444352"/>
            <a:ext cx="323850" cy="238125"/>
          </a:xfrm>
          <a:prstGeom prst="rect">
            <a:avLst/>
          </a:prstGeom>
        </p:spPr>
      </p:pic>
      <p:sp>
        <p:nvSpPr>
          <p:cNvPr id="532" name="Rectangle 531">
            <a:extLst>
              <a:ext uri="{FF2B5EF4-FFF2-40B4-BE49-F238E27FC236}">
                <a16:creationId xmlns:a16="http://schemas.microsoft.com/office/drawing/2014/main" id="{85026375-41B5-44D0-9DAB-9521E6E1BFE5}"/>
              </a:ext>
            </a:extLst>
          </p:cNvPr>
          <p:cNvSpPr/>
          <p:nvPr/>
        </p:nvSpPr>
        <p:spPr>
          <a:xfrm>
            <a:off x="10000952" y="1392397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C2B0237F-72D7-43D4-8B1F-DDD03A51BA86}"/>
              </a:ext>
            </a:extLst>
          </p:cNvPr>
          <p:cNvSpPr/>
          <p:nvPr/>
        </p:nvSpPr>
        <p:spPr>
          <a:xfrm>
            <a:off x="10837680" y="1392798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847CE320-BA56-4BEB-B576-1B4C485DCE02}"/>
              </a:ext>
            </a:extLst>
          </p:cNvPr>
          <p:cNvSpPr/>
          <p:nvPr/>
        </p:nvSpPr>
        <p:spPr>
          <a:xfrm>
            <a:off x="11444814" y="139159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944257DF-8244-454C-A936-D5B54AD25FD1}"/>
              </a:ext>
            </a:extLst>
          </p:cNvPr>
          <p:cNvSpPr txBox="1"/>
          <p:nvPr/>
        </p:nvSpPr>
        <p:spPr>
          <a:xfrm>
            <a:off x="9936837" y="1440646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9EFC385B-3582-4467-8FC3-9E60BA76E5FA}"/>
              </a:ext>
            </a:extLst>
          </p:cNvPr>
          <p:cNvSpPr txBox="1"/>
          <p:nvPr/>
        </p:nvSpPr>
        <p:spPr>
          <a:xfrm>
            <a:off x="10092130" y="1454809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2CD97703-B889-4B25-B6E5-05F75EEA85F1}"/>
              </a:ext>
            </a:extLst>
          </p:cNvPr>
          <p:cNvSpPr txBox="1"/>
          <p:nvPr/>
        </p:nvSpPr>
        <p:spPr>
          <a:xfrm>
            <a:off x="10725452" y="1439878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38F8C329-A3F4-41D1-8A52-C917BF9BFE95}"/>
              </a:ext>
            </a:extLst>
          </p:cNvPr>
          <p:cNvSpPr txBox="1"/>
          <p:nvPr/>
        </p:nvSpPr>
        <p:spPr>
          <a:xfrm>
            <a:off x="11313849" y="14398783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156C993D-B306-4999-BC3D-2F96F0E6E723}"/>
              </a:ext>
            </a:extLst>
          </p:cNvPr>
          <p:cNvSpPr txBox="1"/>
          <p:nvPr/>
        </p:nvSpPr>
        <p:spPr>
          <a:xfrm>
            <a:off x="10955466" y="1455021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8E8B8FD1-05E4-479F-991A-03D232E668DC}"/>
              </a:ext>
            </a:extLst>
          </p:cNvPr>
          <p:cNvSpPr txBox="1"/>
          <p:nvPr/>
        </p:nvSpPr>
        <p:spPr>
          <a:xfrm>
            <a:off x="11468662" y="1457372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F21F55A8-7E6F-4058-A3CC-EA0EC7D5CCDA}"/>
              </a:ext>
            </a:extLst>
          </p:cNvPr>
          <p:cNvSpPr txBox="1"/>
          <p:nvPr/>
        </p:nvSpPr>
        <p:spPr>
          <a:xfrm>
            <a:off x="7901530" y="13573099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316F466D-0001-4714-8F0C-3D36DD098F6C}"/>
              </a:ext>
            </a:extLst>
          </p:cNvPr>
          <p:cNvSpPr txBox="1"/>
          <p:nvPr/>
        </p:nvSpPr>
        <p:spPr>
          <a:xfrm>
            <a:off x="6247564" y="13417520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9164DA7B-6446-414E-B546-79CA35D12943}"/>
              </a:ext>
            </a:extLst>
          </p:cNvPr>
          <p:cNvSpPr txBox="1"/>
          <p:nvPr/>
        </p:nvSpPr>
        <p:spPr>
          <a:xfrm>
            <a:off x="7035514" y="13464367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35CDADE3-9391-4383-A94D-61706F2ACE6D}"/>
              </a:ext>
            </a:extLst>
          </p:cNvPr>
          <p:cNvSpPr txBox="1"/>
          <p:nvPr/>
        </p:nvSpPr>
        <p:spPr>
          <a:xfrm>
            <a:off x="7374756" y="13641572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03A216FB-79E2-435C-9796-09E6D0B7FB64}"/>
              </a:ext>
            </a:extLst>
          </p:cNvPr>
          <p:cNvSpPr/>
          <p:nvPr/>
        </p:nvSpPr>
        <p:spPr>
          <a:xfrm>
            <a:off x="6293326" y="1394273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E9F6C26B-BDDA-4C60-81E1-070306C1B1BB}"/>
              </a:ext>
            </a:extLst>
          </p:cNvPr>
          <p:cNvSpPr/>
          <p:nvPr/>
        </p:nvSpPr>
        <p:spPr>
          <a:xfrm>
            <a:off x="6441350" y="14085505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93A5E4F4-5AA8-499B-9B0F-F27D6DB322AB}"/>
              </a:ext>
            </a:extLst>
          </p:cNvPr>
          <p:cNvCxnSpPr>
            <a:cxnSpLocks/>
          </p:cNvCxnSpPr>
          <p:nvPr/>
        </p:nvCxnSpPr>
        <p:spPr>
          <a:xfrm>
            <a:off x="259319" y="15083102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Isosceles Triangle 551">
            <a:extLst>
              <a:ext uri="{FF2B5EF4-FFF2-40B4-BE49-F238E27FC236}">
                <a16:creationId xmlns:a16="http://schemas.microsoft.com/office/drawing/2014/main" id="{9CB632A8-1E59-40F7-8385-6674EFA2D5AC}"/>
              </a:ext>
            </a:extLst>
          </p:cNvPr>
          <p:cNvSpPr/>
          <p:nvPr/>
        </p:nvSpPr>
        <p:spPr>
          <a:xfrm flipV="1">
            <a:off x="10220486" y="14024345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1B7B4AC4-0E6F-4596-BC7A-4A5ED0EF9E1E}"/>
              </a:ext>
            </a:extLst>
          </p:cNvPr>
          <p:cNvCxnSpPr/>
          <p:nvPr/>
        </p:nvCxnSpPr>
        <p:spPr>
          <a:xfrm>
            <a:off x="7778309" y="1349588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EBFDD5AA-AA02-404F-A087-5D01474E691B}"/>
              </a:ext>
            </a:extLst>
          </p:cNvPr>
          <p:cNvCxnSpPr/>
          <p:nvPr/>
        </p:nvCxnSpPr>
        <p:spPr>
          <a:xfrm>
            <a:off x="6869044" y="1349588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5E849C55-C8FD-4EE6-A317-1AF66F5EF7AD}"/>
              </a:ext>
            </a:extLst>
          </p:cNvPr>
          <p:cNvCxnSpPr/>
          <p:nvPr/>
        </p:nvCxnSpPr>
        <p:spPr>
          <a:xfrm>
            <a:off x="8550960" y="13514501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ADA09F07-9714-4CD5-B4AE-91D573F8BDFB}"/>
              </a:ext>
            </a:extLst>
          </p:cNvPr>
          <p:cNvCxnSpPr/>
          <p:nvPr/>
        </p:nvCxnSpPr>
        <p:spPr>
          <a:xfrm>
            <a:off x="10682265" y="1348872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0EBAD579-E0C5-45B7-818A-2A0586CA6F48}"/>
              </a:ext>
            </a:extLst>
          </p:cNvPr>
          <p:cNvCxnSpPr/>
          <p:nvPr/>
        </p:nvCxnSpPr>
        <p:spPr>
          <a:xfrm>
            <a:off x="6091884" y="1348872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79839270-D5A8-4AE2-ACCB-46B305E30DAA}"/>
              </a:ext>
            </a:extLst>
          </p:cNvPr>
          <p:cNvCxnSpPr/>
          <p:nvPr/>
        </p:nvCxnSpPr>
        <p:spPr>
          <a:xfrm>
            <a:off x="12097526" y="13502721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TextBox 558">
            <a:extLst>
              <a:ext uri="{FF2B5EF4-FFF2-40B4-BE49-F238E27FC236}">
                <a16:creationId xmlns:a16="http://schemas.microsoft.com/office/drawing/2014/main" id="{CFBEA8AD-3B9E-448C-A0B3-404DB9277B88}"/>
              </a:ext>
            </a:extLst>
          </p:cNvPr>
          <p:cNvSpPr txBox="1"/>
          <p:nvPr/>
        </p:nvSpPr>
        <p:spPr>
          <a:xfrm>
            <a:off x="12272942" y="13399888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84519607-EC3E-4612-BC66-FBFF85EA17A8}"/>
              </a:ext>
            </a:extLst>
          </p:cNvPr>
          <p:cNvSpPr/>
          <p:nvPr/>
        </p:nvSpPr>
        <p:spPr>
          <a:xfrm>
            <a:off x="12318704" y="13925103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7DEF14DC-3869-49BD-91DB-A90069D8C943}"/>
              </a:ext>
            </a:extLst>
          </p:cNvPr>
          <p:cNvSpPr/>
          <p:nvPr/>
        </p:nvSpPr>
        <p:spPr>
          <a:xfrm>
            <a:off x="12466728" y="1406787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0A200878-56F0-4804-B82A-7C0333000C48}"/>
              </a:ext>
            </a:extLst>
          </p:cNvPr>
          <p:cNvSpPr/>
          <p:nvPr/>
        </p:nvSpPr>
        <p:spPr>
          <a:xfrm>
            <a:off x="9345319" y="139379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CC9F0BDA-1F7D-4303-961F-1E02CA73BFE4}"/>
              </a:ext>
            </a:extLst>
          </p:cNvPr>
          <p:cNvSpPr txBox="1"/>
          <p:nvPr/>
        </p:nvSpPr>
        <p:spPr>
          <a:xfrm>
            <a:off x="9281204" y="1442044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4E2A579D-D55B-4BE3-9799-82D738FB17A5}"/>
              </a:ext>
            </a:extLst>
          </p:cNvPr>
          <p:cNvSpPr txBox="1"/>
          <p:nvPr/>
        </p:nvSpPr>
        <p:spPr>
          <a:xfrm>
            <a:off x="9436497" y="1456206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65" name="Isosceles Triangle 564">
            <a:extLst>
              <a:ext uri="{FF2B5EF4-FFF2-40B4-BE49-F238E27FC236}">
                <a16:creationId xmlns:a16="http://schemas.microsoft.com/office/drawing/2014/main" id="{3516D5AC-8592-4221-8871-542DE2A654D8}"/>
              </a:ext>
            </a:extLst>
          </p:cNvPr>
          <p:cNvSpPr/>
          <p:nvPr/>
        </p:nvSpPr>
        <p:spPr>
          <a:xfrm flipV="1">
            <a:off x="9564853" y="1403831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83148A75-8638-45E2-AEF2-A187411C06E8}"/>
              </a:ext>
            </a:extLst>
          </p:cNvPr>
          <p:cNvSpPr/>
          <p:nvPr/>
        </p:nvSpPr>
        <p:spPr>
          <a:xfrm>
            <a:off x="8719247" y="1394036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A5C025B3-E7E2-4FE3-BEBE-431C039DB117}"/>
              </a:ext>
            </a:extLst>
          </p:cNvPr>
          <p:cNvSpPr txBox="1"/>
          <p:nvPr/>
        </p:nvSpPr>
        <p:spPr>
          <a:xfrm>
            <a:off x="8655132" y="1442285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FCB37A6E-A9C9-42B2-AD77-3296B8970710}"/>
              </a:ext>
            </a:extLst>
          </p:cNvPr>
          <p:cNvSpPr txBox="1"/>
          <p:nvPr/>
        </p:nvSpPr>
        <p:spPr>
          <a:xfrm>
            <a:off x="8810425" y="1456448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69" name="Isosceles Triangle 568">
            <a:extLst>
              <a:ext uri="{FF2B5EF4-FFF2-40B4-BE49-F238E27FC236}">
                <a16:creationId xmlns:a16="http://schemas.microsoft.com/office/drawing/2014/main" id="{213C0284-5063-4CFA-9CAE-779A0371C80A}"/>
              </a:ext>
            </a:extLst>
          </p:cNvPr>
          <p:cNvSpPr/>
          <p:nvPr/>
        </p:nvSpPr>
        <p:spPr>
          <a:xfrm flipV="1">
            <a:off x="8938781" y="14040736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35009BFB-49F4-406A-B889-30223AB1FD4A}"/>
              </a:ext>
            </a:extLst>
          </p:cNvPr>
          <p:cNvSpPr/>
          <p:nvPr/>
        </p:nvSpPr>
        <p:spPr>
          <a:xfrm>
            <a:off x="7025665" y="1390719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FC10C864-CBB6-4753-B102-9EDE2BA83BF4}"/>
              </a:ext>
            </a:extLst>
          </p:cNvPr>
          <p:cNvSpPr/>
          <p:nvPr/>
        </p:nvSpPr>
        <p:spPr>
          <a:xfrm>
            <a:off x="7173689" y="14049960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8728F68-B755-47EB-B6AA-3F95FA08C59E}"/>
              </a:ext>
            </a:extLst>
          </p:cNvPr>
          <p:cNvSpPr/>
          <p:nvPr/>
        </p:nvSpPr>
        <p:spPr>
          <a:xfrm>
            <a:off x="7864687" y="13927088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79E820EF-E232-49D3-90B0-79D4FEF1CAEC}"/>
              </a:ext>
            </a:extLst>
          </p:cNvPr>
          <p:cNvCxnSpPr/>
          <p:nvPr/>
        </p:nvCxnSpPr>
        <p:spPr>
          <a:xfrm>
            <a:off x="-289862" y="11224785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TextBox 576">
            <a:extLst>
              <a:ext uri="{FF2B5EF4-FFF2-40B4-BE49-F238E27FC236}">
                <a16:creationId xmlns:a16="http://schemas.microsoft.com/office/drawing/2014/main" id="{C96FD967-5B74-4713-B13A-528FD2CB9DB2}"/>
              </a:ext>
            </a:extLst>
          </p:cNvPr>
          <p:cNvSpPr txBox="1"/>
          <p:nvPr/>
        </p:nvSpPr>
        <p:spPr>
          <a:xfrm>
            <a:off x="261703" y="11638076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578" name="Picture 577">
            <a:extLst>
              <a:ext uri="{FF2B5EF4-FFF2-40B4-BE49-F238E27FC236}">
                <a16:creationId xmlns:a16="http://schemas.microsoft.com/office/drawing/2014/main" id="{85FBAA89-1DAD-42AB-BADA-6F6ADF0F9AB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404" t="4673" r="18571" b="90129"/>
          <a:stretch/>
        </p:blipFill>
        <p:spPr>
          <a:xfrm>
            <a:off x="1247192" y="11676899"/>
            <a:ext cx="357432" cy="401536"/>
          </a:xfrm>
          <a:prstGeom prst="rect">
            <a:avLst/>
          </a:prstGeom>
        </p:spPr>
      </p:pic>
      <p:sp>
        <p:nvSpPr>
          <p:cNvPr id="579" name="TextBox 578">
            <a:extLst>
              <a:ext uri="{FF2B5EF4-FFF2-40B4-BE49-F238E27FC236}">
                <a16:creationId xmlns:a16="http://schemas.microsoft.com/office/drawing/2014/main" id="{77340D45-A0CE-4C63-87AB-55B765D9AAD6}"/>
              </a:ext>
            </a:extLst>
          </p:cNvPr>
          <p:cNvSpPr txBox="1"/>
          <p:nvPr/>
        </p:nvSpPr>
        <p:spPr>
          <a:xfrm>
            <a:off x="1614878" y="1165076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6CC5FC6C-439F-4F56-A20E-A05F100BD805}"/>
              </a:ext>
            </a:extLst>
          </p:cNvPr>
          <p:cNvSpPr txBox="1"/>
          <p:nvPr/>
        </p:nvSpPr>
        <p:spPr>
          <a:xfrm>
            <a:off x="290593" y="12093867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46EC9887-39F3-4BE5-83BE-D1CAD300A909}"/>
              </a:ext>
            </a:extLst>
          </p:cNvPr>
          <p:cNvSpPr txBox="1"/>
          <p:nvPr/>
        </p:nvSpPr>
        <p:spPr>
          <a:xfrm>
            <a:off x="9917852" y="11540574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E083B339-1C1B-4E64-951F-BB0B07F3F384}"/>
              </a:ext>
            </a:extLst>
          </p:cNvPr>
          <p:cNvSpPr txBox="1"/>
          <p:nvPr/>
        </p:nvSpPr>
        <p:spPr>
          <a:xfrm>
            <a:off x="9380244" y="11534179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230A53FD-6A95-489A-B58E-E947FC5E9658}"/>
              </a:ext>
            </a:extLst>
          </p:cNvPr>
          <p:cNvSpPr txBox="1"/>
          <p:nvPr/>
        </p:nvSpPr>
        <p:spPr>
          <a:xfrm>
            <a:off x="8595732" y="11544374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Product</a:t>
            </a:r>
          </a:p>
        </p:txBody>
      </p:sp>
      <p:pic>
        <p:nvPicPr>
          <p:cNvPr id="584" name="Picture 583">
            <a:extLst>
              <a:ext uri="{FF2B5EF4-FFF2-40B4-BE49-F238E27FC236}">
                <a16:creationId xmlns:a16="http://schemas.microsoft.com/office/drawing/2014/main" id="{5F773A7B-5D68-4EBD-85F3-6B2C85F209E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25300" y="11370773"/>
            <a:ext cx="207429" cy="267571"/>
          </a:xfrm>
          <a:prstGeom prst="rect">
            <a:avLst/>
          </a:prstGeom>
        </p:spPr>
      </p:pic>
      <p:pic>
        <p:nvPicPr>
          <p:cNvPr id="585" name="Picture 584">
            <a:extLst>
              <a:ext uri="{FF2B5EF4-FFF2-40B4-BE49-F238E27FC236}">
                <a16:creationId xmlns:a16="http://schemas.microsoft.com/office/drawing/2014/main" id="{33D47027-A375-4125-82F9-C49E9E421C1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52834" y="11406187"/>
            <a:ext cx="174974" cy="169672"/>
          </a:xfrm>
          <a:prstGeom prst="rect">
            <a:avLst/>
          </a:prstGeom>
        </p:spPr>
      </p:pic>
      <p:pic>
        <p:nvPicPr>
          <p:cNvPr id="586" name="Picture 585">
            <a:extLst>
              <a:ext uri="{FF2B5EF4-FFF2-40B4-BE49-F238E27FC236}">
                <a16:creationId xmlns:a16="http://schemas.microsoft.com/office/drawing/2014/main" id="{3266BB87-91EB-4DAE-80BF-39DAADC111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210" y="11328392"/>
            <a:ext cx="323850" cy="238125"/>
          </a:xfrm>
          <a:prstGeom prst="rect">
            <a:avLst/>
          </a:prstGeom>
        </p:spPr>
      </p:pic>
      <p:pic>
        <p:nvPicPr>
          <p:cNvPr id="587" name="Picture 586">
            <a:extLst>
              <a:ext uri="{FF2B5EF4-FFF2-40B4-BE49-F238E27FC236}">
                <a16:creationId xmlns:a16="http://schemas.microsoft.com/office/drawing/2014/main" id="{CEA9FEE6-19CE-46F7-9A9A-F279F51E9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8778" y="11313533"/>
            <a:ext cx="323850" cy="238125"/>
          </a:xfrm>
          <a:prstGeom prst="rect">
            <a:avLst/>
          </a:prstGeom>
        </p:spPr>
      </p:pic>
      <p:pic>
        <p:nvPicPr>
          <p:cNvPr id="588" name="Picture 587">
            <a:extLst>
              <a:ext uri="{FF2B5EF4-FFF2-40B4-BE49-F238E27FC236}">
                <a16:creationId xmlns:a16="http://schemas.microsoft.com/office/drawing/2014/main" id="{4D9BF612-9D2A-4E46-8E4A-AFC41332B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7944" y="11320950"/>
            <a:ext cx="323850" cy="238125"/>
          </a:xfrm>
          <a:prstGeom prst="rect">
            <a:avLst/>
          </a:prstGeom>
        </p:spPr>
      </p:pic>
      <p:sp>
        <p:nvSpPr>
          <p:cNvPr id="589" name="Rectangle 588">
            <a:extLst>
              <a:ext uri="{FF2B5EF4-FFF2-40B4-BE49-F238E27FC236}">
                <a16:creationId xmlns:a16="http://schemas.microsoft.com/office/drawing/2014/main" id="{A4E7CC6E-B967-484E-A34B-B361F90DF7B0}"/>
              </a:ext>
            </a:extLst>
          </p:cNvPr>
          <p:cNvSpPr/>
          <p:nvPr/>
        </p:nvSpPr>
        <p:spPr>
          <a:xfrm>
            <a:off x="9953604" y="1180057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6E0122C9-D6D2-44F4-89B3-B763B714E11B}"/>
              </a:ext>
            </a:extLst>
          </p:cNvPr>
          <p:cNvSpPr/>
          <p:nvPr/>
        </p:nvSpPr>
        <p:spPr>
          <a:xfrm>
            <a:off x="10790332" y="1180458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6F0E398A-6CDF-4915-ABD7-51FCC11A7B83}"/>
              </a:ext>
            </a:extLst>
          </p:cNvPr>
          <p:cNvSpPr/>
          <p:nvPr/>
        </p:nvSpPr>
        <p:spPr>
          <a:xfrm>
            <a:off x="11397466" y="1179258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043E210A-3007-4B67-BA46-D368FB004F9E}"/>
              </a:ext>
            </a:extLst>
          </p:cNvPr>
          <p:cNvSpPr txBox="1"/>
          <p:nvPr/>
        </p:nvSpPr>
        <p:spPr>
          <a:xfrm>
            <a:off x="9889489" y="1228306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8C393DBB-EED4-415C-95BF-70B68E566E97}"/>
              </a:ext>
            </a:extLst>
          </p:cNvPr>
          <p:cNvSpPr txBox="1"/>
          <p:nvPr/>
        </p:nvSpPr>
        <p:spPr>
          <a:xfrm>
            <a:off x="10044782" y="1242469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191441AA-9F63-4E07-BA2F-88A85633B9DF}"/>
              </a:ext>
            </a:extLst>
          </p:cNvPr>
          <p:cNvSpPr txBox="1"/>
          <p:nvPr/>
        </p:nvSpPr>
        <p:spPr>
          <a:xfrm>
            <a:off x="10678104" y="1227538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DF07537C-E8F0-464E-83FE-C1E1B80298F6}"/>
              </a:ext>
            </a:extLst>
          </p:cNvPr>
          <p:cNvSpPr txBox="1"/>
          <p:nvPr/>
        </p:nvSpPr>
        <p:spPr>
          <a:xfrm>
            <a:off x="11266501" y="1227538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61224090-76B0-4109-8EE1-E053F7AB0F23}"/>
              </a:ext>
            </a:extLst>
          </p:cNvPr>
          <p:cNvSpPr txBox="1"/>
          <p:nvPr/>
        </p:nvSpPr>
        <p:spPr>
          <a:xfrm>
            <a:off x="10908118" y="1242681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372B855C-91B0-4F03-BA28-5F9376D4B1EC}"/>
              </a:ext>
            </a:extLst>
          </p:cNvPr>
          <p:cNvSpPr txBox="1"/>
          <p:nvPr/>
        </p:nvSpPr>
        <p:spPr>
          <a:xfrm>
            <a:off x="11421314" y="1245032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7D780836-53BA-48B6-962B-7798702D1AEE}"/>
              </a:ext>
            </a:extLst>
          </p:cNvPr>
          <p:cNvSpPr txBox="1"/>
          <p:nvPr/>
        </p:nvSpPr>
        <p:spPr>
          <a:xfrm>
            <a:off x="7854182" y="11449697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D7FFC86D-440D-4BE1-A39B-72FF53757A74}"/>
              </a:ext>
            </a:extLst>
          </p:cNvPr>
          <p:cNvSpPr txBox="1"/>
          <p:nvPr/>
        </p:nvSpPr>
        <p:spPr>
          <a:xfrm>
            <a:off x="6200216" y="11294118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1F5766CC-CE46-4B54-8E2C-7543FABAA952}"/>
              </a:ext>
            </a:extLst>
          </p:cNvPr>
          <p:cNvSpPr txBox="1"/>
          <p:nvPr/>
        </p:nvSpPr>
        <p:spPr>
          <a:xfrm>
            <a:off x="6988166" y="11340965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0A8CECAC-8BDE-42C0-97B8-46420300E7A8}"/>
              </a:ext>
            </a:extLst>
          </p:cNvPr>
          <p:cNvSpPr txBox="1"/>
          <p:nvPr/>
        </p:nvSpPr>
        <p:spPr>
          <a:xfrm>
            <a:off x="7327408" y="11518170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E2AA1208-29AA-4DEB-BAB4-D2399EEE52B1}"/>
              </a:ext>
            </a:extLst>
          </p:cNvPr>
          <p:cNvSpPr/>
          <p:nvPr/>
        </p:nvSpPr>
        <p:spPr>
          <a:xfrm>
            <a:off x="6245978" y="1181933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val 602">
            <a:extLst>
              <a:ext uri="{FF2B5EF4-FFF2-40B4-BE49-F238E27FC236}">
                <a16:creationId xmlns:a16="http://schemas.microsoft.com/office/drawing/2014/main" id="{A9496540-F18E-4671-826D-7C3A70802D91}"/>
              </a:ext>
            </a:extLst>
          </p:cNvPr>
          <p:cNvSpPr/>
          <p:nvPr/>
        </p:nvSpPr>
        <p:spPr>
          <a:xfrm>
            <a:off x="6394002" y="11962103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6DAAFE49-345A-48B5-B9F0-F4CE5754AD3E}"/>
              </a:ext>
            </a:extLst>
          </p:cNvPr>
          <p:cNvCxnSpPr>
            <a:cxnSpLocks/>
          </p:cNvCxnSpPr>
          <p:nvPr/>
        </p:nvCxnSpPr>
        <p:spPr>
          <a:xfrm>
            <a:off x="211971" y="12959700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Isosceles Triangle 604">
            <a:extLst>
              <a:ext uri="{FF2B5EF4-FFF2-40B4-BE49-F238E27FC236}">
                <a16:creationId xmlns:a16="http://schemas.microsoft.com/office/drawing/2014/main" id="{690492C6-1E32-4A2E-B98A-6C5A8B93AA03}"/>
              </a:ext>
            </a:extLst>
          </p:cNvPr>
          <p:cNvSpPr/>
          <p:nvPr/>
        </p:nvSpPr>
        <p:spPr>
          <a:xfrm flipV="1">
            <a:off x="10173138" y="1190094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288E4B0E-6DEC-4E7D-BBA5-CFC63211E0C4}"/>
              </a:ext>
            </a:extLst>
          </p:cNvPr>
          <p:cNvCxnSpPr/>
          <p:nvPr/>
        </p:nvCxnSpPr>
        <p:spPr>
          <a:xfrm>
            <a:off x="7730961" y="11372480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49C113DD-E4BB-450C-A260-D6608FF83352}"/>
              </a:ext>
            </a:extLst>
          </p:cNvPr>
          <p:cNvCxnSpPr/>
          <p:nvPr/>
        </p:nvCxnSpPr>
        <p:spPr>
          <a:xfrm>
            <a:off x="6821696" y="11372480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1BF44E07-2484-4609-92F6-A36F903049B0}"/>
              </a:ext>
            </a:extLst>
          </p:cNvPr>
          <p:cNvCxnSpPr/>
          <p:nvPr/>
        </p:nvCxnSpPr>
        <p:spPr>
          <a:xfrm>
            <a:off x="8503612" y="11391099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61EC1480-1EEF-485F-A487-794D6B868DCB}"/>
              </a:ext>
            </a:extLst>
          </p:cNvPr>
          <p:cNvCxnSpPr/>
          <p:nvPr/>
        </p:nvCxnSpPr>
        <p:spPr>
          <a:xfrm>
            <a:off x="10634917" y="11365323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E42C949C-58F7-4408-8D82-6DDBF3B7D624}"/>
              </a:ext>
            </a:extLst>
          </p:cNvPr>
          <p:cNvCxnSpPr/>
          <p:nvPr/>
        </p:nvCxnSpPr>
        <p:spPr>
          <a:xfrm>
            <a:off x="6044536" y="1136532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C05EF1CD-1194-41E4-9490-2E6797EF0A0E}"/>
              </a:ext>
            </a:extLst>
          </p:cNvPr>
          <p:cNvCxnSpPr/>
          <p:nvPr/>
        </p:nvCxnSpPr>
        <p:spPr>
          <a:xfrm>
            <a:off x="12050178" y="11379319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TextBox 611">
            <a:extLst>
              <a:ext uri="{FF2B5EF4-FFF2-40B4-BE49-F238E27FC236}">
                <a16:creationId xmlns:a16="http://schemas.microsoft.com/office/drawing/2014/main" id="{09A312DB-9489-46B6-98D9-E11192EE7529}"/>
              </a:ext>
            </a:extLst>
          </p:cNvPr>
          <p:cNvSpPr txBox="1"/>
          <p:nvPr/>
        </p:nvSpPr>
        <p:spPr>
          <a:xfrm>
            <a:off x="12225594" y="11276486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928B74A3-F3D8-440E-B850-FF6A7BEB89DC}"/>
              </a:ext>
            </a:extLst>
          </p:cNvPr>
          <p:cNvSpPr/>
          <p:nvPr/>
        </p:nvSpPr>
        <p:spPr>
          <a:xfrm>
            <a:off x="12271356" y="11801701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id="{17AE40B2-BB35-4D50-A1D8-E382CE8E55A7}"/>
              </a:ext>
            </a:extLst>
          </p:cNvPr>
          <p:cNvSpPr/>
          <p:nvPr/>
        </p:nvSpPr>
        <p:spPr>
          <a:xfrm>
            <a:off x="12419380" y="11944471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49141313-7C3C-49B2-B696-6A4315ACFA99}"/>
              </a:ext>
            </a:extLst>
          </p:cNvPr>
          <p:cNvSpPr/>
          <p:nvPr/>
        </p:nvSpPr>
        <p:spPr>
          <a:xfrm>
            <a:off x="9297971" y="11814548"/>
            <a:ext cx="482665" cy="463636"/>
          </a:xfrm>
          <a:prstGeom prst="rect">
            <a:avLst/>
          </a:prstGeom>
          <a:solidFill>
            <a:schemeClr val="accent2">
              <a:lumMod val="75000"/>
              <a:alpha val="8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E9C15CC3-60F4-43A4-8CC6-07FC6E5BD5B5}"/>
              </a:ext>
            </a:extLst>
          </p:cNvPr>
          <p:cNvSpPr txBox="1"/>
          <p:nvPr/>
        </p:nvSpPr>
        <p:spPr>
          <a:xfrm>
            <a:off x="9233856" y="1229703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CCAD22B9-CCFF-4BFA-8985-4A3E96957C51}"/>
              </a:ext>
            </a:extLst>
          </p:cNvPr>
          <p:cNvSpPr txBox="1"/>
          <p:nvPr/>
        </p:nvSpPr>
        <p:spPr>
          <a:xfrm>
            <a:off x="9389149" y="1243866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618" name="Isosceles Triangle 617">
            <a:extLst>
              <a:ext uri="{FF2B5EF4-FFF2-40B4-BE49-F238E27FC236}">
                <a16:creationId xmlns:a16="http://schemas.microsoft.com/office/drawing/2014/main" id="{18ADF79E-FEEB-4BEE-B21A-09E2B71AF4F4}"/>
              </a:ext>
            </a:extLst>
          </p:cNvPr>
          <p:cNvSpPr/>
          <p:nvPr/>
        </p:nvSpPr>
        <p:spPr>
          <a:xfrm flipV="1">
            <a:off x="9517505" y="11914916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715D1E29-5B25-4527-B67C-2DBBB9E24791}"/>
              </a:ext>
            </a:extLst>
          </p:cNvPr>
          <p:cNvSpPr/>
          <p:nvPr/>
        </p:nvSpPr>
        <p:spPr>
          <a:xfrm>
            <a:off x="8671899" y="1181696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B63DCF10-9653-48D3-9548-18C3111C325A}"/>
              </a:ext>
            </a:extLst>
          </p:cNvPr>
          <p:cNvSpPr txBox="1"/>
          <p:nvPr/>
        </p:nvSpPr>
        <p:spPr>
          <a:xfrm>
            <a:off x="8607784" y="1229945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7C657921-26E8-4006-AD97-7ABD2494F93A}"/>
              </a:ext>
            </a:extLst>
          </p:cNvPr>
          <p:cNvSpPr txBox="1"/>
          <p:nvPr/>
        </p:nvSpPr>
        <p:spPr>
          <a:xfrm>
            <a:off x="8763077" y="1244108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622" name="Isosceles Triangle 621">
            <a:extLst>
              <a:ext uri="{FF2B5EF4-FFF2-40B4-BE49-F238E27FC236}">
                <a16:creationId xmlns:a16="http://schemas.microsoft.com/office/drawing/2014/main" id="{BE8154D8-E311-45CA-B8CE-B5686911FA7F}"/>
              </a:ext>
            </a:extLst>
          </p:cNvPr>
          <p:cNvSpPr/>
          <p:nvPr/>
        </p:nvSpPr>
        <p:spPr>
          <a:xfrm flipV="1">
            <a:off x="8891433" y="11917334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26748990-CDDF-4B7C-9D98-7F87B9E030F3}"/>
              </a:ext>
            </a:extLst>
          </p:cNvPr>
          <p:cNvSpPr/>
          <p:nvPr/>
        </p:nvSpPr>
        <p:spPr>
          <a:xfrm>
            <a:off x="6978317" y="1178378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id="{08D12EEC-CC6A-4EAF-9CFC-418512AD76BF}"/>
              </a:ext>
            </a:extLst>
          </p:cNvPr>
          <p:cNvSpPr/>
          <p:nvPr/>
        </p:nvSpPr>
        <p:spPr>
          <a:xfrm>
            <a:off x="7126341" y="1192655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7D330894-D5BB-41C9-8997-472D58F641BD}"/>
              </a:ext>
            </a:extLst>
          </p:cNvPr>
          <p:cNvSpPr/>
          <p:nvPr/>
        </p:nvSpPr>
        <p:spPr>
          <a:xfrm>
            <a:off x="7812680" y="11800575"/>
            <a:ext cx="482665" cy="463636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6EA304FE-F5EC-4CA1-8C03-BA29ED082955}"/>
              </a:ext>
            </a:extLst>
          </p:cNvPr>
          <p:cNvSpPr txBox="1"/>
          <p:nvPr/>
        </p:nvSpPr>
        <p:spPr>
          <a:xfrm>
            <a:off x="7758831" y="1231591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937FCCF0-94E1-42C2-AA2C-E20FE2A4DC4D}"/>
              </a:ext>
            </a:extLst>
          </p:cNvPr>
          <p:cNvSpPr txBox="1"/>
          <p:nvPr/>
        </p:nvSpPr>
        <p:spPr>
          <a:xfrm>
            <a:off x="7988845" y="1246734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02AF725-9186-4356-AD0F-87533860242E}"/>
              </a:ext>
            </a:extLst>
          </p:cNvPr>
          <p:cNvSpPr/>
          <p:nvPr/>
        </p:nvSpPr>
        <p:spPr>
          <a:xfrm rot="5400000">
            <a:off x="4503242" y="3464487"/>
            <a:ext cx="678614" cy="961840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Arrow: Right 628">
            <a:extLst>
              <a:ext uri="{FF2B5EF4-FFF2-40B4-BE49-F238E27FC236}">
                <a16:creationId xmlns:a16="http://schemas.microsoft.com/office/drawing/2014/main" id="{BD27C1C8-193D-4D19-811C-F1C8C80CD578}"/>
              </a:ext>
            </a:extLst>
          </p:cNvPr>
          <p:cNvSpPr/>
          <p:nvPr/>
        </p:nvSpPr>
        <p:spPr>
          <a:xfrm rot="5400000">
            <a:off x="4605604" y="7740316"/>
            <a:ext cx="678614" cy="961840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Arrow: Right 629">
            <a:extLst>
              <a:ext uri="{FF2B5EF4-FFF2-40B4-BE49-F238E27FC236}">
                <a16:creationId xmlns:a16="http://schemas.microsoft.com/office/drawing/2014/main" id="{76F79D1C-1F2E-444A-A706-CF87ABB333C7}"/>
              </a:ext>
            </a:extLst>
          </p:cNvPr>
          <p:cNvSpPr/>
          <p:nvPr/>
        </p:nvSpPr>
        <p:spPr>
          <a:xfrm rot="5400000">
            <a:off x="4594817" y="10315285"/>
            <a:ext cx="678614" cy="961840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Arrow: Right 630">
            <a:extLst>
              <a:ext uri="{FF2B5EF4-FFF2-40B4-BE49-F238E27FC236}">
                <a16:creationId xmlns:a16="http://schemas.microsoft.com/office/drawing/2014/main" id="{A6DDBFD1-D3DE-4D15-A1A2-2C78F82DE1A1}"/>
              </a:ext>
            </a:extLst>
          </p:cNvPr>
          <p:cNvSpPr/>
          <p:nvPr/>
        </p:nvSpPr>
        <p:spPr>
          <a:xfrm rot="5400000">
            <a:off x="4545275" y="12690681"/>
            <a:ext cx="678614" cy="961840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5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316">
            <a:extLst>
              <a:ext uri="{FF2B5EF4-FFF2-40B4-BE49-F238E27FC236}">
                <a16:creationId xmlns:a16="http://schemas.microsoft.com/office/drawing/2014/main" id="{4D642C6B-1BA5-4A02-B41A-ADA1E65E5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54" b="79987"/>
          <a:stretch/>
        </p:blipFill>
        <p:spPr>
          <a:xfrm>
            <a:off x="770959" y="17433126"/>
            <a:ext cx="2920940" cy="887071"/>
          </a:xfrm>
          <a:prstGeom prst="rect">
            <a:avLst/>
          </a:prstGeom>
        </p:spPr>
      </p:pic>
      <p:sp>
        <p:nvSpPr>
          <p:cNvPr id="324" name="TextBox 323">
            <a:extLst>
              <a:ext uri="{FF2B5EF4-FFF2-40B4-BE49-F238E27FC236}">
                <a16:creationId xmlns:a16="http://schemas.microsoft.com/office/drawing/2014/main" id="{8DC11F44-F6E1-451E-B1F1-345BB15EF7D9}"/>
              </a:ext>
            </a:extLst>
          </p:cNvPr>
          <p:cNvSpPr txBox="1"/>
          <p:nvPr/>
        </p:nvSpPr>
        <p:spPr>
          <a:xfrm>
            <a:off x="9759463" y="1808569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331" name="Picture 330">
            <a:extLst>
              <a:ext uri="{FF2B5EF4-FFF2-40B4-BE49-F238E27FC236}">
                <a16:creationId xmlns:a16="http://schemas.microsoft.com/office/drawing/2014/main" id="{C4EA04ED-71BA-498B-9A8F-2B8538628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36" t="2375" r="3808" b="87168"/>
          <a:stretch/>
        </p:blipFill>
        <p:spPr>
          <a:xfrm>
            <a:off x="12724689" y="17513469"/>
            <a:ext cx="358391" cy="838502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3B36355B-862B-46C9-86E4-EBC9AD6DA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21" t="1525" r="1423" b="88018"/>
          <a:stretch/>
        </p:blipFill>
        <p:spPr>
          <a:xfrm>
            <a:off x="13311740" y="17487393"/>
            <a:ext cx="358391" cy="838502"/>
          </a:xfrm>
          <a:prstGeom prst="rect">
            <a:avLst/>
          </a:prstGeom>
        </p:spPr>
      </p:pic>
      <p:sp>
        <p:nvSpPr>
          <p:cNvPr id="356" name="TextBox 355">
            <a:extLst>
              <a:ext uri="{FF2B5EF4-FFF2-40B4-BE49-F238E27FC236}">
                <a16:creationId xmlns:a16="http://schemas.microsoft.com/office/drawing/2014/main" id="{3726A6CB-BABC-445A-9C1A-22D41D4298A3}"/>
              </a:ext>
            </a:extLst>
          </p:cNvPr>
          <p:cNvSpPr txBox="1"/>
          <p:nvPr/>
        </p:nvSpPr>
        <p:spPr>
          <a:xfrm>
            <a:off x="12517648" y="1815488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9671F387-2A42-4BD2-9323-BCEBA5A33ED1}"/>
              </a:ext>
            </a:extLst>
          </p:cNvPr>
          <p:cNvSpPr txBox="1"/>
          <p:nvPr/>
        </p:nvSpPr>
        <p:spPr>
          <a:xfrm>
            <a:off x="12717997" y="1829421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85" name="Picture 384">
            <a:extLst>
              <a:ext uri="{FF2B5EF4-FFF2-40B4-BE49-F238E27FC236}">
                <a16:creationId xmlns:a16="http://schemas.microsoft.com/office/drawing/2014/main" id="{225308DD-8ABC-4C4B-9910-FDDC56D8B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" t="4728" r="90689" b="84131"/>
          <a:stretch/>
        </p:blipFill>
        <p:spPr>
          <a:xfrm>
            <a:off x="1410681" y="18241139"/>
            <a:ext cx="349166" cy="243803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4D6E041C-7957-4C40-B5FC-EFCB9A38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" t="4728" r="90689" b="84131"/>
          <a:stretch/>
        </p:blipFill>
        <p:spPr>
          <a:xfrm>
            <a:off x="993751" y="18267510"/>
            <a:ext cx="349166" cy="243803"/>
          </a:xfrm>
          <a:prstGeom prst="rect">
            <a:avLst/>
          </a:prstGeom>
        </p:spPr>
      </p:pic>
      <p:sp>
        <p:nvSpPr>
          <p:cNvPr id="387" name="Star: 5 Points 386">
            <a:extLst>
              <a:ext uri="{FF2B5EF4-FFF2-40B4-BE49-F238E27FC236}">
                <a16:creationId xmlns:a16="http://schemas.microsoft.com/office/drawing/2014/main" id="{D1471AF4-023E-4248-B530-052F2116327E}"/>
              </a:ext>
            </a:extLst>
          </p:cNvPr>
          <p:cNvSpPr/>
          <p:nvPr/>
        </p:nvSpPr>
        <p:spPr>
          <a:xfrm>
            <a:off x="4453204" y="17776915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8244B4F4-2FFD-4D90-B1C0-41D51C5C3434}"/>
              </a:ext>
            </a:extLst>
          </p:cNvPr>
          <p:cNvSpPr/>
          <p:nvPr/>
        </p:nvSpPr>
        <p:spPr>
          <a:xfrm>
            <a:off x="5997188" y="17792837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D0D7F2B5-E9D9-48C7-8177-57FB75C4A57A}"/>
              </a:ext>
            </a:extLst>
          </p:cNvPr>
          <p:cNvSpPr/>
          <p:nvPr/>
        </p:nvSpPr>
        <p:spPr>
          <a:xfrm>
            <a:off x="84990" y="17398137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78BC1D5C-EE62-4999-9838-81980FA49303}"/>
              </a:ext>
            </a:extLst>
          </p:cNvPr>
          <p:cNvSpPr/>
          <p:nvPr/>
        </p:nvSpPr>
        <p:spPr>
          <a:xfrm>
            <a:off x="9857468" y="176097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9481B05A-49A8-4C58-98CB-DFD7006C5A82}"/>
              </a:ext>
            </a:extLst>
          </p:cNvPr>
          <p:cNvSpPr/>
          <p:nvPr/>
        </p:nvSpPr>
        <p:spPr>
          <a:xfrm>
            <a:off x="310994" y="17671960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77610DEB-F605-4D05-95E5-E298A575CCB6}"/>
              </a:ext>
            </a:extLst>
          </p:cNvPr>
          <p:cNvSpPr/>
          <p:nvPr/>
        </p:nvSpPr>
        <p:spPr>
          <a:xfrm>
            <a:off x="6941700" y="17781205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401AD574-FFA1-4D37-8D2C-87527A8F7FFA}"/>
              </a:ext>
            </a:extLst>
          </p:cNvPr>
          <p:cNvSpPr/>
          <p:nvPr/>
        </p:nvSpPr>
        <p:spPr>
          <a:xfrm>
            <a:off x="7664380" y="17640633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AC8A4060-EBA7-467B-9A98-7C742C6C52F0}"/>
              </a:ext>
            </a:extLst>
          </p:cNvPr>
          <p:cNvSpPr/>
          <p:nvPr/>
        </p:nvSpPr>
        <p:spPr>
          <a:xfrm>
            <a:off x="11856218" y="17605436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6CB5E0DB-8266-4DAC-A95A-76FF3B11891F}"/>
              </a:ext>
            </a:extLst>
          </p:cNvPr>
          <p:cNvSpPr/>
          <p:nvPr/>
        </p:nvSpPr>
        <p:spPr>
          <a:xfrm>
            <a:off x="12007125" y="17729308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20894DDE-74DE-4664-9A8A-9C85729FD6CE}"/>
              </a:ext>
            </a:extLst>
          </p:cNvPr>
          <p:cNvSpPr txBox="1"/>
          <p:nvPr/>
        </p:nvSpPr>
        <p:spPr>
          <a:xfrm>
            <a:off x="11766443" y="1814759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B489D503-334B-425D-B6C9-8A96F6214C22}"/>
              </a:ext>
            </a:extLst>
          </p:cNvPr>
          <p:cNvSpPr txBox="1"/>
          <p:nvPr/>
        </p:nvSpPr>
        <p:spPr>
          <a:xfrm>
            <a:off x="11921256" y="1832254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4C5A699A-7F26-4F74-A97C-45A23D266ED2}"/>
              </a:ext>
            </a:extLst>
          </p:cNvPr>
          <p:cNvSpPr/>
          <p:nvPr/>
        </p:nvSpPr>
        <p:spPr>
          <a:xfrm>
            <a:off x="6793068" y="1764165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15491A21-2036-4D59-A561-9D33EF6A41EB}"/>
              </a:ext>
            </a:extLst>
          </p:cNvPr>
          <p:cNvSpPr/>
          <p:nvPr/>
        </p:nvSpPr>
        <p:spPr>
          <a:xfrm>
            <a:off x="5838476" y="1764165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0" name="Picture 399">
            <a:extLst>
              <a:ext uri="{FF2B5EF4-FFF2-40B4-BE49-F238E27FC236}">
                <a16:creationId xmlns:a16="http://schemas.microsoft.com/office/drawing/2014/main" id="{3A486FF3-578A-4CCB-A28A-C45E62AD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749" y="17720768"/>
            <a:ext cx="300640" cy="316258"/>
          </a:xfrm>
          <a:prstGeom prst="rect">
            <a:avLst/>
          </a:prstGeom>
        </p:spPr>
      </p:pic>
      <p:sp>
        <p:nvSpPr>
          <p:cNvPr id="401" name="TextBox 400">
            <a:extLst>
              <a:ext uri="{FF2B5EF4-FFF2-40B4-BE49-F238E27FC236}">
                <a16:creationId xmlns:a16="http://schemas.microsoft.com/office/drawing/2014/main" id="{7C7EDF7A-15D2-42D4-AFAC-F0407C0B5B37}"/>
              </a:ext>
            </a:extLst>
          </p:cNvPr>
          <p:cNvSpPr txBox="1"/>
          <p:nvPr/>
        </p:nvSpPr>
        <p:spPr>
          <a:xfrm>
            <a:off x="10975258" y="1808569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7F674FE9-DE81-4157-9702-780E022EDB03}"/>
              </a:ext>
            </a:extLst>
          </p:cNvPr>
          <p:cNvSpPr/>
          <p:nvPr/>
        </p:nvSpPr>
        <p:spPr>
          <a:xfrm>
            <a:off x="11073263" y="176097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BF66B1E-43A7-4A90-92F9-8D876933BF91}"/>
              </a:ext>
            </a:extLst>
          </p:cNvPr>
          <p:cNvSpPr txBox="1"/>
          <p:nvPr/>
        </p:nvSpPr>
        <p:spPr>
          <a:xfrm>
            <a:off x="10367361" y="1808569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656E4E22-B00C-479B-A72B-1286F989EB9D}"/>
              </a:ext>
            </a:extLst>
          </p:cNvPr>
          <p:cNvSpPr/>
          <p:nvPr/>
        </p:nvSpPr>
        <p:spPr>
          <a:xfrm>
            <a:off x="10465366" y="176097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F55B9BDF-8305-47A4-BE1A-FE266CDB7CC4}"/>
              </a:ext>
            </a:extLst>
          </p:cNvPr>
          <p:cNvSpPr txBox="1"/>
          <p:nvPr/>
        </p:nvSpPr>
        <p:spPr>
          <a:xfrm>
            <a:off x="9108627" y="1810475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88C46655-3547-4677-8182-9D25381CB175}"/>
              </a:ext>
            </a:extLst>
          </p:cNvPr>
          <p:cNvSpPr/>
          <p:nvPr/>
        </p:nvSpPr>
        <p:spPr>
          <a:xfrm>
            <a:off x="9206632" y="176288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16F992EA-B65A-4417-AC98-CD5CF8691402}"/>
              </a:ext>
            </a:extLst>
          </p:cNvPr>
          <p:cNvSpPr txBox="1"/>
          <p:nvPr/>
        </p:nvSpPr>
        <p:spPr>
          <a:xfrm>
            <a:off x="8464992" y="1812358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B88CEC4-0668-4F95-8888-97975EEC1E4D}"/>
              </a:ext>
            </a:extLst>
          </p:cNvPr>
          <p:cNvSpPr/>
          <p:nvPr/>
        </p:nvSpPr>
        <p:spPr>
          <a:xfrm>
            <a:off x="8562997" y="1764768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1840F110-D3A6-4A7E-B20F-D31595BE6A8E}"/>
              </a:ext>
            </a:extLst>
          </p:cNvPr>
          <p:cNvSpPr txBox="1"/>
          <p:nvPr/>
        </p:nvSpPr>
        <p:spPr>
          <a:xfrm>
            <a:off x="6805442" y="18380375"/>
            <a:ext cx="338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fixed, Ready for internal QA</a:t>
            </a:r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E432974B-8D60-4F51-ABB4-E6FC45F915C3}"/>
              </a:ext>
            </a:extLst>
          </p:cNvPr>
          <p:cNvCxnSpPr/>
          <p:nvPr/>
        </p:nvCxnSpPr>
        <p:spPr>
          <a:xfrm>
            <a:off x="-54249" y="1910166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8F0C8C77-65FE-4385-A8CD-EDFA1046403D}"/>
              </a:ext>
            </a:extLst>
          </p:cNvPr>
          <p:cNvSpPr txBox="1"/>
          <p:nvPr/>
        </p:nvSpPr>
        <p:spPr>
          <a:xfrm>
            <a:off x="497316" y="232345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521" name="Picture 520">
            <a:extLst>
              <a:ext uri="{FF2B5EF4-FFF2-40B4-BE49-F238E27FC236}">
                <a16:creationId xmlns:a16="http://schemas.microsoft.com/office/drawing/2014/main" id="{20730E91-2C87-46A2-A937-CEBDF45CB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482805" y="2362280"/>
            <a:ext cx="357432" cy="401536"/>
          </a:xfrm>
          <a:prstGeom prst="rect">
            <a:avLst/>
          </a:prstGeom>
        </p:spPr>
      </p:pic>
      <p:sp>
        <p:nvSpPr>
          <p:cNvPr id="522" name="TextBox 521">
            <a:extLst>
              <a:ext uri="{FF2B5EF4-FFF2-40B4-BE49-F238E27FC236}">
                <a16:creationId xmlns:a16="http://schemas.microsoft.com/office/drawing/2014/main" id="{C02A6BC2-8F47-4180-AF27-9B368C1B28F2}"/>
              </a:ext>
            </a:extLst>
          </p:cNvPr>
          <p:cNvSpPr txBox="1"/>
          <p:nvPr/>
        </p:nvSpPr>
        <p:spPr>
          <a:xfrm>
            <a:off x="1850491" y="2336142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429B05CE-B70C-4B51-A1BD-E6F740820482}"/>
              </a:ext>
            </a:extLst>
          </p:cNvPr>
          <p:cNvSpPr txBox="1"/>
          <p:nvPr/>
        </p:nvSpPr>
        <p:spPr>
          <a:xfrm>
            <a:off x="526206" y="277924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AB580B27-43EA-447F-9D00-66FACDD49D07}"/>
              </a:ext>
            </a:extLst>
          </p:cNvPr>
          <p:cNvSpPr txBox="1"/>
          <p:nvPr/>
        </p:nvSpPr>
        <p:spPr>
          <a:xfrm>
            <a:off x="10153465" y="2225955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91503BFA-6507-4551-BB0C-ABC40F3A5876}"/>
              </a:ext>
            </a:extLst>
          </p:cNvPr>
          <p:cNvSpPr txBox="1"/>
          <p:nvPr/>
        </p:nvSpPr>
        <p:spPr>
          <a:xfrm>
            <a:off x="9615857" y="2219560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67029068-DCF0-49B9-A28A-DBB88C0AE4D7}"/>
              </a:ext>
            </a:extLst>
          </p:cNvPr>
          <p:cNvSpPr txBox="1"/>
          <p:nvPr/>
        </p:nvSpPr>
        <p:spPr>
          <a:xfrm>
            <a:off x="8831345" y="2229755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Product</a:t>
            </a:r>
          </a:p>
        </p:txBody>
      </p:sp>
      <p:pic>
        <p:nvPicPr>
          <p:cNvPr id="527" name="Picture 526">
            <a:extLst>
              <a:ext uri="{FF2B5EF4-FFF2-40B4-BE49-F238E27FC236}">
                <a16:creationId xmlns:a16="http://schemas.microsoft.com/office/drawing/2014/main" id="{9FB2241B-B24A-4ABE-91BD-69B5C42984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913" y="2056154"/>
            <a:ext cx="207429" cy="267571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CCC52287-04D4-47B4-9B85-0636C73E6D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88447" y="2091568"/>
            <a:ext cx="174974" cy="169672"/>
          </a:xfrm>
          <a:prstGeom prst="rect">
            <a:avLst/>
          </a:prstGeom>
        </p:spPr>
      </p:pic>
      <p:pic>
        <p:nvPicPr>
          <p:cNvPr id="529" name="Picture 528">
            <a:extLst>
              <a:ext uri="{FF2B5EF4-FFF2-40B4-BE49-F238E27FC236}">
                <a16:creationId xmlns:a16="http://schemas.microsoft.com/office/drawing/2014/main" id="{6D585716-41D2-43C4-B0AC-E13D35C25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9823" y="2013773"/>
            <a:ext cx="323850" cy="238125"/>
          </a:xfrm>
          <a:prstGeom prst="rect">
            <a:avLst/>
          </a:prstGeom>
        </p:spPr>
      </p:pic>
      <p:pic>
        <p:nvPicPr>
          <p:cNvPr id="530" name="Picture 529">
            <a:extLst>
              <a:ext uri="{FF2B5EF4-FFF2-40B4-BE49-F238E27FC236}">
                <a16:creationId xmlns:a16="http://schemas.microsoft.com/office/drawing/2014/main" id="{5050DFF2-273F-4B78-837B-65038494D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391" y="1998914"/>
            <a:ext cx="323850" cy="238125"/>
          </a:xfrm>
          <a:prstGeom prst="rect">
            <a:avLst/>
          </a:prstGeom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42FBE587-AB23-4C14-94CA-56988F086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557" y="2006331"/>
            <a:ext cx="323850" cy="238125"/>
          </a:xfrm>
          <a:prstGeom prst="rect">
            <a:avLst/>
          </a:prstGeom>
        </p:spPr>
      </p:pic>
      <p:sp>
        <p:nvSpPr>
          <p:cNvPr id="532" name="Rectangle 531">
            <a:extLst>
              <a:ext uri="{FF2B5EF4-FFF2-40B4-BE49-F238E27FC236}">
                <a16:creationId xmlns:a16="http://schemas.microsoft.com/office/drawing/2014/main" id="{85026375-41B5-44D0-9DAB-9521E6E1BFE5}"/>
              </a:ext>
            </a:extLst>
          </p:cNvPr>
          <p:cNvSpPr/>
          <p:nvPr/>
        </p:nvSpPr>
        <p:spPr>
          <a:xfrm>
            <a:off x="10189217" y="248595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C2B0237F-72D7-43D4-8B1F-DDD03A51BA86}"/>
              </a:ext>
            </a:extLst>
          </p:cNvPr>
          <p:cNvSpPr/>
          <p:nvPr/>
        </p:nvSpPr>
        <p:spPr>
          <a:xfrm>
            <a:off x="11025945" y="248996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847CE320-BA56-4BEB-B576-1B4C485DCE02}"/>
              </a:ext>
            </a:extLst>
          </p:cNvPr>
          <p:cNvSpPr/>
          <p:nvPr/>
        </p:nvSpPr>
        <p:spPr>
          <a:xfrm>
            <a:off x="11633079" y="247796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944257DF-8244-454C-A936-D5B54AD25FD1}"/>
              </a:ext>
            </a:extLst>
          </p:cNvPr>
          <p:cNvSpPr txBox="1"/>
          <p:nvPr/>
        </p:nvSpPr>
        <p:spPr>
          <a:xfrm>
            <a:off x="10125102" y="296844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9EFC385B-3582-4467-8FC3-9E60BA76E5FA}"/>
              </a:ext>
            </a:extLst>
          </p:cNvPr>
          <p:cNvSpPr txBox="1"/>
          <p:nvPr/>
        </p:nvSpPr>
        <p:spPr>
          <a:xfrm>
            <a:off x="10280395" y="311007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2CD97703-B889-4B25-B6E5-05F75EEA85F1}"/>
              </a:ext>
            </a:extLst>
          </p:cNvPr>
          <p:cNvSpPr txBox="1"/>
          <p:nvPr/>
        </p:nvSpPr>
        <p:spPr>
          <a:xfrm>
            <a:off x="10913717" y="296076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38F8C329-A3F4-41D1-8A52-C917BF9BFE95}"/>
              </a:ext>
            </a:extLst>
          </p:cNvPr>
          <p:cNvSpPr txBox="1"/>
          <p:nvPr/>
        </p:nvSpPr>
        <p:spPr>
          <a:xfrm>
            <a:off x="11502114" y="296076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156C993D-B306-4999-BC3D-2F96F0E6E723}"/>
              </a:ext>
            </a:extLst>
          </p:cNvPr>
          <p:cNvSpPr txBox="1"/>
          <p:nvPr/>
        </p:nvSpPr>
        <p:spPr>
          <a:xfrm>
            <a:off x="11143731" y="311219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8E8B8FD1-05E4-479F-991A-03D232E668DC}"/>
              </a:ext>
            </a:extLst>
          </p:cNvPr>
          <p:cNvSpPr txBox="1"/>
          <p:nvPr/>
        </p:nvSpPr>
        <p:spPr>
          <a:xfrm>
            <a:off x="11656927" y="313570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F21F55A8-7E6F-4058-A3CC-EA0EC7D5CCDA}"/>
              </a:ext>
            </a:extLst>
          </p:cNvPr>
          <p:cNvSpPr txBox="1"/>
          <p:nvPr/>
        </p:nvSpPr>
        <p:spPr>
          <a:xfrm>
            <a:off x="8089795" y="2135078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316F466D-0001-4714-8F0C-3D36DD098F6C}"/>
              </a:ext>
            </a:extLst>
          </p:cNvPr>
          <p:cNvSpPr txBox="1"/>
          <p:nvPr/>
        </p:nvSpPr>
        <p:spPr>
          <a:xfrm>
            <a:off x="6435829" y="1979499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9164DA7B-6446-414E-B546-79CA35D12943}"/>
              </a:ext>
            </a:extLst>
          </p:cNvPr>
          <p:cNvSpPr txBox="1"/>
          <p:nvPr/>
        </p:nvSpPr>
        <p:spPr>
          <a:xfrm>
            <a:off x="7223779" y="2026346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35CDADE3-9391-4383-A94D-61706F2ACE6D}"/>
              </a:ext>
            </a:extLst>
          </p:cNvPr>
          <p:cNvSpPr txBox="1"/>
          <p:nvPr/>
        </p:nvSpPr>
        <p:spPr>
          <a:xfrm>
            <a:off x="7563021" y="2203551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03A216FB-79E2-435C-9796-09E6D0B7FB64}"/>
              </a:ext>
            </a:extLst>
          </p:cNvPr>
          <p:cNvSpPr/>
          <p:nvPr/>
        </p:nvSpPr>
        <p:spPr>
          <a:xfrm>
            <a:off x="6481591" y="25047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E9F6C26B-BDDA-4C60-81E1-070306C1B1BB}"/>
              </a:ext>
            </a:extLst>
          </p:cNvPr>
          <p:cNvSpPr/>
          <p:nvPr/>
        </p:nvSpPr>
        <p:spPr>
          <a:xfrm>
            <a:off x="6629615" y="2647484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93A5E4F4-5AA8-499B-9B0F-F27D6DB322AB}"/>
              </a:ext>
            </a:extLst>
          </p:cNvPr>
          <p:cNvCxnSpPr>
            <a:cxnSpLocks/>
          </p:cNvCxnSpPr>
          <p:nvPr/>
        </p:nvCxnSpPr>
        <p:spPr>
          <a:xfrm>
            <a:off x="447584" y="3645081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Isosceles Triangle 551">
            <a:extLst>
              <a:ext uri="{FF2B5EF4-FFF2-40B4-BE49-F238E27FC236}">
                <a16:creationId xmlns:a16="http://schemas.microsoft.com/office/drawing/2014/main" id="{9CB632A8-1E59-40F7-8385-6674EFA2D5AC}"/>
              </a:ext>
            </a:extLst>
          </p:cNvPr>
          <p:cNvSpPr/>
          <p:nvPr/>
        </p:nvSpPr>
        <p:spPr>
          <a:xfrm flipV="1">
            <a:off x="10408751" y="2586324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1B7B4AC4-0E6F-4596-BC7A-4A5ED0EF9E1E}"/>
              </a:ext>
            </a:extLst>
          </p:cNvPr>
          <p:cNvCxnSpPr/>
          <p:nvPr/>
        </p:nvCxnSpPr>
        <p:spPr>
          <a:xfrm>
            <a:off x="7966574" y="2057861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EBFDD5AA-AA02-404F-A087-5D01474E691B}"/>
              </a:ext>
            </a:extLst>
          </p:cNvPr>
          <p:cNvCxnSpPr/>
          <p:nvPr/>
        </p:nvCxnSpPr>
        <p:spPr>
          <a:xfrm>
            <a:off x="7057309" y="2057861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5E849C55-C8FD-4EE6-A317-1AF66F5EF7AD}"/>
              </a:ext>
            </a:extLst>
          </p:cNvPr>
          <p:cNvCxnSpPr/>
          <p:nvPr/>
        </p:nvCxnSpPr>
        <p:spPr>
          <a:xfrm>
            <a:off x="8739225" y="2076480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ADA09F07-9714-4CD5-B4AE-91D573F8BDFB}"/>
              </a:ext>
            </a:extLst>
          </p:cNvPr>
          <p:cNvCxnSpPr/>
          <p:nvPr/>
        </p:nvCxnSpPr>
        <p:spPr>
          <a:xfrm>
            <a:off x="10870530" y="205070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79839270-D5A8-4AE2-ACCB-46B305E30DAA}"/>
              </a:ext>
            </a:extLst>
          </p:cNvPr>
          <p:cNvCxnSpPr/>
          <p:nvPr/>
        </p:nvCxnSpPr>
        <p:spPr>
          <a:xfrm>
            <a:off x="12285791" y="2064700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TextBox 558">
            <a:extLst>
              <a:ext uri="{FF2B5EF4-FFF2-40B4-BE49-F238E27FC236}">
                <a16:creationId xmlns:a16="http://schemas.microsoft.com/office/drawing/2014/main" id="{CFBEA8AD-3B9E-448C-A0B3-404DB9277B88}"/>
              </a:ext>
            </a:extLst>
          </p:cNvPr>
          <p:cNvSpPr txBox="1"/>
          <p:nvPr/>
        </p:nvSpPr>
        <p:spPr>
          <a:xfrm>
            <a:off x="12461207" y="1961867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84519607-EC3E-4612-BC66-FBFF85EA17A8}"/>
              </a:ext>
            </a:extLst>
          </p:cNvPr>
          <p:cNvSpPr/>
          <p:nvPr/>
        </p:nvSpPr>
        <p:spPr>
          <a:xfrm>
            <a:off x="12506969" y="2487082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7DEF14DC-3869-49BD-91DB-A90069D8C943}"/>
              </a:ext>
            </a:extLst>
          </p:cNvPr>
          <p:cNvSpPr/>
          <p:nvPr/>
        </p:nvSpPr>
        <p:spPr>
          <a:xfrm>
            <a:off x="12654993" y="2629852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0A200878-56F0-4804-B82A-7C0333000C48}"/>
              </a:ext>
            </a:extLst>
          </p:cNvPr>
          <p:cNvSpPr/>
          <p:nvPr/>
        </p:nvSpPr>
        <p:spPr>
          <a:xfrm>
            <a:off x="9533584" y="249992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CC9F0BDA-1F7D-4303-961F-1E02CA73BFE4}"/>
              </a:ext>
            </a:extLst>
          </p:cNvPr>
          <p:cNvSpPr txBox="1"/>
          <p:nvPr/>
        </p:nvSpPr>
        <p:spPr>
          <a:xfrm>
            <a:off x="9469469" y="298241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4E2A579D-D55B-4BE3-9799-82D738FB17A5}"/>
              </a:ext>
            </a:extLst>
          </p:cNvPr>
          <p:cNvSpPr txBox="1"/>
          <p:nvPr/>
        </p:nvSpPr>
        <p:spPr>
          <a:xfrm>
            <a:off x="9624762" y="312404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65" name="Isosceles Triangle 564">
            <a:extLst>
              <a:ext uri="{FF2B5EF4-FFF2-40B4-BE49-F238E27FC236}">
                <a16:creationId xmlns:a16="http://schemas.microsoft.com/office/drawing/2014/main" id="{3516D5AC-8592-4221-8871-542DE2A654D8}"/>
              </a:ext>
            </a:extLst>
          </p:cNvPr>
          <p:cNvSpPr/>
          <p:nvPr/>
        </p:nvSpPr>
        <p:spPr>
          <a:xfrm flipV="1">
            <a:off x="9753118" y="260029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83148A75-8638-45E2-AEF2-A187411C06E8}"/>
              </a:ext>
            </a:extLst>
          </p:cNvPr>
          <p:cNvSpPr/>
          <p:nvPr/>
        </p:nvSpPr>
        <p:spPr>
          <a:xfrm>
            <a:off x="8907512" y="250234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A5C025B3-E7E2-4FE3-BEBE-431C039DB117}"/>
              </a:ext>
            </a:extLst>
          </p:cNvPr>
          <p:cNvSpPr txBox="1"/>
          <p:nvPr/>
        </p:nvSpPr>
        <p:spPr>
          <a:xfrm>
            <a:off x="8843397" y="298483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FCB37A6E-A9C9-42B2-AD77-3296B8970710}"/>
              </a:ext>
            </a:extLst>
          </p:cNvPr>
          <p:cNvSpPr txBox="1"/>
          <p:nvPr/>
        </p:nvSpPr>
        <p:spPr>
          <a:xfrm>
            <a:off x="8998690" y="312646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69" name="Isosceles Triangle 568">
            <a:extLst>
              <a:ext uri="{FF2B5EF4-FFF2-40B4-BE49-F238E27FC236}">
                <a16:creationId xmlns:a16="http://schemas.microsoft.com/office/drawing/2014/main" id="{213C0284-5063-4CFA-9CAE-779A0371C80A}"/>
              </a:ext>
            </a:extLst>
          </p:cNvPr>
          <p:cNvSpPr/>
          <p:nvPr/>
        </p:nvSpPr>
        <p:spPr>
          <a:xfrm flipV="1">
            <a:off x="9127046" y="2602715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35009BFB-49F4-406A-B889-30223AB1FD4A}"/>
              </a:ext>
            </a:extLst>
          </p:cNvPr>
          <p:cNvSpPr/>
          <p:nvPr/>
        </p:nvSpPr>
        <p:spPr>
          <a:xfrm>
            <a:off x="7213930" y="2469169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FC10C864-CBB6-4753-B102-9EDE2BA83BF4}"/>
              </a:ext>
            </a:extLst>
          </p:cNvPr>
          <p:cNvSpPr/>
          <p:nvPr/>
        </p:nvSpPr>
        <p:spPr>
          <a:xfrm>
            <a:off x="7361954" y="2611939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8728F68-B755-47EB-B6AA-3F95FA08C59E}"/>
              </a:ext>
            </a:extLst>
          </p:cNvPr>
          <p:cNvSpPr/>
          <p:nvPr/>
        </p:nvSpPr>
        <p:spPr>
          <a:xfrm>
            <a:off x="8052952" y="2489067"/>
            <a:ext cx="482665" cy="46363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Arrow: Right 630">
            <a:extLst>
              <a:ext uri="{FF2B5EF4-FFF2-40B4-BE49-F238E27FC236}">
                <a16:creationId xmlns:a16="http://schemas.microsoft.com/office/drawing/2014/main" id="{A6DDBFD1-D3DE-4D15-A1A2-2C78F82DE1A1}"/>
              </a:ext>
            </a:extLst>
          </p:cNvPr>
          <p:cNvSpPr/>
          <p:nvPr/>
        </p:nvSpPr>
        <p:spPr>
          <a:xfrm rot="5400000">
            <a:off x="3259442" y="9791820"/>
            <a:ext cx="678614" cy="961840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9FB948C6-A55E-42B7-88B8-8E9D5E667668}"/>
              </a:ext>
            </a:extLst>
          </p:cNvPr>
          <p:cNvSpPr txBox="1"/>
          <p:nvPr/>
        </p:nvSpPr>
        <p:spPr>
          <a:xfrm>
            <a:off x="4966424" y="459478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50E167B2-6B8A-41ED-B6B6-0C73175D35C6}"/>
              </a:ext>
            </a:extLst>
          </p:cNvPr>
          <p:cNvSpPr txBox="1"/>
          <p:nvPr/>
        </p:nvSpPr>
        <p:spPr>
          <a:xfrm>
            <a:off x="7196279" y="3836122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57448C6-F179-419A-B455-F0B28D0ABE52}"/>
              </a:ext>
            </a:extLst>
          </p:cNvPr>
          <p:cNvSpPr/>
          <p:nvPr/>
        </p:nvSpPr>
        <p:spPr>
          <a:xfrm>
            <a:off x="696282" y="5403638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D4BAD0A-BD3C-49C1-B611-4AB6BFD909D7}"/>
              </a:ext>
            </a:extLst>
          </p:cNvPr>
          <p:cNvSpPr/>
          <p:nvPr/>
        </p:nvSpPr>
        <p:spPr>
          <a:xfrm>
            <a:off x="498979" y="3830942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A9E51649-BBF4-4E86-9ED0-00D89842E01B}"/>
              </a:ext>
            </a:extLst>
          </p:cNvPr>
          <p:cNvSpPr/>
          <p:nvPr/>
        </p:nvSpPr>
        <p:spPr>
          <a:xfrm>
            <a:off x="802693" y="488218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0F908A5F-2281-4008-9675-213DB97BE83A}"/>
              </a:ext>
            </a:extLst>
          </p:cNvPr>
          <p:cNvSpPr txBox="1"/>
          <p:nvPr/>
        </p:nvSpPr>
        <p:spPr>
          <a:xfrm>
            <a:off x="696282" y="461166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338" name="Graphic 337" descr="Checkmark">
            <a:extLst>
              <a:ext uri="{FF2B5EF4-FFF2-40B4-BE49-F238E27FC236}">
                <a16:creationId xmlns:a16="http://schemas.microsoft.com/office/drawing/2014/main" id="{6122654D-8FC1-443C-963D-C26A00FE3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593" y="4954253"/>
            <a:ext cx="273519" cy="273519"/>
          </a:xfrm>
          <a:prstGeom prst="rect">
            <a:avLst/>
          </a:prstGeom>
        </p:spPr>
      </p:pic>
      <p:pic>
        <p:nvPicPr>
          <p:cNvPr id="339" name="Graphic 338" descr="Link">
            <a:extLst>
              <a:ext uri="{FF2B5EF4-FFF2-40B4-BE49-F238E27FC236}">
                <a16:creationId xmlns:a16="http://schemas.microsoft.com/office/drawing/2014/main" id="{77DCA8FF-3B36-4667-95BB-9403AA9C4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13568" y="4867344"/>
            <a:ext cx="370265" cy="370265"/>
          </a:xfrm>
          <a:prstGeom prst="rect">
            <a:avLst/>
          </a:prstGeom>
        </p:spPr>
      </p:pic>
      <p:pic>
        <p:nvPicPr>
          <p:cNvPr id="340" name="Graphic 339" descr="List">
            <a:extLst>
              <a:ext uri="{FF2B5EF4-FFF2-40B4-BE49-F238E27FC236}">
                <a16:creationId xmlns:a16="http://schemas.microsoft.com/office/drawing/2014/main" id="{C941E079-1D44-4CDA-82ED-D81CB9B224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70683" y="4886412"/>
            <a:ext cx="301673" cy="301673"/>
          </a:xfrm>
          <a:prstGeom prst="rect">
            <a:avLst/>
          </a:prstGeom>
        </p:spPr>
      </p:pic>
      <p:pic>
        <p:nvPicPr>
          <p:cNvPr id="341" name="Graphic 340" descr="Eye">
            <a:extLst>
              <a:ext uri="{FF2B5EF4-FFF2-40B4-BE49-F238E27FC236}">
                <a16:creationId xmlns:a16="http://schemas.microsoft.com/office/drawing/2014/main" id="{E44F72AC-59E4-425B-A0BF-7C0EC54D73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82837" y="4886887"/>
            <a:ext cx="370265" cy="370265"/>
          </a:xfrm>
          <a:prstGeom prst="rect">
            <a:avLst/>
          </a:prstGeom>
        </p:spPr>
      </p:pic>
      <p:pic>
        <p:nvPicPr>
          <p:cNvPr id="342" name="Graphic 341" descr="Lightbulb">
            <a:extLst>
              <a:ext uri="{FF2B5EF4-FFF2-40B4-BE49-F238E27FC236}">
                <a16:creationId xmlns:a16="http://schemas.microsoft.com/office/drawing/2014/main" id="{4533727E-5992-4BD1-9290-92C0242F14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01878" y="4888570"/>
            <a:ext cx="299515" cy="299515"/>
          </a:xfrm>
          <a:prstGeom prst="rect">
            <a:avLst/>
          </a:prstGeom>
        </p:spPr>
      </p:pic>
      <p:sp>
        <p:nvSpPr>
          <p:cNvPr id="343" name="Rectangle 342">
            <a:extLst>
              <a:ext uri="{FF2B5EF4-FFF2-40B4-BE49-F238E27FC236}">
                <a16:creationId xmlns:a16="http://schemas.microsoft.com/office/drawing/2014/main" id="{430C4B46-A53E-474A-AE1D-0318DBBA73D4}"/>
              </a:ext>
            </a:extLst>
          </p:cNvPr>
          <p:cNvSpPr/>
          <p:nvPr/>
        </p:nvSpPr>
        <p:spPr>
          <a:xfrm>
            <a:off x="1662677" y="486517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92FC4C7E-99E8-4372-9A94-369196879725}"/>
              </a:ext>
            </a:extLst>
          </p:cNvPr>
          <p:cNvSpPr/>
          <p:nvPr/>
        </p:nvSpPr>
        <p:spPr>
          <a:xfrm>
            <a:off x="2182768" y="485477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501E9A59-E174-4E24-9497-87F46BD7B314}"/>
              </a:ext>
            </a:extLst>
          </p:cNvPr>
          <p:cNvSpPr/>
          <p:nvPr/>
        </p:nvSpPr>
        <p:spPr>
          <a:xfrm>
            <a:off x="3216227" y="484126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4CF88315-94BE-47BF-9CAD-FE5E2DE3BF72}"/>
              </a:ext>
            </a:extLst>
          </p:cNvPr>
          <p:cNvSpPr/>
          <p:nvPr/>
        </p:nvSpPr>
        <p:spPr>
          <a:xfrm>
            <a:off x="4256920" y="484065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A5D9F6BC-0BD8-46DD-8432-BCE62ABEEA0A}"/>
              </a:ext>
            </a:extLst>
          </p:cNvPr>
          <p:cNvSpPr txBox="1"/>
          <p:nvPr/>
        </p:nvSpPr>
        <p:spPr>
          <a:xfrm>
            <a:off x="1587792" y="457869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2CBB8AAD-BFBE-4341-B5B6-E542F971A912}"/>
              </a:ext>
            </a:extLst>
          </p:cNvPr>
          <p:cNvSpPr txBox="1"/>
          <p:nvPr/>
        </p:nvSpPr>
        <p:spPr>
          <a:xfrm>
            <a:off x="2023578" y="457218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9673DC56-4410-4206-B76C-932FD46C9DB2}"/>
              </a:ext>
            </a:extLst>
          </p:cNvPr>
          <p:cNvSpPr txBox="1"/>
          <p:nvPr/>
        </p:nvSpPr>
        <p:spPr>
          <a:xfrm>
            <a:off x="3203736" y="458434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42AA5F19-6535-4F99-8C46-C9BEE79F8214}"/>
              </a:ext>
            </a:extLst>
          </p:cNvPr>
          <p:cNvGrpSpPr/>
          <p:nvPr/>
        </p:nvGrpSpPr>
        <p:grpSpPr>
          <a:xfrm>
            <a:off x="5463974" y="4842482"/>
            <a:ext cx="410584" cy="391973"/>
            <a:chOff x="5058700" y="5220208"/>
            <a:chExt cx="410584" cy="391973"/>
          </a:xfrm>
        </p:grpSpPr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EA4D0BF9-4068-4B87-A870-36CB9CE6B541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3" name="Graphic 352" descr="Forbidden">
              <a:extLst>
                <a:ext uri="{FF2B5EF4-FFF2-40B4-BE49-F238E27FC236}">
                  <a16:creationId xmlns:a16="http://schemas.microsoft.com/office/drawing/2014/main" id="{D60A55D2-AB4E-4B80-8CCF-8B0ED5362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354" name="TextBox 353">
            <a:extLst>
              <a:ext uri="{FF2B5EF4-FFF2-40B4-BE49-F238E27FC236}">
                <a16:creationId xmlns:a16="http://schemas.microsoft.com/office/drawing/2014/main" id="{41EC263D-000F-4AD9-93FE-A078D51B860F}"/>
              </a:ext>
            </a:extLst>
          </p:cNvPr>
          <p:cNvSpPr txBox="1"/>
          <p:nvPr/>
        </p:nvSpPr>
        <p:spPr>
          <a:xfrm>
            <a:off x="3684826" y="4546215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C29061C1-ED3F-42F6-9179-51FE028F9A4D}"/>
              </a:ext>
            </a:extLst>
          </p:cNvPr>
          <p:cNvSpPr/>
          <p:nvPr/>
        </p:nvSpPr>
        <p:spPr>
          <a:xfrm>
            <a:off x="3755477" y="483186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7" name="Picture 4" descr="Image result for trash icon">
            <a:extLst>
              <a:ext uri="{FF2B5EF4-FFF2-40B4-BE49-F238E27FC236}">
                <a16:creationId xmlns:a16="http://schemas.microsoft.com/office/drawing/2014/main" id="{285A951C-4A25-45FF-A0D8-C77AFB8D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35" y="485056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" name="TextBox 357">
            <a:extLst>
              <a:ext uri="{FF2B5EF4-FFF2-40B4-BE49-F238E27FC236}">
                <a16:creationId xmlns:a16="http://schemas.microsoft.com/office/drawing/2014/main" id="{D086CB1D-D07D-441B-BCFE-DFEE9C45F683}"/>
              </a:ext>
            </a:extLst>
          </p:cNvPr>
          <p:cNvSpPr txBox="1"/>
          <p:nvPr/>
        </p:nvSpPr>
        <p:spPr>
          <a:xfrm>
            <a:off x="4173746" y="457843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E730F69E-4B2A-4141-862D-C728F81B87D9}"/>
              </a:ext>
            </a:extLst>
          </p:cNvPr>
          <p:cNvGrpSpPr/>
          <p:nvPr/>
        </p:nvGrpSpPr>
        <p:grpSpPr>
          <a:xfrm>
            <a:off x="2631961" y="4580985"/>
            <a:ext cx="657552" cy="649879"/>
            <a:chOff x="3430783" y="5313027"/>
            <a:chExt cx="657552" cy="649879"/>
          </a:xfrm>
        </p:grpSpPr>
        <p:pic>
          <p:nvPicPr>
            <p:cNvPr id="360" name="Graphic 359" descr="Link">
              <a:extLst>
                <a:ext uri="{FF2B5EF4-FFF2-40B4-BE49-F238E27FC236}">
                  <a16:creationId xmlns:a16="http://schemas.microsoft.com/office/drawing/2014/main" id="{A92399CD-3B4E-4BAB-8E75-9E51BC80D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529FABCA-30D0-44CB-BF73-CCCABB3A017C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8E1DC92B-2CCA-4717-B264-2AC3834EA7CC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F01346A1-35CD-4854-B2A5-FD3C23A53A39}"/>
              </a:ext>
            </a:extLst>
          </p:cNvPr>
          <p:cNvSpPr txBox="1"/>
          <p:nvPr/>
        </p:nvSpPr>
        <p:spPr>
          <a:xfrm>
            <a:off x="552075" y="3929158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8A0EF7E9-641C-46A9-88B3-9B117DE42D2B}"/>
              </a:ext>
            </a:extLst>
          </p:cNvPr>
          <p:cNvCxnSpPr>
            <a:cxnSpLocks/>
          </p:cNvCxnSpPr>
          <p:nvPr/>
        </p:nvCxnSpPr>
        <p:spPr>
          <a:xfrm flipV="1">
            <a:off x="575686" y="4443055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Rectangle 365">
            <a:extLst>
              <a:ext uri="{FF2B5EF4-FFF2-40B4-BE49-F238E27FC236}">
                <a16:creationId xmlns:a16="http://schemas.microsoft.com/office/drawing/2014/main" id="{157E1E8A-3BAE-4C35-8761-C6752314D613}"/>
              </a:ext>
            </a:extLst>
          </p:cNvPr>
          <p:cNvSpPr/>
          <p:nvPr/>
        </p:nvSpPr>
        <p:spPr>
          <a:xfrm>
            <a:off x="7275733" y="5378632"/>
            <a:ext cx="5911194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A7A61EE9-44EB-49D7-A6F2-A9B97EAAE2E5}"/>
              </a:ext>
            </a:extLst>
          </p:cNvPr>
          <p:cNvCxnSpPr>
            <a:cxnSpLocks/>
          </p:cNvCxnSpPr>
          <p:nvPr/>
        </p:nvCxnSpPr>
        <p:spPr>
          <a:xfrm>
            <a:off x="7224581" y="4375068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Rectangle 470">
            <a:extLst>
              <a:ext uri="{FF2B5EF4-FFF2-40B4-BE49-F238E27FC236}">
                <a16:creationId xmlns:a16="http://schemas.microsoft.com/office/drawing/2014/main" id="{188753C2-D8A6-41F8-957C-F130452A9EC9}"/>
              </a:ext>
            </a:extLst>
          </p:cNvPr>
          <p:cNvSpPr/>
          <p:nvPr/>
        </p:nvSpPr>
        <p:spPr>
          <a:xfrm>
            <a:off x="7091734" y="3833156"/>
            <a:ext cx="6265240" cy="36565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83875CD5-56F7-4D3A-8CAF-55F0B35FE0B7}"/>
              </a:ext>
            </a:extLst>
          </p:cNvPr>
          <p:cNvCxnSpPr>
            <a:cxnSpLocks/>
          </p:cNvCxnSpPr>
          <p:nvPr/>
        </p:nvCxnSpPr>
        <p:spPr>
          <a:xfrm>
            <a:off x="448726" y="3486839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Rectangle 474">
            <a:extLst>
              <a:ext uri="{FF2B5EF4-FFF2-40B4-BE49-F238E27FC236}">
                <a16:creationId xmlns:a16="http://schemas.microsoft.com/office/drawing/2014/main" id="{4339F3D8-3E88-4027-BA71-66AE2B537A1B}"/>
              </a:ext>
            </a:extLst>
          </p:cNvPr>
          <p:cNvSpPr/>
          <p:nvPr/>
        </p:nvSpPr>
        <p:spPr>
          <a:xfrm>
            <a:off x="7891235" y="4750341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41E2F036-6F19-4EC7-A247-A03202AA2D78}"/>
              </a:ext>
            </a:extLst>
          </p:cNvPr>
          <p:cNvGrpSpPr/>
          <p:nvPr/>
        </p:nvGrpSpPr>
        <p:grpSpPr>
          <a:xfrm>
            <a:off x="7925506" y="4754110"/>
            <a:ext cx="328577" cy="403957"/>
            <a:chOff x="745957" y="1111196"/>
            <a:chExt cx="292068" cy="359073"/>
          </a:xfrm>
        </p:grpSpPr>
        <p:sp>
          <p:nvSpPr>
            <p:cNvPr id="477" name="Isosceles Triangle 476">
              <a:extLst>
                <a:ext uri="{FF2B5EF4-FFF2-40B4-BE49-F238E27FC236}">
                  <a16:creationId xmlns:a16="http://schemas.microsoft.com/office/drawing/2014/main" id="{FB0F9264-090B-40F6-994C-C601314923B2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28D1FD34-CE41-4619-8CDA-EAE4C72DBD12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sp>
        <p:nvSpPr>
          <p:cNvPr id="479" name="TextBox 478">
            <a:extLst>
              <a:ext uri="{FF2B5EF4-FFF2-40B4-BE49-F238E27FC236}">
                <a16:creationId xmlns:a16="http://schemas.microsoft.com/office/drawing/2014/main" id="{41676522-F341-445C-BA00-03ADE389A6B4}"/>
              </a:ext>
            </a:extLst>
          </p:cNvPr>
          <p:cNvSpPr txBox="1"/>
          <p:nvPr/>
        </p:nvSpPr>
        <p:spPr>
          <a:xfrm>
            <a:off x="7791255" y="4472999"/>
            <a:ext cx="660758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  <a:p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4B101824-03CD-4A0A-9400-2C88C77B85DA}"/>
              </a:ext>
            </a:extLst>
          </p:cNvPr>
          <p:cNvSpPr/>
          <p:nvPr/>
        </p:nvSpPr>
        <p:spPr>
          <a:xfrm>
            <a:off x="7313725" y="4729440"/>
            <a:ext cx="410584" cy="39197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" name="Graphic 480" descr="Checkmark">
            <a:extLst>
              <a:ext uri="{FF2B5EF4-FFF2-40B4-BE49-F238E27FC236}">
                <a16:creationId xmlns:a16="http://schemas.microsoft.com/office/drawing/2014/main" id="{9C4AD226-F2EC-4231-83AC-F4F46D0A01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84625" y="4801510"/>
            <a:ext cx="273519" cy="273519"/>
          </a:xfrm>
          <a:prstGeom prst="rect">
            <a:avLst/>
          </a:prstGeom>
        </p:spPr>
      </p:pic>
      <p:sp>
        <p:nvSpPr>
          <p:cNvPr id="482" name="TextBox 481">
            <a:extLst>
              <a:ext uri="{FF2B5EF4-FFF2-40B4-BE49-F238E27FC236}">
                <a16:creationId xmlns:a16="http://schemas.microsoft.com/office/drawing/2014/main" id="{6CE40A8C-B98A-4576-98E4-FB8DF41B4150}"/>
              </a:ext>
            </a:extLst>
          </p:cNvPr>
          <p:cNvSpPr txBox="1"/>
          <p:nvPr/>
        </p:nvSpPr>
        <p:spPr>
          <a:xfrm>
            <a:off x="7207314" y="4458924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AA0940-85FC-4F1A-93EF-CA34447F667B}"/>
              </a:ext>
            </a:extLst>
          </p:cNvPr>
          <p:cNvCxnSpPr>
            <a:stCxn id="482" idx="3"/>
          </p:cNvCxnSpPr>
          <p:nvPr/>
        </p:nvCxnSpPr>
        <p:spPr>
          <a:xfrm flipV="1">
            <a:off x="7781510" y="3197863"/>
            <a:ext cx="431656" cy="138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63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50A8398-C6FC-490D-8145-34C66B835E36}"/>
              </a:ext>
            </a:extLst>
          </p:cNvPr>
          <p:cNvSpPr/>
          <p:nvPr/>
        </p:nvSpPr>
        <p:spPr>
          <a:xfrm>
            <a:off x="3367285" y="4135365"/>
            <a:ext cx="410584" cy="391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866051F-48CC-4F08-8A91-FAEA88D2D20B}"/>
              </a:ext>
            </a:extLst>
          </p:cNvPr>
          <p:cNvSpPr/>
          <p:nvPr/>
        </p:nvSpPr>
        <p:spPr>
          <a:xfrm>
            <a:off x="1813735" y="4159283"/>
            <a:ext cx="410584" cy="391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65D209-EE70-494F-8C65-7B0AC40487DB}"/>
              </a:ext>
            </a:extLst>
          </p:cNvPr>
          <p:cNvSpPr/>
          <p:nvPr/>
        </p:nvSpPr>
        <p:spPr>
          <a:xfrm>
            <a:off x="9708206" y="1614086"/>
            <a:ext cx="509499" cy="504604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B20EED2-66D6-4233-A318-504247B6684F}"/>
              </a:ext>
            </a:extLst>
          </p:cNvPr>
          <p:cNvCxnSpPr/>
          <p:nvPr/>
        </p:nvCxnSpPr>
        <p:spPr>
          <a:xfrm>
            <a:off x="97951" y="1046028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AA4CC3B-C88F-4D4B-8263-B4C1CDCA4AA7}"/>
              </a:ext>
            </a:extLst>
          </p:cNvPr>
          <p:cNvSpPr txBox="1"/>
          <p:nvPr/>
        </p:nvSpPr>
        <p:spPr>
          <a:xfrm>
            <a:off x="649516" y="1459319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776323E-12F6-4648-9D18-BDEF2889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635005" y="1498142"/>
            <a:ext cx="357432" cy="40153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375D749C-0E94-4622-A4B0-E3374396D75F}"/>
              </a:ext>
            </a:extLst>
          </p:cNvPr>
          <p:cNvSpPr txBox="1"/>
          <p:nvPr/>
        </p:nvSpPr>
        <p:spPr>
          <a:xfrm>
            <a:off x="2002691" y="1472004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A35C61-1E94-42E6-A4EF-6164E13C78B8}"/>
              </a:ext>
            </a:extLst>
          </p:cNvPr>
          <p:cNvSpPr txBox="1"/>
          <p:nvPr/>
        </p:nvSpPr>
        <p:spPr>
          <a:xfrm>
            <a:off x="678406" y="1915110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A96A2B-F7A8-46D1-A7F2-EC0B95ACE1DD}"/>
              </a:ext>
            </a:extLst>
          </p:cNvPr>
          <p:cNvSpPr txBox="1"/>
          <p:nvPr/>
        </p:nvSpPr>
        <p:spPr>
          <a:xfrm>
            <a:off x="5117482" y="3888888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130FC2F-6128-47EE-AA1F-346B9ED7EDEA}"/>
              </a:ext>
            </a:extLst>
          </p:cNvPr>
          <p:cNvSpPr/>
          <p:nvPr/>
        </p:nvSpPr>
        <p:spPr>
          <a:xfrm>
            <a:off x="847340" y="4697742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26ADE5A-C200-47F8-B049-08E71C8DF5F9}"/>
              </a:ext>
            </a:extLst>
          </p:cNvPr>
          <p:cNvSpPr/>
          <p:nvPr/>
        </p:nvSpPr>
        <p:spPr>
          <a:xfrm>
            <a:off x="650037" y="3125046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0BCB9ED-C20E-4FCB-9D3B-4C4D663346B1}"/>
              </a:ext>
            </a:extLst>
          </p:cNvPr>
          <p:cNvSpPr/>
          <p:nvPr/>
        </p:nvSpPr>
        <p:spPr>
          <a:xfrm>
            <a:off x="953751" y="417628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01D8E17-5E07-49BC-A401-FD836DB17170}"/>
              </a:ext>
            </a:extLst>
          </p:cNvPr>
          <p:cNvSpPr txBox="1"/>
          <p:nvPr/>
        </p:nvSpPr>
        <p:spPr>
          <a:xfrm>
            <a:off x="847340" y="3905771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99" name="Graphic 98" descr="Checkmark">
            <a:extLst>
              <a:ext uri="{FF2B5EF4-FFF2-40B4-BE49-F238E27FC236}">
                <a16:creationId xmlns:a16="http://schemas.microsoft.com/office/drawing/2014/main" id="{90EEED74-BFCA-444D-B2F8-56E8C0248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651" y="4248357"/>
            <a:ext cx="273519" cy="273519"/>
          </a:xfrm>
          <a:prstGeom prst="rect">
            <a:avLst/>
          </a:prstGeom>
        </p:spPr>
      </p:pic>
      <p:pic>
        <p:nvPicPr>
          <p:cNvPr id="100" name="Graphic 99" descr="Link">
            <a:extLst>
              <a:ext uri="{FF2B5EF4-FFF2-40B4-BE49-F238E27FC236}">
                <a16:creationId xmlns:a16="http://schemas.microsoft.com/office/drawing/2014/main" id="{F4FB824E-1F56-4926-9D0F-C1CBAB3E9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4626" y="4161448"/>
            <a:ext cx="370265" cy="370265"/>
          </a:xfrm>
          <a:prstGeom prst="rect">
            <a:avLst/>
          </a:prstGeom>
        </p:spPr>
      </p:pic>
      <p:pic>
        <p:nvPicPr>
          <p:cNvPr id="101" name="Graphic 100" descr="List">
            <a:extLst>
              <a:ext uri="{FF2B5EF4-FFF2-40B4-BE49-F238E27FC236}">
                <a16:creationId xmlns:a16="http://schemas.microsoft.com/office/drawing/2014/main" id="{60FFBB5B-F4AB-4C3A-A519-F7F2E1B6D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1741" y="4180516"/>
            <a:ext cx="301673" cy="301673"/>
          </a:xfrm>
          <a:prstGeom prst="rect">
            <a:avLst/>
          </a:prstGeom>
        </p:spPr>
      </p:pic>
      <p:pic>
        <p:nvPicPr>
          <p:cNvPr id="102" name="Graphic 101" descr="Eye">
            <a:extLst>
              <a:ext uri="{FF2B5EF4-FFF2-40B4-BE49-F238E27FC236}">
                <a16:creationId xmlns:a16="http://schemas.microsoft.com/office/drawing/2014/main" id="{2524CAE2-5D8A-4839-AE70-F2F3FF564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3895" y="4180991"/>
            <a:ext cx="370265" cy="370265"/>
          </a:xfrm>
          <a:prstGeom prst="rect">
            <a:avLst/>
          </a:prstGeom>
        </p:spPr>
      </p:pic>
      <p:pic>
        <p:nvPicPr>
          <p:cNvPr id="103" name="Graphic 102" descr="Lightbulb">
            <a:extLst>
              <a:ext uri="{FF2B5EF4-FFF2-40B4-BE49-F238E27FC236}">
                <a16:creationId xmlns:a16="http://schemas.microsoft.com/office/drawing/2014/main" id="{66A0DE6D-6F6A-4330-AC21-CB26E36111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52936" y="4182674"/>
            <a:ext cx="299515" cy="299515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E67FF4ED-96F2-4DCC-B6CB-A2951CB218E6}"/>
              </a:ext>
            </a:extLst>
          </p:cNvPr>
          <p:cNvSpPr/>
          <p:nvPr/>
        </p:nvSpPr>
        <p:spPr>
          <a:xfrm>
            <a:off x="2333826" y="414888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8D51A34-A2ED-4EB9-8DF9-90825DB17A21}"/>
              </a:ext>
            </a:extLst>
          </p:cNvPr>
          <p:cNvSpPr/>
          <p:nvPr/>
        </p:nvSpPr>
        <p:spPr>
          <a:xfrm>
            <a:off x="4407978" y="413476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7B91F71-5A6D-4CA6-A618-DFDC36403D49}"/>
              </a:ext>
            </a:extLst>
          </p:cNvPr>
          <p:cNvSpPr txBox="1"/>
          <p:nvPr/>
        </p:nvSpPr>
        <p:spPr>
          <a:xfrm>
            <a:off x="1738850" y="3872802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06B29B1-B1C9-4AB7-867A-7588073CE737}"/>
              </a:ext>
            </a:extLst>
          </p:cNvPr>
          <p:cNvSpPr txBox="1"/>
          <p:nvPr/>
        </p:nvSpPr>
        <p:spPr>
          <a:xfrm>
            <a:off x="2174636" y="3866289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29F5974-B6EA-4869-B852-8F3138751FFA}"/>
              </a:ext>
            </a:extLst>
          </p:cNvPr>
          <p:cNvSpPr txBox="1"/>
          <p:nvPr/>
        </p:nvSpPr>
        <p:spPr>
          <a:xfrm>
            <a:off x="3354794" y="387844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A10E2A7-AA65-4FAE-9063-B985049BE8B5}"/>
              </a:ext>
            </a:extLst>
          </p:cNvPr>
          <p:cNvGrpSpPr/>
          <p:nvPr/>
        </p:nvGrpSpPr>
        <p:grpSpPr>
          <a:xfrm>
            <a:off x="5615032" y="4136586"/>
            <a:ext cx="410584" cy="391973"/>
            <a:chOff x="5058700" y="5220208"/>
            <a:chExt cx="410584" cy="39197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527C450-3D97-4905-A8B3-910292729A7A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Graphic 112" descr="Forbidden">
              <a:extLst>
                <a:ext uri="{FF2B5EF4-FFF2-40B4-BE49-F238E27FC236}">
                  <a16:creationId xmlns:a16="http://schemas.microsoft.com/office/drawing/2014/main" id="{6243E757-AD23-4D61-B5C9-55AC8144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B0DCA6CE-23E3-4880-B247-6F7D91519FE2}"/>
              </a:ext>
            </a:extLst>
          </p:cNvPr>
          <p:cNvSpPr txBox="1"/>
          <p:nvPr/>
        </p:nvSpPr>
        <p:spPr>
          <a:xfrm>
            <a:off x="3835884" y="3840319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7F63410-A40D-41B0-B312-4077E782091B}"/>
              </a:ext>
            </a:extLst>
          </p:cNvPr>
          <p:cNvSpPr/>
          <p:nvPr/>
        </p:nvSpPr>
        <p:spPr>
          <a:xfrm>
            <a:off x="3906535" y="412597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4" descr="Image result for trash icon">
            <a:extLst>
              <a:ext uri="{FF2B5EF4-FFF2-40B4-BE49-F238E27FC236}">
                <a16:creationId xmlns:a16="http://schemas.microsoft.com/office/drawing/2014/main" id="{49FC2433-AE34-4086-B4CD-B1B8025A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93" y="4144666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2DA5B281-9833-4A40-9BD4-C9040569D34A}"/>
              </a:ext>
            </a:extLst>
          </p:cNvPr>
          <p:cNvSpPr txBox="1"/>
          <p:nvPr/>
        </p:nvSpPr>
        <p:spPr>
          <a:xfrm>
            <a:off x="4324804" y="3872538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1BC2CAB-B835-489C-8A52-E7E43DD14B6C}"/>
              </a:ext>
            </a:extLst>
          </p:cNvPr>
          <p:cNvGrpSpPr/>
          <p:nvPr/>
        </p:nvGrpSpPr>
        <p:grpSpPr>
          <a:xfrm>
            <a:off x="2783019" y="3875089"/>
            <a:ext cx="657552" cy="649879"/>
            <a:chOff x="3430783" y="5313027"/>
            <a:chExt cx="657552" cy="649879"/>
          </a:xfrm>
        </p:grpSpPr>
        <p:pic>
          <p:nvPicPr>
            <p:cNvPr id="119" name="Graphic 118" descr="Link">
              <a:extLst>
                <a:ext uri="{FF2B5EF4-FFF2-40B4-BE49-F238E27FC236}">
                  <a16:creationId xmlns:a16="http://schemas.microsoft.com/office/drawing/2014/main" id="{F6B54A96-1FFC-41FC-87B0-E5A7832B5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69D9518-6EDB-4F35-8CD2-8DC03DCA5AD3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DA48BB6-1BE5-4594-A15F-55CF81D77F04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2B08E14C-761B-4C12-B3AC-1239D158F320}"/>
              </a:ext>
            </a:extLst>
          </p:cNvPr>
          <p:cNvSpPr txBox="1"/>
          <p:nvPr/>
        </p:nvSpPr>
        <p:spPr>
          <a:xfrm>
            <a:off x="921114" y="4704377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91E002C-50DA-4707-ABC2-CFAF65D63940}"/>
              </a:ext>
            </a:extLst>
          </p:cNvPr>
          <p:cNvSpPr txBox="1"/>
          <p:nvPr/>
        </p:nvSpPr>
        <p:spPr>
          <a:xfrm>
            <a:off x="703133" y="3223262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F417BAC-0C20-46ED-89CD-612C11EC3767}"/>
              </a:ext>
            </a:extLst>
          </p:cNvPr>
          <p:cNvCxnSpPr>
            <a:cxnSpLocks/>
          </p:cNvCxnSpPr>
          <p:nvPr/>
        </p:nvCxnSpPr>
        <p:spPr>
          <a:xfrm flipV="1">
            <a:off x="726744" y="3737159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987197FE-CB8F-42F8-A432-C309AD2BB27D}"/>
              </a:ext>
            </a:extLst>
          </p:cNvPr>
          <p:cNvSpPr txBox="1"/>
          <p:nvPr/>
        </p:nvSpPr>
        <p:spPr>
          <a:xfrm>
            <a:off x="10305665" y="1361817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11D5FFA-E634-4D52-8F93-BA0ACD7C76CD}"/>
              </a:ext>
            </a:extLst>
          </p:cNvPr>
          <p:cNvSpPr txBox="1"/>
          <p:nvPr/>
        </p:nvSpPr>
        <p:spPr>
          <a:xfrm>
            <a:off x="9768057" y="1355422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58F9FEC-A122-42E2-AC94-CF7D9496734E}"/>
              </a:ext>
            </a:extLst>
          </p:cNvPr>
          <p:cNvSpPr txBox="1"/>
          <p:nvPr/>
        </p:nvSpPr>
        <p:spPr>
          <a:xfrm>
            <a:off x="8983545" y="1365617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1C013481-68B1-49FA-A708-A8B200F294D1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13" y="1192016"/>
            <a:ext cx="207429" cy="267571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FF5EAD97-EF36-4D14-9BB9-74871FA0FEA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40647" y="1227430"/>
            <a:ext cx="174974" cy="16967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BA0F3C0-7ABD-449E-861A-036C6B4BCE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22023" y="1149635"/>
            <a:ext cx="323850" cy="23812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E87C7B26-3E6D-4F95-B46F-9F476031B3D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46591" y="1134776"/>
            <a:ext cx="323850" cy="23812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3E5BECAA-9DC8-4C6F-8078-99A22132C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45757" y="1142193"/>
            <a:ext cx="323850" cy="238125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9559009-9049-4E93-B721-16C33AAFC06E}"/>
              </a:ext>
            </a:extLst>
          </p:cNvPr>
          <p:cNvSpPr/>
          <p:nvPr/>
        </p:nvSpPr>
        <p:spPr>
          <a:xfrm>
            <a:off x="10341417" y="1621818"/>
            <a:ext cx="482665" cy="463636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44775-9A9D-4F8F-932E-CBD6F8A5BB0D}"/>
              </a:ext>
            </a:extLst>
          </p:cNvPr>
          <p:cNvSpPr/>
          <p:nvPr/>
        </p:nvSpPr>
        <p:spPr>
          <a:xfrm>
            <a:off x="11178145" y="162582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5F87621-F05F-4BD7-AB2F-1DA89449F7FD}"/>
              </a:ext>
            </a:extLst>
          </p:cNvPr>
          <p:cNvSpPr/>
          <p:nvPr/>
        </p:nvSpPr>
        <p:spPr>
          <a:xfrm>
            <a:off x="11785279" y="161383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1484B74-B274-4893-B08E-38DA797C6045}"/>
              </a:ext>
            </a:extLst>
          </p:cNvPr>
          <p:cNvSpPr/>
          <p:nvPr/>
        </p:nvSpPr>
        <p:spPr>
          <a:xfrm>
            <a:off x="9089282" y="1636250"/>
            <a:ext cx="482665" cy="463636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0DE528-1ACA-4CD7-AA1F-B44719DF6C60}"/>
              </a:ext>
            </a:extLst>
          </p:cNvPr>
          <p:cNvSpPr txBox="1"/>
          <p:nvPr/>
        </p:nvSpPr>
        <p:spPr>
          <a:xfrm>
            <a:off x="10277302" y="210430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447699E-FA08-475A-9A72-2ABDBACE53D6}"/>
              </a:ext>
            </a:extLst>
          </p:cNvPr>
          <p:cNvSpPr txBox="1"/>
          <p:nvPr/>
        </p:nvSpPr>
        <p:spPr>
          <a:xfrm>
            <a:off x="10432595" y="224593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BC42FE-CAC5-4A11-818E-3123BF76D86A}"/>
              </a:ext>
            </a:extLst>
          </p:cNvPr>
          <p:cNvSpPr txBox="1"/>
          <p:nvPr/>
        </p:nvSpPr>
        <p:spPr>
          <a:xfrm>
            <a:off x="11065917" y="209662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43C2AD4-4BCE-4974-AF31-0E032FF5C0A8}"/>
              </a:ext>
            </a:extLst>
          </p:cNvPr>
          <p:cNvSpPr txBox="1"/>
          <p:nvPr/>
        </p:nvSpPr>
        <p:spPr>
          <a:xfrm>
            <a:off x="11654314" y="209662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B180C1E-6CA2-44F6-821E-4445028CA35A}"/>
              </a:ext>
            </a:extLst>
          </p:cNvPr>
          <p:cNvSpPr txBox="1"/>
          <p:nvPr/>
        </p:nvSpPr>
        <p:spPr>
          <a:xfrm>
            <a:off x="11295931" y="22480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C956D6B-D728-4963-BE9E-620F26C9C77D}"/>
              </a:ext>
            </a:extLst>
          </p:cNvPr>
          <p:cNvSpPr txBox="1"/>
          <p:nvPr/>
        </p:nvSpPr>
        <p:spPr>
          <a:xfrm>
            <a:off x="11809127" y="227157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DDBEF1F-F0D8-42E1-A72A-0EFEB5C7EEE2}"/>
              </a:ext>
            </a:extLst>
          </p:cNvPr>
          <p:cNvSpPr txBox="1"/>
          <p:nvPr/>
        </p:nvSpPr>
        <p:spPr>
          <a:xfrm>
            <a:off x="9623394" y="212888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7AA14B6-C4A0-4D48-A7A0-CA8194F06692}"/>
              </a:ext>
            </a:extLst>
          </p:cNvPr>
          <p:cNvSpPr txBox="1"/>
          <p:nvPr/>
        </p:nvSpPr>
        <p:spPr>
          <a:xfrm>
            <a:off x="9778687" y="227051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9A8AC70-1C8C-4490-AFF7-E7DA7B18D8DE}"/>
              </a:ext>
            </a:extLst>
          </p:cNvPr>
          <p:cNvSpPr txBox="1"/>
          <p:nvPr/>
        </p:nvSpPr>
        <p:spPr>
          <a:xfrm>
            <a:off x="8973330" y="214099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D22B993-FC52-4B49-BF5E-AF6C388FFE20}"/>
              </a:ext>
            </a:extLst>
          </p:cNvPr>
          <p:cNvSpPr txBox="1"/>
          <p:nvPr/>
        </p:nvSpPr>
        <p:spPr>
          <a:xfrm>
            <a:off x="9128623" y="228262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5E4C7616-3972-486C-B8D7-F8F550243519}"/>
              </a:ext>
            </a:extLst>
          </p:cNvPr>
          <p:cNvSpPr/>
          <p:nvPr/>
        </p:nvSpPr>
        <p:spPr>
          <a:xfrm flipV="1">
            <a:off x="9316802" y="1731291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37DC867-3256-4155-834F-9CB79F7F2C92}"/>
              </a:ext>
            </a:extLst>
          </p:cNvPr>
          <p:cNvSpPr/>
          <p:nvPr/>
        </p:nvSpPr>
        <p:spPr>
          <a:xfrm>
            <a:off x="7422717" y="1647267"/>
            <a:ext cx="482665" cy="463636"/>
          </a:xfrm>
          <a:prstGeom prst="rect">
            <a:avLst/>
          </a:prstGeom>
          <a:solidFill>
            <a:srgbClr val="FF3300">
              <a:alpha val="7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EE54494-F37B-4EDD-91C4-FE96632F022A}"/>
              </a:ext>
            </a:extLst>
          </p:cNvPr>
          <p:cNvSpPr/>
          <p:nvPr/>
        </p:nvSpPr>
        <p:spPr>
          <a:xfrm>
            <a:off x="7574539" y="1795271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93B2326-BBC1-48CC-9992-99DF259CBE98}"/>
              </a:ext>
            </a:extLst>
          </p:cNvPr>
          <p:cNvSpPr/>
          <p:nvPr/>
        </p:nvSpPr>
        <p:spPr>
          <a:xfrm>
            <a:off x="8271784" y="165809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75D9CA3-D317-4D53-AA3A-E8D9BCB2DEB8}"/>
              </a:ext>
            </a:extLst>
          </p:cNvPr>
          <p:cNvSpPr txBox="1"/>
          <p:nvPr/>
        </p:nvSpPr>
        <p:spPr>
          <a:xfrm>
            <a:off x="8241995" y="1270940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9BE135B-7DCA-47B9-A7DF-E40CBA3557E4}"/>
              </a:ext>
            </a:extLst>
          </p:cNvPr>
          <p:cNvSpPr txBox="1"/>
          <p:nvPr/>
        </p:nvSpPr>
        <p:spPr>
          <a:xfrm>
            <a:off x="6588029" y="111536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BDEDBE7-EFF3-4696-94C7-52A0F7F5CE59}"/>
              </a:ext>
            </a:extLst>
          </p:cNvPr>
          <p:cNvSpPr txBox="1"/>
          <p:nvPr/>
        </p:nvSpPr>
        <p:spPr>
          <a:xfrm>
            <a:off x="7375979" y="1162208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594DE61-7B81-45B7-8F21-724F8FEB4499}"/>
              </a:ext>
            </a:extLst>
          </p:cNvPr>
          <p:cNvSpPr txBox="1"/>
          <p:nvPr/>
        </p:nvSpPr>
        <p:spPr>
          <a:xfrm>
            <a:off x="7715221" y="1339413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928E6FE-859A-4C47-A4A6-B30610B43A0F}"/>
              </a:ext>
            </a:extLst>
          </p:cNvPr>
          <p:cNvSpPr txBox="1"/>
          <p:nvPr/>
        </p:nvSpPr>
        <p:spPr>
          <a:xfrm>
            <a:off x="7331566" y="221121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64A2112-41CA-4D02-B2FB-F2353C4971BB}"/>
              </a:ext>
            </a:extLst>
          </p:cNvPr>
          <p:cNvSpPr txBox="1"/>
          <p:nvPr/>
        </p:nvSpPr>
        <p:spPr>
          <a:xfrm>
            <a:off x="7454144" y="231930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C07EAE0-7B51-41F8-B2D2-8D79A5B14723}"/>
              </a:ext>
            </a:extLst>
          </p:cNvPr>
          <p:cNvSpPr/>
          <p:nvPr/>
        </p:nvSpPr>
        <p:spPr>
          <a:xfrm>
            <a:off x="6633791" y="164057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C884832-95F1-4F5A-AF8D-019E7401A3D4}"/>
              </a:ext>
            </a:extLst>
          </p:cNvPr>
          <p:cNvSpPr/>
          <p:nvPr/>
        </p:nvSpPr>
        <p:spPr>
          <a:xfrm>
            <a:off x="6781815" y="1783346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241D574-8AC0-49BB-B540-D7E1D201B6DC}"/>
              </a:ext>
            </a:extLst>
          </p:cNvPr>
          <p:cNvCxnSpPr>
            <a:cxnSpLocks/>
          </p:cNvCxnSpPr>
          <p:nvPr/>
        </p:nvCxnSpPr>
        <p:spPr>
          <a:xfrm>
            <a:off x="599784" y="2780943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C6DD6577-B390-44A5-8184-7DB2EC462644}"/>
              </a:ext>
            </a:extLst>
          </p:cNvPr>
          <p:cNvSpPr/>
          <p:nvPr/>
        </p:nvSpPr>
        <p:spPr>
          <a:xfrm flipV="1">
            <a:off x="9947993" y="1723415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6756EC26-EC27-4DC6-9B4C-78CFC155CE94}"/>
              </a:ext>
            </a:extLst>
          </p:cNvPr>
          <p:cNvSpPr/>
          <p:nvPr/>
        </p:nvSpPr>
        <p:spPr>
          <a:xfrm flipV="1">
            <a:off x="10560951" y="1722186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15F3465-19F7-44A9-8C94-B8556399C9B9}"/>
              </a:ext>
            </a:extLst>
          </p:cNvPr>
          <p:cNvCxnSpPr/>
          <p:nvPr/>
        </p:nvCxnSpPr>
        <p:spPr>
          <a:xfrm>
            <a:off x="8118774" y="1193723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A78AA47-63E5-43EF-9C9B-1F88987F03F3}"/>
              </a:ext>
            </a:extLst>
          </p:cNvPr>
          <p:cNvCxnSpPr/>
          <p:nvPr/>
        </p:nvCxnSpPr>
        <p:spPr>
          <a:xfrm>
            <a:off x="7209509" y="1193723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0C4C4C5-016E-4B50-A47A-4B268C6F2F56}"/>
              </a:ext>
            </a:extLst>
          </p:cNvPr>
          <p:cNvCxnSpPr/>
          <p:nvPr/>
        </p:nvCxnSpPr>
        <p:spPr>
          <a:xfrm>
            <a:off x="8891425" y="121234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C2C6D4F-95B5-4F0E-828D-52CFF75D361D}"/>
              </a:ext>
            </a:extLst>
          </p:cNvPr>
          <p:cNvCxnSpPr/>
          <p:nvPr/>
        </p:nvCxnSpPr>
        <p:spPr>
          <a:xfrm>
            <a:off x="11022730" y="1186566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D645835-2E1D-450D-BC7B-A3CD1B9C6301}"/>
              </a:ext>
            </a:extLst>
          </p:cNvPr>
          <p:cNvCxnSpPr/>
          <p:nvPr/>
        </p:nvCxnSpPr>
        <p:spPr>
          <a:xfrm>
            <a:off x="6432349" y="118656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6E0A9A2-E2B7-4013-8578-ED8197C49FB8}"/>
              </a:ext>
            </a:extLst>
          </p:cNvPr>
          <p:cNvCxnSpPr/>
          <p:nvPr/>
        </p:nvCxnSpPr>
        <p:spPr>
          <a:xfrm>
            <a:off x="12437991" y="120056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5B868E7A-2889-49C3-9528-50137B666DFE}"/>
              </a:ext>
            </a:extLst>
          </p:cNvPr>
          <p:cNvSpPr txBox="1"/>
          <p:nvPr/>
        </p:nvSpPr>
        <p:spPr>
          <a:xfrm>
            <a:off x="12613407" y="1097729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F9ED8ED-0B42-4AF4-8CA6-6EA0A1282A02}"/>
              </a:ext>
            </a:extLst>
          </p:cNvPr>
          <p:cNvSpPr/>
          <p:nvPr/>
        </p:nvSpPr>
        <p:spPr>
          <a:xfrm>
            <a:off x="12659169" y="1622944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B659C6B-B533-424E-B2B3-1BB5C3284591}"/>
              </a:ext>
            </a:extLst>
          </p:cNvPr>
          <p:cNvSpPr/>
          <p:nvPr/>
        </p:nvSpPr>
        <p:spPr>
          <a:xfrm>
            <a:off x="12807193" y="1765714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0BFFAF9E-EA83-4B0F-BDFA-D17BBA2D2471}"/>
              </a:ext>
            </a:extLst>
          </p:cNvPr>
          <p:cNvSpPr/>
          <p:nvPr/>
        </p:nvSpPr>
        <p:spPr>
          <a:xfrm>
            <a:off x="14582994" y="5178117"/>
            <a:ext cx="2084332" cy="199341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C0D4744D-9FCD-4C26-8D67-63E2F0AC9972}"/>
              </a:ext>
            </a:extLst>
          </p:cNvPr>
          <p:cNvSpPr/>
          <p:nvPr/>
        </p:nvSpPr>
        <p:spPr>
          <a:xfrm>
            <a:off x="660590" y="3752998"/>
            <a:ext cx="6038864" cy="9598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194A93DD-0355-46B8-BD3B-10CC19FE48DD}"/>
              </a:ext>
            </a:extLst>
          </p:cNvPr>
          <p:cNvCxnSpPr/>
          <p:nvPr/>
        </p:nvCxnSpPr>
        <p:spPr>
          <a:xfrm flipV="1">
            <a:off x="5554114" y="2198540"/>
            <a:ext cx="1776979" cy="1493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885E5F0-F285-4AB6-B7DA-4717080D55DA}"/>
              </a:ext>
            </a:extLst>
          </p:cNvPr>
          <p:cNvSpPr/>
          <p:nvPr/>
        </p:nvSpPr>
        <p:spPr>
          <a:xfrm>
            <a:off x="3171146" y="11656320"/>
            <a:ext cx="410584" cy="3919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0ED00A4-1312-49C7-900F-E12CC9A4182C}"/>
              </a:ext>
            </a:extLst>
          </p:cNvPr>
          <p:cNvSpPr/>
          <p:nvPr/>
        </p:nvSpPr>
        <p:spPr>
          <a:xfrm>
            <a:off x="1617596" y="11680238"/>
            <a:ext cx="410584" cy="3919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983C3E0-B532-4F42-8C45-9CA263C37767}"/>
              </a:ext>
            </a:extLst>
          </p:cNvPr>
          <p:cNvSpPr txBox="1"/>
          <p:nvPr/>
        </p:nvSpPr>
        <p:spPr>
          <a:xfrm>
            <a:off x="4921343" y="11409843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F22EC28-AA3A-4C38-A727-AF3CA0C9138C}"/>
              </a:ext>
            </a:extLst>
          </p:cNvPr>
          <p:cNvSpPr/>
          <p:nvPr/>
        </p:nvSpPr>
        <p:spPr>
          <a:xfrm>
            <a:off x="651201" y="12218697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6E5AC42-9E42-458F-8EBF-894256C0BF9F}"/>
              </a:ext>
            </a:extLst>
          </p:cNvPr>
          <p:cNvSpPr/>
          <p:nvPr/>
        </p:nvSpPr>
        <p:spPr>
          <a:xfrm>
            <a:off x="453898" y="10646001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7B12CD2-83E5-4375-A624-BE9485AA9FF5}"/>
              </a:ext>
            </a:extLst>
          </p:cNvPr>
          <p:cNvSpPr/>
          <p:nvPr/>
        </p:nvSpPr>
        <p:spPr>
          <a:xfrm>
            <a:off x="757612" y="1169724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A89E82A-6DF2-4159-B31F-FFE0FAD1EA42}"/>
              </a:ext>
            </a:extLst>
          </p:cNvPr>
          <p:cNvSpPr txBox="1"/>
          <p:nvPr/>
        </p:nvSpPr>
        <p:spPr>
          <a:xfrm>
            <a:off x="651201" y="1142672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29" name="Graphic 228" descr="Checkmark">
            <a:extLst>
              <a:ext uri="{FF2B5EF4-FFF2-40B4-BE49-F238E27FC236}">
                <a16:creationId xmlns:a16="http://schemas.microsoft.com/office/drawing/2014/main" id="{C573858B-5C98-401C-841F-848A5B26E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512" y="11769312"/>
            <a:ext cx="273519" cy="273519"/>
          </a:xfrm>
          <a:prstGeom prst="rect">
            <a:avLst/>
          </a:prstGeom>
        </p:spPr>
      </p:pic>
      <p:pic>
        <p:nvPicPr>
          <p:cNvPr id="230" name="Graphic 229" descr="Link">
            <a:extLst>
              <a:ext uri="{FF2B5EF4-FFF2-40B4-BE49-F238E27FC236}">
                <a16:creationId xmlns:a16="http://schemas.microsoft.com/office/drawing/2014/main" id="{3A2FF71E-5CF8-48C1-B039-6C8A569F5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8487" y="11682403"/>
            <a:ext cx="370265" cy="370265"/>
          </a:xfrm>
          <a:prstGeom prst="rect">
            <a:avLst/>
          </a:prstGeom>
        </p:spPr>
      </p:pic>
      <p:pic>
        <p:nvPicPr>
          <p:cNvPr id="231" name="Graphic 230" descr="List">
            <a:extLst>
              <a:ext uri="{FF2B5EF4-FFF2-40B4-BE49-F238E27FC236}">
                <a16:creationId xmlns:a16="http://schemas.microsoft.com/office/drawing/2014/main" id="{C56EA55A-B4B1-49B2-BB24-662F4DACFA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06076" y="11693475"/>
            <a:ext cx="301673" cy="301673"/>
          </a:xfrm>
          <a:prstGeom prst="rect">
            <a:avLst/>
          </a:prstGeom>
        </p:spPr>
      </p:pic>
      <p:pic>
        <p:nvPicPr>
          <p:cNvPr id="232" name="Graphic 231" descr="Eye">
            <a:extLst>
              <a:ext uri="{FF2B5EF4-FFF2-40B4-BE49-F238E27FC236}">
                <a16:creationId xmlns:a16="http://schemas.microsoft.com/office/drawing/2014/main" id="{094DC72C-6C4A-4136-8E06-D15A128961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48762" y="11690437"/>
            <a:ext cx="370265" cy="370265"/>
          </a:xfrm>
          <a:prstGeom prst="rect">
            <a:avLst/>
          </a:prstGeom>
        </p:spPr>
      </p:pic>
      <p:pic>
        <p:nvPicPr>
          <p:cNvPr id="233" name="Graphic 232" descr="Lightbulb">
            <a:extLst>
              <a:ext uri="{FF2B5EF4-FFF2-40B4-BE49-F238E27FC236}">
                <a16:creationId xmlns:a16="http://schemas.microsoft.com/office/drawing/2014/main" id="{D61942F2-86C3-4ABB-837E-4502B11DEF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56797" y="11703629"/>
            <a:ext cx="299515" cy="299515"/>
          </a:xfrm>
          <a:prstGeom prst="rect">
            <a:avLst/>
          </a:prstGeom>
        </p:spPr>
      </p:pic>
      <p:sp>
        <p:nvSpPr>
          <p:cNvPr id="234" name="Rectangle 233">
            <a:extLst>
              <a:ext uri="{FF2B5EF4-FFF2-40B4-BE49-F238E27FC236}">
                <a16:creationId xmlns:a16="http://schemas.microsoft.com/office/drawing/2014/main" id="{2EF2CB61-E4CD-4CEC-9953-15C199B90226}"/>
              </a:ext>
            </a:extLst>
          </p:cNvPr>
          <p:cNvSpPr/>
          <p:nvPr/>
        </p:nvSpPr>
        <p:spPr>
          <a:xfrm>
            <a:off x="2137687" y="1166983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CA9172A4-CEFA-4778-A035-25A12F6CD284}"/>
              </a:ext>
            </a:extLst>
          </p:cNvPr>
          <p:cNvSpPr/>
          <p:nvPr/>
        </p:nvSpPr>
        <p:spPr>
          <a:xfrm>
            <a:off x="4211839" y="1165571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693329C6-5317-447B-9B7D-F6D0D1D5FCF3}"/>
              </a:ext>
            </a:extLst>
          </p:cNvPr>
          <p:cNvSpPr txBox="1"/>
          <p:nvPr/>
        </p:nvSpPr>
        <p:spPr>
          <a:xfrm>
            <a:off x="1542711" y="11393757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397630FA-E7F7-4796-AB36-7656D1A6BDF3}"/>
              </a:ext>
            </a:extLst>
          </p:cNvPr>
          <p:cNvSpPr txBox="1"/>
          <p:nvPr/>
        </p:nvSpPr>
        <p:spPr>
          <a:xfrm>
            <a:off x="1978497" y="11387244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77FD9F31-5E22-4F99-A42D-464464308AF9}"/>
              </a:ext>
            </a:extLst>
          </p:cNvPr>
          <p:cNvSpPr txBox="1"/>
          <p:nvPr/>
        </p:nvSpPr>
        <p:spPr>
          <a:xfrm>
            <a:off x="3158655" y="11399402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45E15D1-E465-409B-B6B8-9F9AFC78DE3F}"/>
              </a:ext>
            </a:extLst>
          </p:cNvPr>
          <p:cNvGrpSpPr/>
          <p:nvPr/>
        </p:nvGrpSpPr>
        <p:grpSpPr>
          <a:xfrm>
            <a:off x="5418893" y="11657541"/>
            <a:ext cx="410584" cy="391973"/>
            <a:chOff x="5058700" y="5220208"/>
            <a:chExt cx="410584" cy="391973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888EBAE-D54F-46EA-9321-E4CD67B426D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1" name="Graphic 240" descr="Forbidden">
              <a:extLst>
                <a:ext uri="{FF2B5EF4-FFF2-40B4-BE49-F238E27FC236}">
                  <a16:creationId xmlns:a16="http://schemas.microsoft.com/office/drawing/2014/main" id="{806D1B9B-3D92-48B1-A271-014B675AA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92E482F2-CFAF-493B-BFAB-AE8916D8A8A9}"/>
              </a:ext>
            </a:extLst>
          </p:cNvPr>
          <p:cNvSpPr txBox="1"/>
          <p:nvPr/>
        </p:nvSpPr>
        <p:spPr>
          <a:xfrm>
            <a:off x="3639745" y="1136127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F7048A-9689-4E01-9F7B-8EA1151E4CA7}"/>
              </a:ext>
            </a:extLst>
          </p:cNvPr>
          <p:cNvSpPr/>
          <p:nvPr/>
        </p:nvSpPr>
        <p:spPr>
          <a:xfrm>
            <a:off x="3710396" y="1164692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4" descr="Image result for trash icon">
            <a:extLst>
              <a:ext uri="{FF2B5EF4-FFF2-40B4-BE49-F238E27FC236}">
                <a16:creationId xmlns:a16="http://schemas.microsoft.com/office/drawing/2014/main" id="{8F469C17-44F6-404D-B806-43DF7A04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54" y="1166562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7F49E837-F621-43B5-842F-6EBAB29C8873}"/>
              </a:ext>
            </a:extLst>
          </p:cNvPr>
          <p:cNvSpPr txBox="1"/>
          <p:nvPr/>
        </p:nvSpPr>
        <p:spPr>
          <a:xfrm>
            <a:off x="4128665" y="11393493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8C1EA3B5-1E93-43FA-B1CF-274A5564D39A}"/>
              </a:ext>
            </a:extLst>
          </p:cNvPr>
          <p:cNvGrpSpPr/>
          <p:nvPr/>
        </p:nvGrpSpPr>
        <p:grpSpPr>
          <a:xfrm>
            <a:off x="2586880" y="11396044"/>
            <a:ext cx="657552" cy="649879"/>
            <a:chOff x="3430783" y="5313027"/>
            <a:chExt cx="657552" cy="649879"/>
          </a:xfrm>
        </p:grpSpPr>
        <p:pic>
          <p:nvPicPr>
            <p:cNvPr id="247" name="Graphic 246" descr="Link">
              <a:extLst>
                <a:ext uri="{FF2B5EF4-FFF2-40B4-BE49-F238E27FC236}">
                  <a16:creationId xmlns:a16="http://schemas.microsoft.com/office/drawing/2014/main" id="{360457AE-FDC1-4E0D-BBCD-69BD60A8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7FB0001-74FB-4E6F-9396-6D249D7AC785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C25655F2-86A8-42BD-A6C8-0A9CFF74DEC4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B6E1065F-353A-4F19-8877-36D7F9A93F9A}"/>
              </a:ext>
            </a:extLst>
          </p:cNvPr>
          <p:cNvSpPr txBox="1"/>
          <p:nvPr/>
        </p:nvSpPr>
        <p:spPr>
          <a:xfrm>
            <a:off x="724975" y="12225332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2E84F00-74D8-4145-8521-328CD689CC1C}"/>
              </a:ext>
            </a:extLst>
          </p:cNvPr>
          <p:cNvSpPr txBox="1"/>
          <p:nvPr/>
        </p:nvSpPr>
        <p:spPr>
          <a:xfrm>
            <a:off x="506994" y="10744217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4DFF49E-6655-404A-B4E6-EDCB25AEEF48}"/>
              </a:ext>
            </a:extLst>
          </p:cNvPr>
          <p:cNvCxnSpPr>
            <a:cxnSpLocks/>
          </p:cNvCxnSpPr>
          <p:nvPr/>
        </p:nvCxnSpPr>
        <p:spPr>
          <a:xfrm flipV="1">
            <a:off x="530605" y="11258114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BC08B812-B09E-4FDC-9987-F0A065CEBC3B}"/>
              </a:ext>
            </a:extLst>
          </p:cNvPr>
          <p:cNvSpPr/>
          <p:nvPr/>
        </p:nvSpPr>
        <p:spPr>
          <a:xfrm>
            <a:off x="440639" y="12212447"/>
            <a:ext cx="6038864" cy="96356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36DEAEE0-11F3-47F1-BA62-3C93FD1AE517}"/>
              </a:ext>
            </a:extLst>
          </p:cNvPr>
          <p:cNvCxnSpPr>
            <a:cxnSpLocks/>
          </p:cNvCxnSpPr>
          <p:nvPr/>
        </p:nvCxnSpPr>
        <p:spPr>
          <a:xfrm flipV="1">
            <a:off x="6147614" y="9719495"/>
            <a:ext cx="1102283" cy="2408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Rectangle 300">
            <a:extLst>
              <a:ext uri="{FF2B5EF4-FFF2-40B4-BE49-F238E27FC236}">
                <a16:creationId xmlns:a16="http://schemas.microsoft.com/office/drawing/2014/main" id="{CF0F847F-A0AD-4D3A-A657-1A9F32C5B47D}"/>
              </a:ext>
            </a:extLst>
          </p:cNvPr>
          <p:cNvSpPr/>
          <p:nvPr/>
        </p:nvSpPr>
        <p:spPr>
          <a:xfrm>
            <a:off x="9515618" y="9177686"/>
            <a:ext cx="509499" cy="504604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5BEDA5C-3BC9-499A-91F9-ABD5AF604218}"/>
              </a:ext>
            </a:extLst>
          </p:cNvPr>
          <p:cNvCxnSpPr/>
          <p:nvPr/>
        </p:nvCxnSpPr>
        <p:spPr>
          <a:xfrm>
            <a:off x="-94637" y="8609628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E152F705-8AE4-4161-B23E-17D0FBD9F0BC}"/>
              </a:ext>
            </a:extLst>
          </p:cNvPr>
          <p:cNvSpPr txBox="1"/>
          <p:nvPr/>
        </p:nvSpPr>
        <p:spPr>
          <a:xfrm>
            <a:off x="456928" y="9022919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304" name="Picture 303">
            <a:extLst>
              <a:ext uri="{FF2B5EF4-FFF2-40B4-BE49-F238E27FC236}">
                <a16:creationId xmlns:a16="http://schemas.microsoft.com/office/drawing/2014/main" id="{50D1F4D4-B72D-4DE9-9337-C3A9C25A6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442417" y="9061742"/>
            <a:ext cx="357432" cy="401536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7E180B6E-86BF-4C8A-8CA1-90E6CBDDA5A1}"/>
              </a:ext>
            </a:extLst>
          </p:cNvPr>
          <p:cNvSpPr txBox="1"/>
          <p:nvPr/>
        </p:nvSpPr>
        <p:spPr>
          <a:xfrm>
            <a:off x="1810103" y="9035604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9CFD1EAA-314E-4C5D-AA94-A2A51378DF4A}"/>
              </a:ext>
            </a:extLst>
          </p:cNvPr>
          <p:cNvSpPr txBox="1"/>
          <p:nvPr/>
        </p:nvSpPr>
        <p:spPr>
          <a:xfrm>
            <a:off x="485818" y="9478710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E980798-1EB6-45E2-A48A-CAD530EB0320}"/>
              </a:ext>
            </a:extLst>
          </p:cNvPr>
          <p:cNvSpPr txBox="1"/>
          <p:nvPr/>
        </p:nvSpPr>
        <p:spPr>
          <a:xfrm>
            <a:off x="10113077" y="8925417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D5085C62-3078-470A-BC78-9EAB8D2DDA8A}"/>
              </a:ext>
            </a:extLst>
          </p:cNvPr>
          <p:cNvSpPr txBox="1"/>
          <p:nvPr/>
        </p:nvSpPr>
        <p:spPr>
          <a:xfrm>
            <a:off x="9575469" y="8919022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4F37C853-F6E9-4F0F-8856-CDFFE3D0E663}"/>
              </a:ext>
            </a:extLst>
          </p:cNvPr>
          <p:cNvSpPr txBox="1"/>
          <p:nvPr/>
        </p:nvSpPr>
        <p:spPr>
          <a:xfrm>
            <a:off x="8790957" y="8929217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310" name="Picture 309">
            <a:extLst>
              <a:ext uri="{FF2B5EF4-FFF2-40B4-BE49-F238E27FC236}">
                <a16:creationId xmlns:a16="http://schemas.microsoft.com/office/drawing/2014/main" id="{A8A5BCCA-1B79-4D92-96AE-13D5600AE351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20525" y="8755616"/>
            <a:ext cx="207429" cy="267571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6972042C-7629-473F-B3B6-BF8F3E6B751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48059" y="8791030"/>
            <a:ext cx="174974" cy="169672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B02B3D30-6C05-46D3-AFE8-C5753D6F18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29435" y="8713235"/>
            <a:ext cx="323850" cy="238125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2AADB639-996E-4578-A776-92D9916D8E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54003" y="8698376"/>
            <a:ext cx="323850" cy="238125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468B6CA0-FB0A-4A7F-BAED-B7830C76DA8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3169" y="8705793"/>
            <a:ext cx="323850" cy="238125"/>
          </a:xfrm>
          <a:prstGeom prst="rect">
            <a:avLst/>
          </a:prstGeom>
        </p:spPr>
      </p:pic>
      <p:sp>
        <p:nvSpPr>
          <p:cNvPr id="315" name="Rectangle 314">
            <a:extLst>
              <a:ext uri="{FF2B5EF4-FFF2-40B4-BE49-F238E27FC236}">
                <a16:creationId xmlns:a16="http://schemas.microsoft.com/office/drawing/2014/main" id="{6F7FD4D4-BD1B-4830-942D-E400CB59123A}"/>
              </a:ext>
            </a:extLst>
          </p:cNvPr>
          <p:cNvSpPr/>
          <p:nvPr/>
        </p:nvSpPr>
        <p:spPr>
          <a:xfrm>
            <a:off x="10148829" y="9185418"/>
            <a:ext cx="482665" cy="463636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13DB51E6-9B75-42D2-AEE0-C388B802CF37}"/>
              </a:ext>
            </a:extLst>
          </p:cNvPr>
          <p:cNvSpPr/>
          <p:nvPr/>
        </p:nvSpPr>
        <p:spPr>
          <a:xfrm>
            <a:off x="10985557" y="918942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D128A35C-85B8-40D4-BC62-7ECB2B386AE9}"/>
              </a:ext>
            </a:extLst>
          </p:cNvPr>
          <p:cNvSpPr/>
          <p:nvPr/>
        </p:nvSpPr>
        <p:spPr>
          <a:xfrm>
            <a:off x="11592691" y="917743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EAB6E5E-C5BC-445E-93C6-758FD28A2804}"/>
              </a:ext>
            </a:extLst>
          </p:cNvPr>
          <p:cNvSpPr/>
          <p:nvPr/>
        </p:nvSpPr>
        <p:spPr>
          <a:xfrm>
            <a:off x="8896694" y="9199850"/>
            <a:ext cx="482665" cy="463636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BE446372-5980-4350-9EFC-7558E0983CB5}"/>
              </a:ext>
            </a:extLst>
          </p:cNvPr>
          <p:cNvSpPr txBox="1"/>
          <p:nvPr/>
        </p:nvSpPr>
        <p:spPr>
          <a:xfrm>
            <a:off x="10084714" y="966790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AC082EC7-E731-4F45-8A64-1B9619AC473C}"/>
              </a:ext>
            </a:extLst>
          </p:cNvPr>
          <p:cNvSpPr txBox="1"/>
          <p:nvPr/>
        </p:nvSpPr>
        <p:spPr>
          <a:xfrm>
            <a:off x="10240007" y="980953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5477C31-B5BA-4A74-81B3-33CCD49FA8EF}"/>
              </a:ext>
            </a:extLst>
          </p:cNvPr>
          <p:cNvSpPr txBox="1"/>
          <p:nvPr/>
        </p:nvSpPr>
        <p:spPr>
          <a:xfrm>
            <a:off x="10873329" y="966022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06B51250-073A-41FB-BEC2-AECD6539F1EF}"/>
              </a:ext>
            </a:extLst>
          </p:cNvPr>
          <p:cNvSpPr txBox="1"/>
          <p:nvPr/>
        </p:nvSpPr>
        <p:spPr>
          <a:xfrm>
            <a:off x="11461726" y="966022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2B3C0831-DFEE-439B-9EB6-0F91444F914F}"/>
              </a:ext>
            </a:extLst>
          </p:cNvPr>
          <p:cNvSpPr txBox="1"/>
          <p:nvPr/>
        </p:nvSpPr>
        <p:spPr>
          <a:xfrm>
            <a:off x="11103343" y="98116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B664552-D08D-4D68-9316-FC45F9E85D29}"/>
              </a:ext>
            </a:extLst>
          </p:cNvPr>
          <p:cNvSpPr txBox="1"/>
          <p:nvPr/>
        </p:nvSpPr>
        <p:spPr>
          <a:xfrm>
            <a:off x="11616539" y="983517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36ACB902-D8D8-4296-8643-3FAB9C44F9D6}"/>
              </a:ext>
            </a:extLst>
          </p:cNvPr>
          <p:cNvSpPr txBox="1"/>
          <p:nvPr/>
        </p:nvSpPr>
        <p:spPr>
          <a:xfrm>
            <a:off x="9430806" y="969248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ECBEC9CD-DEC7-4424-88B5-B58A5391E9B4}"/>
              </a:ext>
            </a:extLst>
          </p:cNvPr>
          <p:cNvSpPr txBox="1"/>
          <p:nvPr/>
        </p:nvSpPr>
        <p:spPr>
          <a:xfrm>
            <a:off x="9586099" y="983411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EE5D4A31-EC7F-415C-876C-1167FD4AE3C1}"/>
              </a:ext>
            </a:extLst>
          </p:cNvPr>
          <p:cNvSpPr txBox="1"/>
          <p:nvPr/>
        </p:nvSpPr>
        <p:spPr>
          <a:xfrm>
            <a:off x="8780742" y="970459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317DEB4C-9E50-4539-8DCC-15263422B190}"/>
              </a:ext>
            </a:extLst>
          </p:cNvPr>
          <p:cNvSpPr txBox="1"/>
          <p:nvPr/>
        </p:nvSpPr>
        <p:spPr>
          <a:xfrm>
            <a:off x="8936035" y="984622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9" name="Isosceles Triangle 328">
            <a:extLst>
              <a:ext uri="{FF2B5EF4-FFF2-40B4-BE49-F238E27FC236}">
                <a16:creationId xmlns:a16="http://schemas.microsoft.com/office/drawing/2014/main" id="{0170912B-D07C-43E2-9407-155E2DB40C40}"/>
              </a:ext>
            </a:extLst>
          </p:cNvPr>
          <p:cNvSpPr/>
          <p:nvPr/>
        </p:nvSpPr>
        <p:spPr>
          <a:xfrm flipV="1">
            <a:off x="9124214" y="9294891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20DCE716-0B6A-46E6-9E28-8BD8171CC8E4}"/>
              </a:ext>
            </a:extLst>
          </p:cNvPr>
          <p:cNvSpPr/>
          <p:nvPr/>
        </p:nvSpPr>
        <p:spPr>
          <a:xfrm>
            <a:off x="7230129" y="9210867"/>
            <a:ext cx="482665" cy="463636"/>
          </a:xfrm>
          <a:prstGeom prst="rect">
            <a:avLst/>
          </a:prstGeom>
          <a:solidFill>
            <a:srgbClr val="FF3300">
              <a:alpha val="7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A9D89D02-4BA1-4201-A3BB-1D03C65DAADE}"/>
              </a:ext>
            </a:extLst>
          </p:cNvPr>
          <p:cNvSpPr/>
          <p:nvPr/>
        </p:nvSpPr>
        <p:spPr>
          <a:xfrm>
            <a:off x="7381951" y="9358871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F261BFBA-262D-4AF7-B45B-D7264B05B7AC}"/>
              </a:ext>
            </a:extLst>
          </p:cNvPr>
          <p:cNvSpPr/>
          <p:nvPr/>
        </p:nvSpPr>
        <p:spPr>
          <a:xfrm>
            <a:off x="8079196" y="922169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1DD98D57-5255-4C4C-B952-2A0D3B64E9E7}"/>
              </a:ext>
            </a:extLst>
          </p:cNvPr>
          <p:cNvSpPr txBox="1"/>
          <p:nvPr/>
        </p:nvSpPr>
        <p:spPr>
          <a:xfrm>
            <a:off x="8049407" y="8834540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73D18E00-506A-4130-A1D5-125BAD6890A8}"/>
              </a:ext>
            </a:extLst>
          </p:cNvPr>
          <p:cNvSpPr txBox="1"/>
          <p:nvPr/>
        </p:nvSpPr>
        <p:spPr>
          <a:xfrm>
            <a:off x="6395441" y="867896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CC220235-89E3-4EFF-86C0-BCF773A1CD65}"/>
              </a:ext>
            </a:extLst>
          </p:cNvPr>
          <p:cNvSpPr txBox="1"/>
          <p:nvPr/>
        </p:nvSpPr>
        <p:spPr>
          <a:xfrm>
            <a:off x="7183391" y="8725808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ACFAE588-E7C0-4A07-B122-45C3A48E31F2}"/>
              </a:ext>
            </a:extLst>
          </p:cNvPr>
          <p:cNvSpPr txBox="1"/>
          <p:nvPr/>
        </p:nvSpPr>
        <p:spPr>
          <a:xfrm>
            <a:off x="7522633" y="8903013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6E74069A-89D5-4594-B483-22FF592987E0}"/>
              </a:ext>
            </a:extLst>
          </p:cNvPr>
          <p:cNvSpPr txBox="1"/>
          <p:nvPr/>
        </p:nvSpPr>
        <p:spPr>
          <a:xfrm>
            <a:off x="7138978" y="977481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772E8105-3043-444D-9BEE-9A82227E6CFE}"/>
              </a:ext>
            </a:extLst>
          </p:cNvPr>
          <p:cNvSpPr txBox="1"/>
          <p:nvPr/>
        </p:nvSpPr>
        <p:spPr>
          <a:xfrm>
            <a:off x="7261556" y="988290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B5DF75-E000-47B5-B9D4-E54037EB1EA6}"/>
              </a:ext>
            </a:extLst>
          </p:cNvPr>
          <p:cNvSpPr/>
          <p:nvPr/>
        </p:nvSpPr>
        <p:spPr>
          <a:xfrm>
            <a:off x="6441203" y="920417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2F20DAC4-4037-4A92-B094-6B705E8BBEC6}"/>
              </a:ext>
            </a:extLst>
          </p:cNvPr>
          <p:cNvSpPr/>
          <p:nvPr/>
        </p:nvSpPr>
        <p:spPr>
          <a:xfrm>
            <a:off x="6589227" y="9346946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F56426C3-9F9A-4568-83DA-CCC4367A18CC}"/>
              </a:ext>
            </a:extLst>
          </p:cNvPr>
          <p:cNvCxnSpPr>
            <a:cxnSpLocks/>
          </p:cNvCxnSpPr>
          <p:nvPr/>
        </p:nvCxnSpPr>
        <p:spPr>
          <a:xfrm>
            <a:off x="407196" y="10344543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Isosceles Triangle 341">
            <a:extLst>
              <a:ext uri="{FF2B5EF4-FFF2-40B4-BE49-F238E27FC236}">
                <a16:creationId xmlns:a16="http://schemas.microsoft.com/office/drawing/2014/main" id="{5A821AAB-20B8-45E3-BF99-1C041D17DFFC}"/>
              </a:ext>
            </a:extLst>
          </p:cNvPr>
          <p:cNvSpPr/>
          <p:nvPr/>
        </p:nvSpPr>
        <p:spPr>
          <a:xfrm flipV="1">
            <a:off x="9755405" y="9287015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Isosceles Triangle 342">
            <a:extLst>
              <a:ext uri="{FF2B5EF4-FFF2-40B4-BE49-F238E27FC236}">
                <a16:creationId xmlns:a16="http://schemas.microsoft.com/office/drawing/2014/main" id="{EA09708F-54BE-445B-AAF5-39CAB1F86FFE}"/>
              </a:ext>
            </a:extLst>
          </p:cNvPr>
          <p:cNvSpPr/>
          <p:nvPr/>
        </p:nvSpPr>
        <p:spPr>
          <a:xfrm flipV="1">
            <a:off x="10368363" y="9285786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C7D1EBB0-EE7B-406D-9550-F8473A6A8EEB}"/>
              </a:ext>
            </a:extLst>
          </p:cNvPr>
          <p:cNvCxnSpPr/>
          <p:nvPr/>
        </p:nvCxnSpPr>
        <p:spPr>
          <a:xfrm>
            <a:off x="7926186" y="8757323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6E5CEEDB-033C-449F-9C0E-2C29530DC2C4}"/>
              </a:ext>
            </a:extLst>
          </p:cNvPr>
          <p:cNvCxnSpPr/>
          <p:nvPr/>
        </p:nvCxnSpPr>
        <p:spPr>
          <a:xfrm>
            <a:off x="7016921" y="8757323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05A1D6A7-5944-4F67-BBA4-42EB02E8B8AD}"/>
              </a:ext>
            </a:extLst>
          </p:cNvPr>
          <p:cNvCxnSpPr/>
          <p:nvPr/>
        </p:nvCxnSpPr>
        <p:spPr>
          <a:xfrm>
            <a:off x="8698837" y="877594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46FBE9A0-BAA1-4303-BCCA-89AE1453D871}"/>
              </a:ext>
            </a:extLst>
          </p:cNvPr>
          <p:cNvCxnSpPr/>
          <p:nvPr/>
        </p:nvCxnSpPr>
        <p:spPr>
          <a:xfrm>
            <a:off x="10830142" y="8750166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DD9261FB-DA0C-4930-9099-9C3C22432DFD}"/>
              </a:ext>
            </a:extLst>
          </p:cNvPr>
          <p:cNvCxnSpPr/>
          <p:nvPr/>
        </p:nvCxnSpPr>
        <p:spPr>
          <a:xfrm>
            <a:off x="6239761" y="875016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11F623FA-7F46-4771-9AA1-C19ACE26568D}"/>
              </a:ext>
            </a:extLst>
          </p:cNvPr>
          <p:cNvCxnSpPr/>
          <p:nvPr/>
        </p:nvCxnSpPr>
        <p:spPr>
          <a:xfrm>
            <a:off x="12245403" y="876416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882DEEA2-2455-4740-9D13-F7F432C233BE}"/>
              </a:ext>
            </a:extLst>
          </p:cNvPr>
          <p:cNvSpPr txBox="1"/>
          <p:nvPr/>
        </p:nvSpPr>
        <p:spPr>
          <a:xfrm>
            <a:off x="12420819" y="8661329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E4E50270-5803-4964-9EAA-C7E1EBFB67D7}"/>
              </a:ext>
            </a:extLst>
          </p:cNvPr>
          <p:cNvSpPr/>
          <p:nvPr/>
        </p:nvSpPr>
        <p:spPr>
          <a:xfrm>
            <a:off x="12466581" y="9186544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E5244DAE-BEA5-483C-9674-C0C8D280F1C1}"/>
              </a:ext>
            </a:extLst>
          </p:cNvPr>
          <p:cNvSpPr/>
          <p:nvPr/>
        </p:nvSpPr>
        <p:spPr>
          <a:xfrm>
            <a:off x="12614605" y="9329314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50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50A8398-C6FC-490D-8145-34C66B835E36}"/>
              </a:ext>
            </a:extLst>
          </p:cNvPr>
          <p:cNvSpPr/>
          <p:nvPr/>
        </p:nvSpPr>
        <p:spPr>
          <a:xfrm>
            <a:off x="3367285" y="4135365"/>
            <a:ext cx="410584" cy="391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866051F-48CC-4F08-8A91-FAEA88D2D20B}"/>
              </a:ext>
            </a:extLst>
          </p:cNvPr>
          <p:cNvSpPr/>
          <p:nvPr/>
        </p:nvSpPr>
        <p:spPr>
          <a:xfrm>
            <a:off x="1813735" y="4159283"/>
            <a:ext cx="410584" cy="3919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65D209-EE70-494F-8C65-7B0AC40487DB}"/>
              </a:ext>
            </a:extLst>
          </p:cNvPr>
          <p:cNvSpPr/>
          <p:nvPr/>
        </p:nvSpPr>
        <p:spPr>
          <a:xfrm>
            <a:off x="9708206" y="1614086"/>
            <a:ext cx="509499" cy="504604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B20EED2-66D6-4233-A318-504247B6684F}"/>
              </a:ext>
            </a:extLst>
          </p:cNvPr>
          <p:cNvCxnSpPr/>
          <p:nvPr/>
        </p:nvCxnSpPr>
        <p:spPr>
          <a:xfrm>
            <a:off x="97951" y="1046028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AA4CC3B-C88F-4D4B-8263-B4C1CDCA4AA7}"/>
              </a:ext>
            </a:extLst>
          </p:cNvPr>
          <p:cNvSpPr txBox="1"/>
          <p:nvPr/>
        </p:nvSpPr>
        <p:spPr>
          <a:xfrm>
            <a:off x="649516" y="1459319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776323E-12F6-4648-9D18-BDEF2889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635005" y="1498142"/>
            <a:ext cx="357432" cy="40153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375D749C-0E94-4622-A4B0-E3374396D75F}"/>
              </a:ext>
            </a:extLst>
          </p:cNvPr>
          <p:cNvSpPr txBox="1"/>
          <p:nvPr/>
        </p:nvSpPr>
        <p:spPr>
          <a:xfrm>
            <a:off x="2002691" y="1472004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A35C61-1E94-42E6-A4EF-6164E13C78B8}"/>
              </a:ext>
            </a:extLst>
          </p:cNvPr>
          <p:cNvSpPr txBox="1"/>
          <p:nvPr/>
        </p:nvSpPr>
        <p:spPr>
          <a:xfrm>
            <a:off x="678406" y="1915110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A96A2B-F7A8-46D1-A7F2-EC0B95ACE1DD}"/>
              </a:ext>
            </a:extLst>
          </p:cNvPr>
          <p:cNvSpPr txBox="1"/>
          <p:nvPr/>
        </p:nvSpPr>
        <p:spPr>
          <a:xfrm>
            <a:off x="5117482" y="3888888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130FC2F-6128-47EE-AA1F-346B9ED7EDEA}"/>
              </a:ext>
            </a:extLst>
          </p:cNvPr>
          <p:cNvSpPr/>
          <p:nvPr/>
        </p:nvSpPr>
        <p:spPr>
          <a:xfrm>
            <a:off x="847340" y="4697742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26ADE5A-C200-47F8-B049-08E71C8DF5F9}"/>
              </a:ext>
            </a:extLst>
          </p:cNvPr>
          <p:cNvSpPr/>
          <p:nvPr/>
        </p:nvSpPr>
        <p:spPr>
          <a:xfrm>
            <a:off x="650037" y="3125046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0BCB9ED-C20E-4FCB-9D3B-4C4D663346B1}"/>
              </a:ext>
            </a:extLst>
          </p:cNvPr>
          <p:cNvSpPr/>
          <p:nvPr/>
        </p:nvSpPr>
        <p:spPr>
          <a:xfrm>
            <a:off x="953751" y="417628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01D8E17-5E07-49BC-A401-FD836DB17170}"/>
              </a:ext>
            </a:extLst>
          </p:cNvPr>
          <p:cNvSpPr txBox="1"/>
          <p:nvPr/>
        </p:nvSpPr>
        <p:spPr>
          <a:xfrm>
            <a:off x="847340" y="3905771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99" name="Graphic 98" descr="Checkmark">
            <a:extLst>
              <a:ext uri="{FF2B5EF4-FFF2-40B4-BE49-F238E27FC236}">
                <a16:creationId xmlns:a16="http://schemas.microsoft.com/office/drawing/2014/main" id="{90EEED74-BFCA-444D-B2F8-56E8C0248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651" y="4248357"/>
            <a:ext cx="273519" cy="273519"/>
          </a:xfrm>
          <a:prstGeom prst="rect">
            <a:avLst/>
          </a:prstGeom>
        </p:spPr>
      </p:pic>
      <p:pic>
        <p:nvPicPr>
          <p:cNvPr id="100" name="Graphic 99" descr="Link">
            <a:extLst>
              <a:ext uri="{FF2B5EF4-FFF2-40B4-BE49-F238E27FC236}">
                <a16:creationId xmlns:a16="http://schemas.microsoft.com/office/drawing/2014/main" id="{F4FB824E-1F56-4926-9D0F-C1CBAB3E9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4626" y="4161448"/>
            <a:ext cx="370265" cy="370265"/>
          </a:xfrm>
          <a:prstGeom prst="rect">
            <a:avLst/>
          </a:prstGeom>
        </p:spPr>
      </p:pic>
      <p:pic>
        <p:nvPicPr>
          <p:cNvPr id="101" name="Graphic 100" descr="List">
            <a:extLst>
              <a:ext uri="{FF2B5EF4-FFF2-40B4-BE49-F238E27FC236}">
                <a16:creationId xmlns:a16="http://schemas.microsoft.com/office/drawing/2014/main" id="{60FFBB5B-F4AB-4C3A-A519-F7F2E1B6D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1741" y="4180516"/>
            <a:ext cx="301673" cy="301673"/>
          </a:xfrm>
          <a:prstGeom prst="rect">
            <a:avLst/>
          </a:prstGeom>
        </p:spPr>
      </p:pic>
      <p:pic>
        <p:nvPicPr>
          <p:cNvPr id="102" name="Graphic 101" descr="Eye">
            <a:extLst>
              <a:ext uri="{FF2B5EF4-FFF2-40B4-BE49-F238E27FC236}">
                <a16:creationId xmlns:a16="http://schemas.microsoft.com/office/drawing/2014/main" id="{2524CAE2-5D8A-4839-AE70-F2F3FF564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3895" y="4180991"/>
            <a:ext cx="370265" cy="370265"/>
          </a:xfrm>
          <a:prstGeom prst="rect">
            <a:avLst/>
          </a:prstGeom>
        </p:spPr>
      </p:pic>
      <p:pic>
        <p:nvPicPr>
          <p:cNvPr id="103" name="Graphic 102" descr="Lightbulb">
            <a:extLst>
              <a:ext uri="{FF2B5EF4-FFF2-40B4-BE49-F238E27FC236}">
                <a16:creationId xmlns:a16="http://schemas.microsoft.com/office/drawing/2014/main" id="{66A0DE6D-6F6A-4330-AC21-CB26E36111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52936" y="4182674"/>
            <a:ext cx="299515" cy="299515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E67FF4ED-96F2-4DCC-B6CB-A2951CB218E6}"/>
              </a:ext>
            </a:extLst>
          </p:cNvPr>
          <p:cNvSpPr/>
          <p:nvPr/>
        </p:nvSpPr>
        <p:spPr>
          <a:xfrm>
            <a:off x="2333826" y="414888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8D51A34-A2ED-4EB9-8DF9-90825DB17A21}"/>
              </a:ext>
            </a:extLst>
          </p:cNvPr>
          <p:cNvSpPr/>
          <p:nvPr/>
        </p:nvSpPr>
        <p:spPr>
          <a:xfrm>
            <a:off x="4407978" y="413476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7B91F71-5A6D-4CA6-A618-DFDC36403D49}"/>
              </a:ext>
            </a:extLst>
          </p:cNvPr>
          <p:cNvSpPr txBox="1"/>
          <p:nvPr/>
        </p:nvSpPr>
        <p:spPr>
          <a:xfrm>
            <a:off x="1738850" y="3872802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06B29B1-B1C9-4AB7-867A-7588073CE737}"/>
              </a:ext>
            </a:extLst>
          </p:cNvPr>
          <p:cNvSpPr txBox="1"/>
          <p:nvPr/>
        </p:nvSpPr>
        <p:spPr>
          <a:xfrm>
            <a:off x="2174636" y="3866289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29F5974-B6EA-4869-B852-8F3138751FFA}"/>
              </a:ext>
            </a:extLst>
          </p:cNvPr>
          <p:cNvSpPr txBox="1"/>
          <p:nvPr/>
        </p:nvSpPr>
        <p:spPr>
          <a:xfrm>
            <a:off x="3354794" y="387844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A10E2A7-AA65-4FAE-9063-B985049BE8B5}"/>
              </a:ext>
            </a:extLst>
          </p:cNvPr>
          <p:cNvGrpSpPr/>
          <p:nvPr/>
        </p:nvGrpSpPr>
        <p:grpSpPr>
          <a:xfrm>
            <a:off x="5615032" y="4136586"/>
            <a:ext cx="410584" cy="391973"/>
            <a:chOff x="5058700" y="5220208"/>
            <a:chExt cx="410584" cy="39197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527C450-3D97-4905-A8B3-910292729A7A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Graphic 112" descr="Forbidden">
              <a:extLst>
                <a:ext uri="{FF2B5EF4-FFF2-40B4-BE49-F238E27FC236}">
                  <a16:creationId xmlns:a16="http://schemas.microsoft.com/office/drawing/2014/main" id="{6243E757-AD23-4D61-B5C9-55AC8144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B0DCA6CE-23E3-4880-B247-6F7D91519FE2}"/>
              </a:ext>
            </a:extLst>
          </p:cNvPr>
          <p:cNvSpPr txBox="1"/>
          <p:nvPr/>
        </p:nvSpPr>
        <p:spPr>
          <a:xfrm>
            <a:off x="3835884" y="3840319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7F63410-A40D-41B0-B312-4077E782091B}"/>
              </a:ext>
            </a:extLst>
          </p:cNvPr>
          <p:cNvSpPr/>
          <p:nvPr/>
        </p:nvSpPr>
        <p:spPr>
          <a:xfrm>
            <a:off x="3906535" y="412597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4" descr="Image result for trash icon">
            <a:extLst>
              <a:ext uri="{FF2B5EF4-FFF2-40B4-BE49-F238E27FC236}">
                <a16:creationId xmlns:a16="http://schemas.microsoft.com/office/drawing/2014/main" id="{49FC2433-AE34-4086-B4CD-B1B8025A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93" y="4144666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2DA5B281-9833-4A40-9BD4-C9040569D34A}"/>
              </a:ext>
            </a:extLst>
          </p:cNvPr>
          <p:cNvSpPr txBox="1"/>
          <p:nvPr/>
        </p:nvSpPr>
        <p:spPr>
          <a:xfrm>
            <a:off x="4324804" y="3872538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1BC2CAB-B835-489C-8A52-E7E43DD14B6C}"/>
              </a:ext>
            </a:extLst>
          </p:cNvPr>
          <p:cNvGrpSpPr/>
          <p:nvPr/>
        </p:nvGrpSpPr>
        <p:grpSpPr>
          <a:xfrm>
            <a:off x="2783019" y="3875089"/>
            <a:ext cx="657552" cy="649879"/>
            <a:chOff x="3430783" y="5313027"/>
            <a:chExt cx="657552" cy="649879"/>
          </a:xfrm>
        </p:grpSpPr>
        <p:pic>
          <p:nvPicPr>
            <p:cNvPr id="119" name="Graphic 118" descr="Link">
              <a:extLst>
                <a:ext uri="{FF2B5EF4-FFF2-40B4-BE49-F238E27FC236}">
                  <a16:creationId xmlns:a16="http://schemas.microsoft.com/office/drawing/2014/main" id="{F6B54A96-1FFC-41FC-87B0-E5A7832B5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69D9518-6EDB-4F35-8CD2-8DC03DCA5AD3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DA48BB6-1BE5-4594-A15F-55CF81D77F04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2B08E14C-761B-4C12-B3AC-1239D158F320}"/>
              </a:ext>
            </a:extLst>
          </p:cNvPr>
          <p:cNvSpPr txBox="1"/>
          <p:nvPr/>
        </p:nvSpPr>
        <p:spPr>
          <a:xfrm>
            <a:off x="921114" y="4704377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91E002C-50DA-4707-ABC2-CFAF65D63940}"/>
              </a:ext>
            </a:extLst>
          </p:cNvPr>
          <p:cNvSpPr txBox="1"/>
          <p:nvPr/>
        </p:nvSpPr>
        <p:spPr>
          <a:xfrm>
            <a:off x="703133" y="3223262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F417BAC-0C20-46ED-89CD-612C11EC3767}"/>
              </a:ext>
            </a:extLst>
          </p:cNvPr>
          <p:cNvCxnSpPr>
            <a:cxnSpLocks/>
          </p:cNvCxnSpPr>
          <p:nvPr/>
        </p:nvCxnSpPr>
        <p:spPr>
          <a:xfrm flipV="1">
            <a:off x="726744" y="3737159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987197FE-CB8F-42F8-A432-C309AD2BB27D}"/>
              </a:ext>
            </a:extLst>
          </p:cNvPr>
          <p:cNvSpPr txBox="1"/>
          <p:nvPr/>
        </p:nvSpPr>
        <p:spPr>
          <a:xfrm>
            <a:off x="10305665" y="1361817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11D5FFA-E634-4D52-8F93-BA0ACD7C76CD}"/>
              </a:ext>
            </a:extLst>
          </p:cNvPr>
          <p:cNvSpPr txBox="1"/>
          <p:nvPr/>
        </p:nvSpPr>
        <p:spPr>
          <a:xfrm>
            <a:off x="9768057" y="1355422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58F9FEC-A122-42E2-AC94-CF7D9496734E}"/>
              </a:ext>
            </a:extLst>
          </p:cNvPr>
          <p:cNvSpPr txBox="1"/>
          <p:nvPr/>
        </p:nvSpPr>
        <p:spPr>
          <a:xfrm>
            <a:off x="8983545" y="1365617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1C013481-68B1-49FA-A708-A8B200F294D1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13" y="1192016"/>
            <a:ext cx="207429" cy="267571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FF5EAD97-EF36-4D14-9BB9-74871FA0FEA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40647" y="1227430"/>
            <a:ext cx="174974" cy="16967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BA0F3C0-7ABD-449E-861A-036C6B4BCE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22023" y="1149635"/>
            <a:ext cx="323850" cy="23812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E87C7B26-3E6D-4F95-B46F-9F476031B3D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46591" y="1134776"/>
            <a:ext cx="323850" cy="23812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3E5BECAA-9DC8-4C6F-8078-99A22132C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45757" y="1142193"/>
            <a:ext cx="323850" cy="238125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9559009-9049-4E93-B721-16C33AAFC06E}"/>
              </a:ext>
            </a:extLst>
          </p:cNvPr>
          <p:cNvSpPr/>
          <p:nvPr/>
        </p:nvSpPr>
        <p:spPr>
          <a:xfrm>
            <a:off x="10341417" y="1621818"/>
            <a:ext cx="482665" cy="463636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B44775-9A9D-4F8F-932E-CBD6F8A5BB0D}"/>
              </a:ext>
            </a:extLst>
          </p:cNvPr>
          <p:cNvSpPr/>
          <p:nvPr/>
        </p:nvSpPr>
        <p:spPr>
          <a:xfrm>
            <a:off x="11178145" y="162582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5F87621-F05F-4BD7-AB2F-1DA89449F7FD}"/>
              </a:ext>
            </a:extLst>
          </p:cNvPr>
          <p:cNvSpPr/>
          <p:nvPr/>
        </p:nvSpPr>
        <p:spPr>
          <a:xfrm>
            <a:off x="11785279" y="161383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1484B74-B274-4893-B08E-38DA797C6045}"/>
              </a:ext>
            </a:extLst>
          </p:cNvPr>
          <p:cNvSpPr/>
          <p:nvPr/>
        </p:nvSpPr>
        <p:spPr>
          <a:xfrm>
            <a:off x="9089282" y="1636250"/>
            <a:ext cx="482665" cy="463636"/>
          </a:xfrm>
          <a:prstGeom prst="rect">
            <a:avLst/>
          </a:prstGeom>
          <a:solidFill>
            <a:srgbClr val="FF3300">
              <a:alpha val="7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0DE528-1ACA-4CD7-AA1F-B44719DF6C60}"/>
              </a:ext>
            </a:extLst>
          </p:cNvPr>
          <p:cNvSpPr txBox="1"/>
          <p:nvPr/>
        </p:nvSpPr>
        <p:spPr>
          <a:xfrm>
            <a:off x="10277302" y="210430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447699E-FA08-475A-9A72-2ABDBACE53D6}"/>
              </a:ext>
            </a:extLst>
          </p:cNvPr>
          <p:cNvSpPr txBox="1"/>
          <p:nvPr/>
        </p:nvSpPr>
        <p:spPr>
          <a:xfrm>
            <a:off x="10432595" y="224593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BC42FE-CAC5-4A11-818E-3123BF76D86A}"/>
              </a:ext>
            </a:extLst>
          </p:cNvPr>
          <p:cNvSpPr txBox="1"/>
          <p:nvPr/>
        </p:nvSpPr>
        <p:spPr>
          <a:xfrm>
            <a:off x="11065917" y="209662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43C2AD4-4BCE-4974-AF31-0E032FF5C0A8}"/>
              </a:ext>
            </a:extLst>
          </p:cNvPr>
          <p:cNvSpPr txBox="1"/>
          <p:nvPr/>
        </p:nvSpPr>
        <p:spPr>
          <a:xfrm>
            <a:off x="11654314" y="209662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B180C1E-6CA2-44F6-821E-4445028CA35A}"/>
              </a:ext>
            </a:extLst>
          </p:cNvPr>
          <p:cNvSpPr txBox="1"/>
          <p:nvPr/>
        </p:nvSpPr>
        <p:spPr>
          <a:xfrm>
            <a:off x="11295931" y="22480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C956D6B-D728-4963-BE9E-620F26C9C77D}"/>
              </a:ext>
            </a:extLst>
          </p:cNvPr>
          <p:cNvSpPr txBox="1"/>
          <p:nvPr/>
        </p:nvSpPr>
        <p:spPr>
          <a:xfrm>
            <a:off x="11809127" y="227157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DDBEF1F-F0D8-42E1-A72A-0EFEB5C7EEE2}"/>
              </a:ext>
            </a:extLst>
          </p:cNvPr>
          <p:cNvSpPr txBox="1"/>
          <p:nvPr/>
        </p:nvSpPr>
        <p:spPr>
          <a:xfrm>
            <a:off x="9623394" y="212888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7AA14B6-C4A0-4D48-A7A0-CA8194F06692}"/>
              </a:ext>
            </a:extLst>
          </p:cNvPr>
          <p:cNvSpPr txBox="1"/>
          <p:nvPr/>
        </p:nvSpPr>
        <p:spPr>
          <a:xfrm>
            <a:off x="9778687" y="227051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9A8AC70-1C8C-4490-AFF7-E7DA7B18D8DE}"/>
              </a:ext>
            </a:extLst>
          </p:cNvPr>
          <p:cNvSpPr txBox="1"/>
          <p:nvPr/>
        </p:nvSpPr>
        <p:spPr>
          <a:xfrm>
            <a:off x="8973330" y="214099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D22B993-FC52-4B49-BF5E-AF6C388FFE20}"/>
              </a:ext>
            </a:extLst>
          </p:cNvPr>
          <p:cNvSpPr txBox="1"/>
          <p:nvPr/>
        </p:nvSpPr>
        <p:spPr>
          <a:xfrm>
            <a:off x="9128623" y="228262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5E4C7616-3972-486C-B8D7-F8F550243519}"/>
              </a:ext>
            </a:extLst>
          </p:cNvPr>
          <p:cNvSpPr/>
          <p:nvPr/>
        </p:nvSpPr>
        <p:spPr>
          <a:xfrm flipV="1">
            <a:off x="9316802" y="1731291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37DC867-3256-4155-834F-9CB79F7F2C92}"/>
              </a:ext>
            </a:extLst>
          </p:cNvPr>
          <p:cNvSpPr/>
          <p:nvPr/>
        </p:nvSpPr>
        <p:spPr>
          <a:xfrm>
            <a:off x="7422717" y="1647267"/>
            <a:ext cx="482665" cy="463636"/>
          </a:xfrm>
          <a:prstGeom prst="rect">
            <a:avLst/>
          </a:prstGeom>
          <a:solidFill>
            <a:srgbClr val="FF3300">
              <a:alpha val="7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EE54494-F37B-4EDD-91C4-FE96632F022A}"/>
              </a:ext>
            </a:extLst>
          </p:cNvPr>
          <p:cNvSpPr/>
          <p:nvPr/>
        </p:nvSpPr>
        <p:spPr>
          <a:xfrm>
            <a:off x="7574539" y="1795271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75D9CA3-D317-4D53-AA3A-E8D9BCB2DEB8}"/>
              </a:ext>
            </a:extLst>
          </p:cNvPr>
          <p:cNvSpPr txBox="1"/>
          <p:nvPr/>
        </p:nvSpPr>
        <p:spPr>
          <a:xfrm>
            <a:off x="8241995" y="1270940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9BE135B-7DCA-47B9-A7DF-E40CBA3557E4}"/>
              </a:ext>
            </a:extLst>
          </p:cNvPr>
          <p:cNvSpPr txBox="1"/>
          <p:nvPr/>
        </p:nvSpPr>
        <p:spPr>
          <a:xfrm>
            <a:off x="6588029" y="111536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BDEDBE7-EFF3-4696-94C7-52A0F7F5CE59}"/>
              </a:ext>
            </a:extLst>
          </p:cNvPr>
          <p:cNvSpPr txBox="1"/>
          <p:nvPr/>
        </p:nvSpPr>
        <p:spPr>
          <a:xfrm>
            <a:off x="7375979" y="1162208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594DE61-7B81-45B7-8F21-724F8FEB4499}"/>
              </a:ext>
            </a:extLst>
          </p:cNvPr>
          <p:cNvSpPr txBox="1"/>
          <p:nvPr/>
        </p:nvSpPr>
        <p:spPr>
          <a:xfrm>
            <a:off x="7715221" y="1339413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928E6FE-859A-4C47-A4A6-B30610B43A0F}"/>
              </a:ext>
            </a:extLst>
          </p:cNvPr>
          <p:cNvSpPr txBox="1"/>
          <p:nvPr/>
        </p:nvSpPr>
        <p:spPr>
          <a:xfrm>
            <a:off x="7331566" y="221121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64A2112-41CA-4D02-B2FB-F2353C4971BB}"/>
              </a:ext>
            </a:extLst>
          </p:cNvPr>
          <p:cNvSpPr txBox="1"/>
          <p:nvPr/>
        </p:nvSpPr>
        <p:spPr>
          <a:xfrm>
            <a:off x="7454144" y="231930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C07EAE0-7B51-41F8-B2D2-8D79A5B14723}"/>
              </a:ext>
            </a:extLst>
          </p:cNvPr>
          <p:cNvSpPr/>
          <p:nvPr/>
        </p:nvSpPr>
        <p:spPr>
          <a:xfrm>
            <a:off x="6633791" y="164057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C884832-95F1-4F5A-AF8D-019E7401A3D4}"/>
              </a:ext>
            </a:extLst>
          </p:cNvPr>
          <p:cNvSpPr/>
          <p:nvPr/>
        </p:nvSpPr>
        <p:spPr>
          <a:xfrm>
            <a:off x="6781815" y="1783346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241D574-8AC0-49BB-B540-D7E1D201B6DC}"/>
              </a:ext>
            </a:extLst>
          </p:cNvPr>
          <p:cNvCxnSpPr>
            <a:cxnSpLocks/>
          </p:cNvCxnSpPr>
          <p:nvPr/>
        </p:nvCxnSpPr>
        <p:spPr>
          <a:xfrm>
            <a:off x="599784" y="2780943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C6DD6577-B390-44A5-8184-7DB2EC462644}"/>
              </a:ext>
            </a:extLst>
          </p:cNvPr>
          <p:cNvSpPr/>
          <p:nvPr/>
        </p:nvSpPr>
        <p:spPr>
          <a:xfrm flipV="1">
            <a:off x="9947993" y="1723415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6756EC26-EC27-4DC6-9B4C-78CFC155CE94}"/>
              </a:ext>
            </a:extLst>
          </p:cNvPr>
          <p:cNvSpPr/>
          <p:nvPr/>
        </p:nvSpPr>
        <p:spPr>
          <a:xfrm flipV="1">
            <a:off x="10560951" y="1722186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15F3465-19F7-44A9-8C94-B8556399C9B9}"/>
              </a:ext>
            </a:extLst>
          </p:cNvPr>
          <p:cNvCxnSpPr/>
          <p:nvPr/>
        </p:nvCxnSpPr>
        <p:spPr>
          <a:xfrm>
            <a:off x="8118774" y="1193723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A78AA47-63E5-43EF-9C9B-1F88987F03F3}"/>
              </a:ext>
            </a:extLst>
          </p:cNvPr>
          <p:cNvCxnSpPr/>
          <p:nvPr/>
        </p:nvCxnSpPr>
        <p:spPr>
          <a:xfrm>
            <a:off x="7209509" y="1193723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0C4C4C5-016E-4B50-A47A-4B268C6F2F56}"/>
              </a:ext>
            </a:extLst>
          </p:cNvPr>
          <p:cNvCxnSpPr/>
          <p:nvPr/>
        </p:nvCxnSpPr>
        <p:spPr>
          <a:xfrm>
            <a:off x="8891425" y="121234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C2C6D4F-95B5-4F0E-828D-52CFF75D361D}"/>
              </a:ext>
            </a:extLst>
          </p:cNvPr>
          <p:cNvCxnSpPr/>
          <p:nvPr/>
        </p:nvCxnSpPr>
        <p:spPr>
          <a:xfrm>
            <a:off x="11022730" y="1186566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D645835-2E1D-450D-BC7B-A3CD1B9C6301}"/>
              </a:ext>
            </a:extLst>
          </p:cNvPr>
          <p:cNvCxnSpPr/>
          <p:nvPr/>
        </p:nvCxnSpPr>
        <p:spPr>
          <a:xfrm>
            <a:off x="6432349" y="118656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6E0A9A2-E2B7-4013-8578-ED8197C49FB8}"/>
              </a:ext>
            </a:extLst>
          </p:cNvPr>
          <p:cNvCxnSpPr/>
          <p:nvPr/>
        </p:nvCxnSpPr>
        <p:spPr>
          <a:xfrm>
            <a:off x="12437991" y="1200562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5B868E7A-2889-49C3-9528-50137B666DFE}"/>
              </a:ext>
            </a:extLst>
          </p:cNvPr>
          <p:cNvSpPr txBox="1"/>
          <p:nvPr/>
        </p:nvSpPr>
        <p:spPr>
          <a:xfrm>
            <a:off x="12613407" y="1097729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F9ED8ED-0B42-4AF4-8CA6-6EA0A1282A02}"/>
              </a:ext>
            </a:extLst>
          </p:cNvPr>
          <p:cNvSpPr/>
          <p:nvPr/>
        </p:nvSpPr>
        <p:spPr>
          <a:xfrm>
            <a:off x="12659169" y="1622944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B659C6B-B533-424E-B2B3-1BB5C3284591}"/>
              </a:ext>
            </a:extLst>
          </p:cNvPr>
          <p:cNvSpPr/>
          <p:nvPr/>
        </p:nvSpPr>
        <p:spPr>
          <a:xfrm>
            <a:off x="12807193" y="1765714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0BFFAF9E-EA83-4B0F-BDFA-D17BBA2D2471}"/>
              </a:ext>
            </a:extLst>
          </p:cNvPr>
          <p:cNvSpPr/>
          <p:nvPr/>
        </p:nvSpPr>
        <p:spPr>
          <a:xfrm>
            <a:off x="8182255" y="1390883"/>
            <a:ext cx="4280763" cy="2172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C0D4744D-9FCD-4C26-8D67-63E2F0AC9972}"/>
              </a:ext>
            </a:extLst>
          </p:cNvPr>
          <p:cNvSpPr/>
          <p:nvPr/>
        </p:nvSpPr>
        <p:spPr>
          <a:xfrm>
            <a:off x="660590" y="3752998"/>
            <a:ext cx="6038864" cy="9598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194A93DD-0355-46B8-BD3B-10CC19FE48DD}"/>
              </a:ext>
            </a:extLst>
          </p:cNvPr>
          <p:cNvCxnSpPr/>
          <p:nvPr/>
        </p:nvCxnSpPr>
        <p:spPr>
          <a:xfrm flipV="1">
            <a:off x="5554114" y="2198540"/>
            <a:ext cx="1776979" cy="1493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885E5F0-F285-4AB6-B7DA-4717080D55DA}"/>
              </a:ext>
            </a:extLst>
          </p:cNvPr>
          <p:cNvSpPr/>
          <p:nvPr/>
        </p:nvSpPr>
        <p:spPr>
          <a:xfrm>
            <a:off x="3171146" y="11656320"/>
            <a:ext cx="410584" cy="3919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0ED00A4-1312-49C7-900F-E12CC9A4182C}"/>
              </a:ext>
            </a:extLst>
          </p:cNvPr>
          <p:cNvSpPr/>
          <p:nvPr/>
        </p:nvSpPr>
        <p:spPr>
          <a:xfrm>
            <a:off x="1617596" y="11680238"/>
            <a:ext cx="410584" cy="3919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BC21B1A-86E6-4AA3-8850-16E15766B9F5}"/>
              </a:ext>
            </a:extLst>
          </p:cNvPr>
          <p:cNvCxnSpPr/>
          <p:nvPr/>
        </p:nvCxnSpPr>
        <p:spPr>
          <a:xfrm>
            <a:off x="-98188" y="8566983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8A0C50ED-3D27-4301-9966-03EC72C3B707}"/>
              </a:ext>
            </a:extLst>
          </p:cNvPr>
          <p:cNvSpPr txBox="1"/>
          <p:nvPr/>
        </p:nvSpPr>
        <p:spPr>
          <a:xfrm>
            <a:off x="453377" y="8980274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40F4CF2F-1C6C-43DF-B09D-2E656FB4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438866" y="9019097"/>
            <a:ext cx="357432" cy="401536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0C3727DF-3F09-45FB-B404-727B89BD0319}"/>
              </a:ext>
            </a:extLst>
          </p:cNvPr>
          <p:cNvSpPr txBox="1"/>
          <p:nvPr/>
        </p:nvSpPr>
        <p:spPr>
          <a:xfrm>
            <a:off x="1806552" y="8992959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1AFD318-46AD-4FEB-ABC8-B5F6F0611E1F}"/>
              </a:ext>
            </a:extLst>
          </p:cNvPr>
          <p:cNvSpPr txBox="1"/>
          <p:nvPr/>
        </p:nvSpPr>
        <p:spPr>
          <a:xfrm>
            <a:off x="482267" y="9436065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983C3E0-B532-4F42-8C45-9CA263C37767}"/>
              </a:ext>
            </a:extLst>
          </p:cNvPr>
          <p:cNvSpPr txBox="1"/>
          <p:nvPr/>
        </p:nvSpPr>
        <p:spPr>
          <a:xfrm>
            <a:off x="4921343" y="11409843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F22EC28-AA3A-4C38-A727-AF3CA0C9138C}"/>
              </a:ext>
            </a:extLst>
          </p:cNvPr>
          <p:cNvSpPr/>
          <p:nvPr/>
        </p:nvSpPr>
        <p:spPr>
          <a:xfrm>
            <a:off x="651201" y="12218697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6E5AC42-9E42-458F-8EBF-894256C0BF9F}"/>
              </a:ext>
            </a:extLst>
          </p:cNvPr>
          <p:cNvSpPr/>
          <p:nvPr/>
        </p:nvSpPr>
        <p:spPr>
          <a:xfrm>
            <a:off x="453898" y="10646001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7B12CD2-83E5-4375-A624-BE9485AA9FF5}"/>
              </a:ext>
            </a:extLst>
          </p:cNvPr>
          <p:cNvSpPr/>
          <p:nvPr/>
        </p:nvSpPr>
        <p:spPr>
          <a:xfrm>
            <a:off x="757612" y="1169724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A89E82A-6DF2-4159-B31F-FFE0FAD1EA42}"/>
              </a:ext>
            </a:extLst>
          </p:cNvPr>
          <p:cNvSpPr txBox="1"/>
          <p:nvPr/>
        </p:nvSpPr>
        <p:spPr>
          <a:xfrm>
            <a:off x="651201" y="1142672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29" name="Graphic 228" descr="Checkmark">
            <a:extLst>
              <a:ext uri="{FF2B5EF4-FFF2-40B4-BE49-F238E27FC236}">
                <a16:creationId xmlns:a16="http://schemas.microsoft.com/office/drawing/2014/main" id="{C573858B-5C98-401C-841F-848A5B26E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512" y="11769312"/>
            <a:ext cx="273519" cy="273519"/>
          </a:xfrm>
          <a:prstGeom prst="rect">
            <a:avLst/>
          </a:prstGeom>
        </p:spPr>
      </p:pic>
      <p:pic>
        <p:nvPicPr>
          <p:cNvPr id="230" name="Graphic 229" descr="Link">
            <a:extLst>
              <a:ext uri="{FF2B5EF4-FFF2-40B4-BE49-F238E27FC236}">
                <a16:creationId xmlns:a16="http://schemas.microsoft.com/office/drawing/2014/main" id="{3A2FF71E-5CF8-48C1-B039-6C8A569F5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8487" y="11682403"/>
            <a:ext cx="370265" cy="370265"/>
          </a:xfrm>
          <a:prstGeom prst="rect">
            <a:avLst/>
          </a:prstGeom>
        </p:spPr>
      </p:pic>
      <p:pic>
        <p:nvPicPr>
          <p:cNvPr id="231" name="Graphic 230" descr="List">
            <a:extLst>
              <a:ext uri="{FF2B5EF4-FFF2-40B4-BE49-F238E27FC236}">
                <a16:creationId xmlns:a16="http://schemas.microsoft.com/office/drawing/2014/main" id="{C56EA55A-B4B1-49B2-BB24-662F4DACFA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06076" y="11693475"/>
            <a:ext cx="301673" cy="301673"/>
          </a:xfrm>
          <a:prstGeom prst="rect">
            <a:avLst/>
          </a:prstGeom>
        </p:spPr>
      </p:pic>
      <p:pic>
        <p:nvPicPr>
          <p:cNvPr id="232" name="Graphic 231" descr="Eye">
            <a:extLst>
              <a:ext uri="{FF2B5EF4-FFF2-40B4-BE49-F238E27FC236}">
                <a16:creationId xmlns:a16="http://schemas.microsoft.com/office/drawing/2014/main" id="{094DC72C-6C4A-4136-8E06-D15A128961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48762" y="11690437"/>
            <a:ext cx="370265" cy="370265"/>
          </a:xfrm>
          <a:prstGeom prst="rect">
            <a:avLst/>
          </a:prstGeom>
        </p:spPr>
      </p:pic>
      <p:pic>
        <p:nvPicPr>
          <p:cNvPr id="233" name="Graphic 232" descr="Lightbulb">
            <a:extLst>
              <a:ext uri="{FF2B5EF4-FFF2-40B4-BE49-F238E27FC236}">
                <a16:creationId xmlns:a16="http://schemas.microsoft.com/office/drawing/2014/main" id="{D61942F2-86C3-4ABB-837E-4502B11DEF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56797" y="11703629"/>
            <a:ext cx="299515" cy="299515"/>
          </a:xfrm>
          <a:prstGeom prst="rect">
            <a:avLst/>
          </a:prstGeom>
        </p:spPr>
      </p:pic>
      <p:sp>
        <p:nvSpPr>
          <p:cNvPr id="234" name="Rectangle 233">
            <a:extLst>
              <a:ext uri="{FF2B5EF4-FFF2-40B4-BE49-F238E27FC236}">
                <a16:creationId xmlns:a16="http://schemas.microsoft.com/office/drawing/2014/main" id="{2EF2CB61-E4CD-4CEC-9953-15C199B90226}"/>
              </a:ext>
            </a:extLst>
          </p:cNvPr>
          <p:cNvSpPr/>
          <p:nvPr/>
        </p:nvSpPr>
        <p:spPr>
          <a:xfrm>
            <a:off x="2137687" y="1166983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CA9172A4-CEFA-4778-A035-25A12F6CD284}"/>
              </a:ext>
            </a:extLst>
          </p:cNvPr>
          <p:cNvSpPr/>
          <p:nvPr/>
        </p:nvSpPr>
        <p:spPr>
          <a:xfrm>
            <a:off x="4211839" y="1165571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693329C6-5317-447B-9B7D-F6D0D1D5FCF3}"/>
              </a:ext>
            </a:extLst>
          </p:cNvPr>
          <p:cNvSpPr txBox="1"/>
          <p:nvPr/>
        </p:nvSpPr>
        <p:spPr>
          <a:xfrm>
            <a:off x="1542711" y="11393757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397630FA-E7F7-4796-AB36-7656D1A6BDF3}"/>
              </a:ext>
            </a:extLst>
          </p:cNvPr>
          <p:cNvSpPr txBox="1"/>
          <p:nvPr/>
        </p:nvSpPr>
        <p:spPr>
          <a:xfrm>
            <a:off x="1978497" y="11387244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77FD9F31-5E22-4F99-A42D-464464308AF9}"/>
              </a:ext>
            </a:extLst>
          </p:cNvPr>
          <p:cNvSpPr txBox="1"/>
          <p:nvPr/>
        </p:nvSpPr>
        <p:spPr>
          <a:xfrm>
            <a:off x="3158655" y="11399402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45E15D1-E465-409B-B6B8-9F9AFC78DE3F}"/>
              </a:ext>
            </a:extLst>
          </p:cNvPr>
          <p:cNvGrpSpPr/>
          <p:nvPr/>
        </p:nvGrpSpPr>
        <p:grpSpPr>
          <a:xfrm>
            <a:off x="5418893" y="11657541"/>
            <a:ext cx="410584" cy="391973"/>
            <a:chOff x="5058700" y="5220208"/>
            <a:chExt cx="410584" cy="391973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888EBAE-D54F-46EA-9321-E4CD67B426D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1" name="Graphic 240" descr="Forbidden">
              <a:extLst>
                <a:ext uri="{FF2B5EF4-FFF2-40B4-BE49-F238E27FC236}">
                  <a16:creationId xmlns:a16="http://schemas.microsoft.com/office/drawing/2014/main" id="{806D1B9B-3D92-48B1-A271-014B675AA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92E482F2-CFAF-493B-BFAB-AE8916D8A8A9}"/>
              </a:ext>
            </a:extLst>
          </p:cNvPr>
          <p:cNvSpPr txBox="1"/>
          <p:nvPr/>
        </p:nvSpPr>
        <p:spPr>
          <a:xfrm>
            <a:off x="3639745" y="1136127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F7048A-9689-4E01-9F7B-8EA1151E4CA7}"/>
              </a:ext>
            </a:extLst>
          </p:cNvPr>
          <p:cNvSpPr/>
          <p:nvPr/>
        </p:nvSpPr>
        <p:spPr>
          <a:xfrm>
            <a:off x="3710396" y="1164692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4" descr="Image result for trash icon">
            <a:extLst>
              <a:ext uri="{FF2B5EF4-FFF2-40B4-BE49-F238E27FC236}">
                <a16:creationId xmlns:a16="http://schemas.microsoft.com/office/drawing/2014/main" id="{8F469C17-44F6-404D-B806-43DF7A04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54" y="1166562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7F49E837-F621-43B5-842F-6EBAB29C8873}"/>
              </a:ext>
            </a:extLst>
          </p:cNvPr>
          <p:cNvSpPr txBox="1"/>
          <p:nvPr/>
        </p:nvSpPr>
        <p:spPr>
          <a:xfrm>
            <a:off x="4128665" y="11393493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8C1EA3B5-1E93-43FA-B1CF-274A5564D39A}"/>
              </a:ext>
            </a:extLst>
          </p:cNvPr>
          <p:cNvGrpSpPr/>
          <p:nvPr/>
        </p:nvGrpSpPr>
        <p:grpSpPr>
          <a:xfrm>
            <a:off x="2586880" y="11396044"/>
            <a:ext cx="657552" cy="649879"/>
            <a:chOff x="3430783" y="5313027"/>
            <a:chExt cx="657552" cy="649879"/>
          </a:xfrm>
        </p:grpSpPr>
        <p:pic>
          <p:nvPicPr>
            <p:cNvPr id="247" name="Graphic 246" descr="Link">
              <a:extLst>
                <a:ext uri="{FF2B5EF4-FFF2-40B4-BE49-F238E27FC236}">
                  <a16:creationId xmlns:a16="http://schemas.microsoft.com/office/drawing/2014/main" id="{360457AE-FDC1-4E0D-BBCD-69BD60A8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7FB0001-74FB-4E6F-9396-6D249D7AC785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C25655F2-86A8-42BD-A6C8-0A9CFF74DEC4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B6E1065F-353A-4F19-8877-36D7F9A93F9A}"/>
              </a:ext>
            </a:extLst>
          </p:cNvPr>
          <p:cNvSpPr txBox="1"/>
          <p:nvPr/>
        </p:nvSpPr>
        <p:spPr>
          <a:xfrm>
            <a:off x="724975" y="12225332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2E84F00-74D8-4145-8521-328CD689CC1C}"/>
              </a:ext>
            </a:extLst>
          </p:cNvPr>
          <p:cNvSpPr txBox="1"/>
          <p:nvPr/>
        </p:nvSpPr>
        <p:spPr>
          <a:xfrm>
            <a:off x="506994" y="10744217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4DFF49E-6655-404A-B4E6-EDCB25AEEF48}"/>
              </a:ext>
            </a:extLst>
          </p:cNvPr>
          <p:cNvCxnSpPr>
            <a:cxnSpLocks/>
          </p:cNvCxnSpPr>
          <p:nvPr/>
        </p:nvCxnSpPr>
        <p:spPr>
          <a:xfrm flipV="1">
            <a:off x="530605" y="11258114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EBC68BAF-EA70-41E0-8163-825D1FD7B4C8}"/>
              </a:ext>
            </a:extLst>
          </p:cNvPr>
          <p:cNvSpPr txBox="1"/>
          <p:nvPr/>
        </p:nvSpPr>
        <p:spPr>
          <a:xfrm>
            <a:off x="10109526" y="8882772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54EE00F-0F41-40F3-84B5-F63F3C327BBB}"/>
              </a:ext>
            </a:extLst>
          </p:cNvPr>
          <p:cNvSpPr txBox="1"/>
          <p:nvPr/>
        </p:nvSpPr>
        <p:spPr>
          <a:xfrm>
            <a:off x="9571918" y="8876377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7B8931D-1912-4992-846A-19E2E2D3DCE4}"/>
              </a:ext>
            </a:extLst>
          </p:cNvPr>
          <p:cNvSpPr txBox="1"/>
          <p:nvPr/>
        </p:nvSpPr>
        <p:spPr>
          <a:xfrm>
            <a:off x="8787406" y="8886572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Product</a:t>
            </a: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00EE31DE-206C-4FD6-B528-F9BC9EF9A9C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6974" y="8712971"/>
            <a:ext cx="207429" cy="267571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147B838C-16D1-4F91-BEE4-F6DBAFC99FC8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44508" y="8748385"/>
            <a:ext cx="174974" cy="169672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6E80985A-9038-4D8C-A1A2-43FB6249757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25884" y="8670590"/>
            <a:ext cx="323850" cy="238125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95C91434-0D61-42A4-B9D4-D49E973529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50452" y="8655731"/>
            <a:ext cx="323850" cy="238125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5521C3C9-EC98-493B-8170-B454BA09EA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49618" y="8663148"/>
            <a:ext cx="323850" cy="238125"/>
          </a:xfrm>
          <a:prstGeom prst="rect">
            <a:avLst/>
          </a:prstGeom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34A0A4A4-26F6-46F8-B794-0E25089D63A2}"/>
              </a:ext>
            </a:extLst>
          </p:cNvPr>
          <p:cNvSpPr/>
          <p:nvPr/>
        </p:nvSpPr>
        <p:spPr>
          <a:xfrm>
            <a:off x="10145278" y="914277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792CCC34-A144-425A-B30E-708F53A874FF}"/>
              </a:ext>
            </a:extLst>
          </p:cNvPr>
          <p:cNvSpPr/>
          <p:nvPr/>
        </p:nvSpPr>
        <p:spPr>
          <a:xfrm>
            <a:off x="10982006" y="914678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F5D36823-508F-49D0-A368-771E92D3D31C}"/>
              </a:ext>
            </a:extLst>
          </p:cNvPr>
          <p:cNvSpPr/>
          <p:nvPr/>
        </p:nvSpPr>
        <p:spPr>
          <a:xfrm>
            <a:off x="11589140" y="913478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F60994E0-572A-4E2B-9822-27162CABA760}"/>
              </a:ext>
            </a:extLst>
          </p:cNvPr>
          <p:cNvSpPr txBox="1"/>
          <p:nvPr/>
        </p:nvSpPr>
        <p:spPr>
          <a:xfrm>
            <a:off x="10081163" y="962526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85F6EE5-5337-4CC4-97C2-9129CCEA701D}"/>
              </a:ext>
            </a:extLst>
          </p:cNvPr>
          <p:cNvSpPr txBox="1"/>
          <p:nvPr/>
        </p:nvSpPr>
        <p:spPr>
          <a:xfrm>
            <a:off x="10236456" y="976688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44E72393-F12B-42AE-B9D8-07D99765ADBF}"/>
              </a:ext>
            </a:extLst>
          </p:cNvPr>
          <p:cNvSpPr txBox="1"/>
          <p:nvPr/>
        </p:nvSpPr>
        <p:spPr>
          <a:xfrm>
            <a:off x="10869778" y="961757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E7228B37-46D5-4C44-B485-9D9140B9F123}"/>
              </a:ext>
            </a:extLst>
          </p:cNvPr>
          <p:cNvSpPr txBox="1"/>
          <p:nvPr/>
        </p:nvSpPr>
        <p:spPr>
          <a:xfrm>
            <a:off x="11458175" y="961757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7CB7799-3677-4749-87CB-A649D170064D}"/>
              </a:ext>
            </a:extLst>
          </p:cNvPr>
          <p:cNvSpPr txBox="1"/>
          <p:nvPr/>
        </p:nvSpPr>
        <p:spPr>
          <a:xfrm>
            <a:off x="11099792" y="976900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49759510-BF0C-435C-A83C-93793C3A4E17}"/>
              </a:ext>
            </a:extLst>
          </p:cNvPr>
          <p:cNvSpPr txBox="1"/>
          <p:nvPr/>
        </p:nvSpPr>
        <p:spPr>
          <a:xfrm>
            <a:off x="11612988" y="979252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C8036AF3-89B1-450B-B27E-D527DC16A901}"/>
              </a:ext>
            </a:extLst>
          </p:cNvPr>
          <p:cNvSpPr/>
          <p:nvPr/>
        </p:nvSpPr>
        <p:spPr>
          <a:xfrm>
            <a:off x="7226578" y="9168222"/>
            <a:ext cx="482665" cy="463636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507E7BC9-6D50-46F9-91BD-62F2FB5B2841}"/>
              </a:ext>
            </a:extLst>
          </p:cNvPr>
          <p:cNvSpPr/>
          <p:nvPr/>
        </p:nvSpPr>
        <p:spPr>
          <a:xfrm>
            <a:off x="7378400" y="931622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648A57CD-0893-4FFA-A864-D184BF7A76E6}"/>
              </a:ext>
            </a:extLst>
          </p:cNvPr>
          <p:cNvSpPr txBox="1"/>
          <p:nvPr/>
        </p:nvSpPr>
        <p:spPr>
          <a:xfrm>
            <a:off x="8045856" y="8791895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637ABAED-30E4-4650-BDFE-42FDD2598C2D}"/>
              </a:ext>
            </a:extLst>
          </p:cNvPr>
          <p:cNvSpPr txBox="1"/>
          <p:nvPr/>
        </p:nvSpPr>
        <p:spPr>
          <a:xfrm>
            <a:off x="6391890" y="8636316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BDFF046D-3F0A-4A6B-9FC9-B3F3E820B2B9}"/>
              </a:ext>
            </a:extLst>
          </p:cNvPr>
          <p:cNvSpPr txBox="1"/>
          <p:nvPr/>
        </p:nvSpPr>
        <p:spPr>
          <a:xfrm>
            <a:off x="7179840" y="8683163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7612CF45-4FF4-4A3C-A1F8-8F979DA12777}"/>
              </a:ext>
            </a:extLst>
          </p:cNvPr>
          <p:cNvSpPr txBox="1"/>
          <p:nvPr/>
        </p:nvSpPr>
        <p:spPr>
          <a:xfrm>
            <a:off x="7519082" y="8860368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4B5BBFE-D5BA-496B-AEE5-AA3864861171}"/>
              </a:ext>
            </a:extLst>
          </p:cNvPr>
          <p:cNvSpPr txBox="1"/>
          <p:nvPr/>
        </p:nvSpPr>
        <p:spPr>
          <a:xfrm>
            <a:off x="7135427" y="973216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5F89FA1-5864-4DD6-8132-470558A37CD6}"/>
              </a:ext>
            </a:extLst>
          </p:cNvPr>
          <p:cNvSpPr txBox="1"/>
          <p:nvPr/>
        </p:nvSpPr>
        <p:spPr>
          <a:xfrm>
            <a:off x="7258005" y="984025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69A53DB-669A-432E-A91D-2BB5913008B0}"/>
              </a:ext>
            </a:extLst>
          </p:cNvPr>
          <p:cNvSpPr/>
          <p:nvPr/>
        </p:nvSpPr>
        <p:spPr>
          <a:xfrm>
            <a:off x="6437652" y="916153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BF84D1D4-71AD-43A9-AE78-D512E100F6DE}"/>
              </a:ext>
            </a:extLst>
          </p:cNvPr>
          <p:cNvSpPr/>
          <p:nvPr/>
        </p:nvSpPr>
        <p:spPr>
          <a:xfrm>
            <a:off x="6585676" y="9304301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9FCA03E6-560F-4F37-91D7-4953B2089C4C}"/>
              </a:ext>
            </a:extLst>
          </p:cNvPr>
          <p:cNvCxnSpPr>
            <a:cxnSpLocks/>
          </p:cNvCxnSpPr>
          <p:nvPr/>
        </p:nvCxnSpPr>
        <p:spPr>
          <a:xfrm>
            <a:off x="403645" y="10301898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Isosceles Triangle 288">
            <a:extLst>
              <a:ext uri="{FF2B5EF4-FFF2-40B4-BE49-F238E27FC236}">
                <a16:creationId xmlns:a16="http://schemas.microsoft.com/office/drawing/2014/main" id="{66148741-5E74-45C9-9AAE-F9E3C603034E}"/>
              </a:ext>
            </a:extLst>
          </p:cNvPr>
          <p:cNvSpPr/>
          <p:nvPr/>
        </p:nvSpPr>
        <p:spPr>
          <a:xfrm flipV="1">
            <a:off x="10364812" y="9243141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A84836DC-AB5E-4493-8D90-FB3FC0865BF9}"/>
              </a:ext>
            </a:extLst>
          </p:cNvPr>
          <p:cNvCxnSpPr/>
          <p:nvPr/>
        </p:nvCxnSpPr>
        <p:spPr>
          <a:xfrm>
            <a:off x="7922635" y="871467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50A96506-E067-4D32-A0C7-8B595A57B9AB}"/>
              </a:ext>
            </a:extLst>
          </p:cNvPr>
          <p:cNvCxnSpPr/>
          <p:nvPr/>
        </p:nvCxnSpPr>
        <p:spPr>
          <a:xfrm>
            <a:off x="7013370" y="871467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A1CBDDF0-4BD1-4875-9EEE-DCAC30323AF2}"/>
              </a:ext>
            </a:extLst>
          </p:cNvPr>
          <p:cNvCxnSpPr/>
          <p:nvPr/>
        </p:nvCxnSpPr>
        <p:spPr>
          <a:xfrm>
            <a:off x="8695286" y="873329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6ED3897A-BD2D-4814-9B46-F851C142AC5C}"/>
              </a:ext>
            </a:extLst>
          </p:cNvPr>
          <p:cNvCxnSpPr/>
          <p:nvPr/>
        </p:nvCxnSpPr>
        <p:spPr>
          <a:xfrm>
            <a:off x="10826591" y="8707521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2D536815-4A9F-4241-89C3-6FC8C089F39B}"/>
              </a:ext>
            </a:extLst>
          </p:cNvPr>
          <p:cNvCxnSpPr/>
          <p:nvPr/>
        </p:nvCxnSpPr>
        <p:spPr>
          <a:xfrm>
            <a:off x="6236210" y="8707520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4FD1065A-95A9-409E-96EF-7A8E88264C82}"/>
              </a:ext>
            </a:extLst>
          </p:cNvPr>
          <p:cNvCxnSpPr/>
          <p:nvPr/>
        </p:nvCxnSpPr>
        <p:spPr>
          <a:xfrm>
            <a:off x="12241852" y="872151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C29B209C-AF29-4432-8839-73D1E86376B5}"/>
              </a:ext>
            </a:extLst>
          </p:cNvPr>
          <p:cNvSpPr txBox="1"/>
          <p:nvPr/>
        </p:nvSpPr>
        <p:spPr>
          <a:xfrm>
            <a:off x="12417268" y="8618684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E623F1A4-6919-42AB-9558-1BC623000590}"/>
              </a:ext>
            </a:extLst>
          </p:cNvPr>
          <p:cNvSpPr/>
          <p:nvPr/>
        </p:nvSpPr>
        <p:spPr>
          <a:xfrm>
            <a:off x="12463030" y="9143899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48117CE2-6BA0-46C6-B886-E2BE17B50AEF}"/>
              </a:ext>
            </a:extLst>
          </p:cNvPr>
          <p:cNvSpPr/>
          <p:nvPr/>
        </p:nvSpPr>
        <p:spPr>
          <a:xfrm>
            <a:off x="12611054" y="9286669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BC08B812-B09E-4FDC-9987-F0A065CEBC3B}"/>
              </a:ext>
            </a:extLst>
          </p:cNvPr>
          <p:cNvSpPr/>
          <p:nvPr/>
        </p:nvSpPr>
        <p:spPr>
          <a:xfrm>
            <a:off x="440639" y="12212447"/>
            <a:ext cx="6038864" cy="96356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36DEAEE0-11F3-47F1-BA62-3C93FD1AE517}"/>
              </a:ext>
            </a:extLst>
          </p:cNvPr>
          <p:cNvCxnSpPr>
            <a:cxnSpLocks/>
          </p:cNvCxnSpPr>
          <p:nvPr/>
        </p:nvCxnSpPr>
        <p:spPr>
          <a:xfrm flipV="1">
            <a:off x="6147614" y="9719495"/>
            <a:ext cx="1102283" cy="2408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FD7AEF4-FE37-4019-BA18-DDFC0C384A11}"/>
              </a:ext>
            </a:extLst>
          </p:cNvPr>
          <p:cNvSpPr/>
          <p:nvPr/>
        </p:nvSpPr>
        <p:spPr>
          <a:xfrm>
            <a:off x="9489645" y="915674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9F39B0F-BA3E-45DE-AC5C-9F1D7053D8DC}"/>
              </a:ext>
            </a:extLst>
          </p:cNvPr>
          <p:cNvSpPr txBox="1"/>
          <p:nvPr/>
        </p:nvSpPr>
        <p:spPr>
          <a:xfrm>
            <a:off x="9425530" y="963923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EA67F09-EA5F-4087-9EBC-1B4D91709FE6}"/>
              </a:ext>
            </a:extLst>
          </p:cNvPr>
          <p:cNvSpPr txBox="1"/>
          <p:nvPr/>
        </p:nvSpPr>
        <p:spPr>
          <a:xfrm>
            <a:off x="9580823" y="978086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F38D3D55-0FCE-4201-B297-0BAB489AF725}"/>
              </a:ext>
            </a:extLst>
          </p:cNvPr>
          <p:cNvSpPr/>
          <p:nvPr/>
        </p:nvSpPr>
        <p:spPr>
          <a:xfrm flipV="1">
            <a:off x="9709179" y="9257114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4F68283-D701-4752-A3FC-86D6713D5EEA}"/>
              </a:ext>
            </a:extLst>
          </p:cNvPr>
          <p:cNvSpPr/>
          <p:nvPr/>
        </p:nvSpPr>
        <p:spPr>
          <a:xfrm>
            <a:off x="8863573" y="915916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C852EDA-69F8-4F86-8DA0-6DAD444061C7}"/>
              </a:ext>
            </a:extLst>
          </p:cNvPr>
          <p:cNvSpPr txBox="1"/>
          <p:nvPr/>
        </p:nvSpPr>
        <p:spPr>
          <a:xfrm>
            <a:off x="8799458" y="964165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99389EA-C25C-4FC7-AB61-81069ED5EF92}"/>
              </a:ext>
            </a:extLst>
          </p:cNvPr>
          <p:cNvSpPr txBox="1"/>
          <p:nvPr/>
        </p:nvSpPr>
        <p:spPr>
          <a:xfrm>
            <a:off x="8954751" y="978328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FB469DD8-1524-482B-B339-6DF2E812F560}"/>
              </a:ext>
            </a:extLst>
          </p:cNvPr>
          <p:cNvSpPr/>
          <p:nvPr/>
        </p:nvSpPr>
        <p:spPr>
          <a:xfrm flipV="1">
            <a:off x="9083107" y="9259532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6F6CE71-CDC4-4FA5-A27D-F92237FA7120}"/>
              </a:ext>
            </a:extLst>
          </p:cNvPr>
          <p:cNvSpPr/>
          <p:nvPr/>
        </p:nvSpPr>
        <p:spPr>
          <a:xfrm>
            <a:off x="8018103" y="917030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CD0CD52-144A-413C-82B2-AB2CE6E9D5AE}"/>
              </a:ext>
            </a:extLst>
          </p:cNvPr>
          <p:cNvSpPr txBox="1"/>
          <p:nvPr/>
        </p:nvSpPr>
        <p:spPr>
          <a:xfrm>
            <a:off x="7905875" y="964109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E6A0E1AC-A872-49E8-A838-D5F9239FCF2F}"/>
              </a:ext>
            </a:extLst>
          </p:cNvPr>
          <p:cNvSpPr txBox="1"/>
          <p:nvPr/>
        </p:nvSpPr>
        <p:spPr>
          <a:xfrm>
            <a:off x="8135889" y="979252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51354B4-C731-4CB9-AC72-931033DE7EBF}"/>
              </a:ext>
            </a:extLst>
          </p:cNvPr>
          <p:cNvSpPr/>
          <p:nvPr/>
        </p:nvSpPr>
        <p:spPr>
          <a:xfrm>
            <a:off x="8208948" y="16066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584FBB90-65AD-43C7-B77A-DEBE7AEDC48C}"/>
              </a:ext>
            </a:extLst>
          </p:cNvPr>
          <p:cNvSpPr txBox="1"/>
          <p:nvPr/>
        </p:nvSpPr>
        <p:spPr>
          <a:xfrm>
            <a:off x="8096720" y="207748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727F1417-7949-4169-B1FF-EC70FF9C12EB}"/>
              </a:ext>
            </a:extLst>
          </p:cNvPr>
          <p:cNvSpPr txBox="1"/>
          <p:nvPr/>
        </p:nvSpPr>
        <p:spPr>
          <a:xfrm>
            <a:off x="8326734" y="222891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DF3ADE19-BB7E-4787-B246-55EA8BB3ECCC}"/>
              </a:ext>
            </a:extLst>
          </p:cNvPr>
          <p:cNvSpPr/>
          <p:nvPr/>
        </p:nvSpPr>
        <p:spPr>
          <a:xfrm>
            <a:off x="10640859" y="4681810"/>
            <a:ext cx="410584" cy="3919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5582CC7A-50F5-4AEC-B181-2EF7D01282CF}"/>
              </a:ext>
            </a:extLst>
          </p:cNvPr>
          <p:cNvSpPr/>
          <p:nvPr/>
        </p:nvSpPr>
        <p:spPr>
          <a:xfrm>
            <a:off x="9087309" y="4705728"/>
            <a:ext cx="410584" cy="3919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CF8CE9DD-BA54-48F5-BF99-D7764DA79F22}"/>
              </a:ext>
            </a:extLst>
          </p:cNvPr>
          <p:cNvSpPr txBox="1"/>
          <p:nvPr/>
        </p:nvSpPr>
        <p:spPr>
          <a:xfrm>
            <a:off x="12391056" y="4435333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6AE8006E-2B02-4116-9772-87D8AFCC2F5C}"/>
              </a:ext>
            </a:extLst>
          </p:cNvPr>
          <p:cNvSpPr/>
          <p:nvPr/>
        </p:nvSpPr>
        <p:spPr>
          <a:xfrm>
            <a:off x="8227325" y="472273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2B36AC55-A3BD-46A4-9614-A12043E97EE2}"/>
              </a:ext>
            </a:extLst>
          </p:cNvPr>
          <p:cNvSpPr txBox="1"/>
          <p:nvPr/>
        </p:nvSpPr>
        <p:spPr>
          <a:xfrm>
            <a:off x="8120914" y="445221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308" name="Graphic 307" descr="Checkmark">
            <a:extLst>
              <a:ext uri="{FF2B5EF4-FFF2-40B4-BE49-F238E27FC236}">
                <a16:creationId xmlns:a16="http://schemas.microsoft.com/office/drawing/2014/main" id="{BBEC73FA-1C69-4E9A-ACB8-729402270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8225" y="4794802"/>
            <a:ext cx="273519" cy="273519"/>
          </a:xfrm>
          <a:prstGeom prst="rect">
            <a:avLst/>
          </a:prstGeom>
        </p:spPr>
      </p:pic>
      <p:pic>
        <p:nvPicPr>
          <p:cNvPr id="309" name="Graphic 308" descr="Link">
            <a:extLst>
              <a:ext uri="{FF2B5EF4-FFF2-40B4-BE49-F238E27FC236}">
                <a16:creationId xmlns:a16="http://schemas.microsoft.com/office/drawing/2014/main" id="{4FE5B84D-94A7-4722-B7D5-B46CF1B84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8200" y="4707893"/>
            <a:ext cx="370265" cy="370265"/>
          </a:xfrm>
          <a:prstGeom prst="rect">
            <a:avLst/>
          </a:prstGeom>
        </p:spPr>
      </p:pic>
      <p:pic>
        <p:nvPicPr>
          <p:cNvPr id="310" name="Graphic 309" descr="List">
            <a:extLst>
              <a:ext uri="{FF2B5EF4-FFF2-40B4-BE49-F238E27FC236}">
                <a16:creationId xmlns:a16="http://schemas.microsoft.com/office/drawing/2014/main" id="{EE161047-81DC-464F-8D9E-18D4E8C104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75789" y="4718965"/>
            <a:ext cx="301673" cy="301673"/>
          </a:xfrm>
          <a:prstGeom prst="rect">
            <a:avLst/>
          </a:prstGeom>
        </p:spPr>
      </p:pic>
      <p:pic>
        <p:nvPicPr>
          <p:cNvPr id="311" name="Graphic 310" descr="Eye">
            <a:extLst>
              <a:ext uri="{FF2B5EF4-FFF2-40B4-BE49-F238E27FC236}">
                <a16:creationId xmlns:a16="http://schemas.microsoft.com/office/drawing/2014/main" id="{C8DDF618-80A4-4CE0-853F-44A0664D95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18475" y="4715927"/>
            <a:ext cx="370265" cy="370265"/>
          </a:xfrm>
          <a:prstGeom prst="rect">
            <a:avLst/>
          </a:prstGeom>
        </p:spPr>
      </p:pic>
      <p:pic>
        <p:nvPicPr>
          <p:cNvPr id="312" name="Graphic 311" descr="Lightbulb">
            <a:extLst>
              <a:ext uri="{FF2B5EF4-FFF2-40B4-BE49-F238E27FC236}">
                <a16:creationId xmlns:a16="http://schemas.microsoft.com/office/drawing/2014/main" id="{54700B12-7CE7-40E4-8F75-AD818972B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26510" y="4729119"/>
            <a:ext cx="299515" cy="299515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43225C5A-4EE8-4C3F-B45E-66A9881B5812}"/>
              </a:ext>
            </a:extLst>
          </p:cNvPr>
          <p:cNvSpPr/>
          <p:nvPr/>
        </p:nvSpPr>
        <p:spPr>
          <a:xfrm>
            <a:off x="9607400" y="469532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79328386-C413-43AD-A6CC-FB01C2035184}"/>
              </a:ext>
            </a:extLst>
          </p:cNvPr>
          <p:cNvSpPr/>
          <p:nvPr/>
        </p:nvSpPr>
        <p:spPr>
          <a:xfrm>
            <a:off x="11681552" y="468120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5C861E4-006B-41CD-912D-5FB2FC93DF4E}"/>
              </a:ext>
            </a:extLst>
          </p:cNvPr>
          <p:cNvSpPr txBox="1"/>
          <p:nvPr/>
        </p:nvSpPr>
        <p:spPr>
          <a:xfrm>
            <a:off x="9012424" y="4419247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8CE5DD90-68B3-47CB-93C3-775275EA0E0F}"/>
              </a:ext>
            </a:extLst>
          </p:cNvPr>
          <p:cNvSpPr txBox="1"/>
          <p:nvPr/>
        </p:nvSpPr>
        <p:spPr>
          <a:xfrm>
            <a:off x="9448210" y="4412734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EDEDF7DF-3E85-4B43-BE0A-2F7CEDBB23C1}"/>
              </a:ext>
            </a:extLst>
          </p:cNvPr>
          <p:cNvSpPr txBox="1"/>
          <p:nvPr/>
        </p:nvSpPr>
        <p:spPr>
          <a:xfrm>
            <a:off x="10628368" y="4424892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ADDB34ED-02D9-4DD8-9453-42BBCE863689}"/>
              </a:ext>
            </a:extLst>
          </p:cNvPr>
          <p:cNvGrpSpPr/>
          <p:nvPr/>
        </p:nvGrpSpPr>
        <p:grpSpPr>
          <a:xfrm>
            <a:off x="12888606" y="4683031"/>
            <a:ext cx="410584" cy="391973"/>
            <a:chOff x="5058700" y="5220208"/>
            <a:chExt cx="410584" cy="391973"/>
          </a:xfrm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39A06B2B-E8BC-4E3E-9F8E-F216A8B59727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0" name="Graphic 319" descr="Forbidden">
              <a:extLst>
                <a:ext uri="{FF2B5EF4-FFF2-40B4-BE49-F238E27FC236}">
                  <a16:creationId xmlns:a16="http://schemas.microsoft.com/office/drawing/2014/main" id="{891DA35D-C528-4117-A277-CFA7DCE8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321" name="TextBox 320">
            <a:extLst>
              <a:ext uri="{FF2B5EF4-FFF2-40B4-BE49-F238E27FC236}">
                <a16:creationId xmlns:a16="http://schemas.microsoft.com/office/drawing/2014/main" id="{63EF2662-7C95-4CFA-8608-2EC0AFA3485E}"/>
              </a:ext>
            </a:extLst>
          </p:cNvPr>
          <p:cNvSpPr txBox="1"/>
          <p:nvPr/>
        </p:nvSpPr>
        <p:spPr>
          <a:xfrm>
            <a:off x="11109458" y="438676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EF9EF93-5746-461C-90C3-F3AC1A1CEA7A}"/>
              </a:ext>
            </a:extLst>
          </p:cNvPr>
          <p:cNvSpPr/>
          <p:nvPr/>
        </p:nvSpPr>
        <p:spPr>
          <a:xfrm>
            <a:off x="11180109" y="467241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3" name="Picture 4" descr="Image result for trash icon">
            <a:extLst>
              <a:ext uri="{FF2B5EF4-FFF2-40B4-BE49-F238E27FC236}">
                <a16:creationId xmlns:a16="http://schemas.microsoft.com/office/drawing/2014/main" id="{D1DC9E01-A650-4A01-B306-54BA6F4F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067" y="469111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TextBox 323">
            <a:extLst>
              <a:ext uri="{FF2B5EF4-FFF2-40B4-BE49-F238E27FC236}">
                <a16:creationId xmlns:a16="http://schemas.microsoft.com/office/drawing/2014/main" id="{D7A9AE04-7772-4C9E-9F8B-3F0117C4D00A}"/>
              </a:ext>
            </a:extLst>
          </p:cNvPr>
          <p:cNvSpPr txBox="1"/>
          <p:nvPr/>
        </p:nvSpPr>
        <p:spPr>
          <a:xfrm>
            <a:off x="11598378" y="4418983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186FE33-2504-43CC-BBD9-597729E3D324}"/>
              </a:ext>
            </a:extLst>
          </p:cNvPr>
          <p:cNvGrpSpPr/>
          <p:nvPr/>
        </p:nvGrpSpPr>
        <p:grpSpPr>
          <a:xfrm>
            <a:off x="10056593" y="4421534"/>
            <a:ext cx="657552" cy="649879"/>
            <a:chOff x="3430783" y="5313027"/>
            <a:chExt cx="657552" cy="649879"/>
          </a:xfrm>
        </p:grpSpPr>
        <p:pic>
          <p:nvPicPr>
            <p:cNvPr id="326" name="Graphic 325" descr="Link">
              <a:extLst>
                <a:ext uri="{FF2B5EF4-FFF2-40B4-BE49-F238E27FC236}">
                  <a16:creationId xmlns:a16="http://schemas.microsoft.com/office/drawing/2014/main" id="{9000E271-4E99-4E9F-9364-B24DA3269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A31F0A05-50C8-4999-BF0D-5D7684256F43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6FC4FE1-9B41-4B55-B954-E184DAA5FD5A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7F3476-47D3-42F8-8992-8B2242D7D64A}"/>
              </a:ext>
            </a:extLst>
          </p:cNvPr>
          <p:cNvCxnSpPr>
            <a:stCxn id="316" idx="0"/>
          </p:cNvCxnSpPr>
          <p:nvPr/>
        </p:nvCxnSpPr>
        <p:spPr>
          <a:xfrm flipV="1">
            <a:off x="9810649" y="2363469"/>
            <a:ext cx="1298809" cy="2049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0F5880-F52F-4D24-9522-D1006CFA826D}"/>
              </a:ext>
            </a:extLst>
          </p:cNvPr>
          <p:cNvCxnSpPr>
            <a:stCxn id="328" idx="0"/>
            <a:endCxn id="172" idx="0"/>
          </p:cNvCxnSpPr>
          <p:nvPr/>
        </p:nvCxnSpPr>
        <p:spPr>
          <a:xfrm flipV="1">
            <a:off x="10385369" y="2271570"/>
            <a:ext cx="1577005" cy="2149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EFCC78-1248-417C-AD64-9573DB0F1576}"/>
              </a:ext>
            </a:extLst>
          </p:cNvPr>
          <p:cNvCxnSpPr>
            <a:endCxn id="168" idx="0"/>
          </p:cNvCxnSpPr>
          <p:nvPr/>
        </p:nvCxnSpPr>
        <p:spPr>
          <a:xfrm flipV="1">
            <a:off x="9278891" y="2245934"/>
            <a:ext cx="1306951" cy="194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3024F0-6794-4A29-BA64-29F270C9BAC6}"/>
              </a:ext>
            </a:extLst>
          </p:cNvPr>
          <p:cNvCxnSpPr>
            <a:stCxn id="317" idx="0"/>
            <a:endCxn id="176" idx="3"/>
          </p:cNvCxnSpPr>
          <p:nvPr/>
        </p:nvCxnSpPr>
        <p:spPr>
          <a:xfrm flipH="1" flipV="1">
            <a:off x="9435117" y="2398038"/>
            <a:ext cx="1409817" cy="202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59FAD6-6E50-4A8B-9A72-5047CFDCED7B}"/>
              </a:ext>
            </a:extLst>
          </p:cNvPr>
          <p:cNvCxnSpPr>
            <a:stCxn id="317" idx="0"/>
            <a:endCxn id="174" idx="2"/>
          </p:cNvCxnSpPr>
          <p:nvPr/>
        </p:nvCxnSpPr>
        <p:spPr>
          <a:xfrm flipH="1" flipV="1">
            <a:off x="9931934" y="2501343"/>
            <a:ext cx="913000" cy="1923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076D96-CD61-4900-9062-04593423E74A}"/>
              </a:ext>
            </a:extLst>
          </p:cNvPr>
          <p:cNvCxnSpPr>
            <a:cxnSpLocks/>
            <a:stCxn id="321" idx="0"/>
          </p:cNvCxnSpPr>
          <p:nvPr/>
        </p:nvCxnSpPr>
        <p:spPr>
          <a:xfrm flipH="1" flipV="1">
            <a:off x="11351374" y="3563889"/>
            <a:ext cx="27549" cy="82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7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Rectangle 976">
            <a:extLst>
              <a:ext uri="{FF2B5EF4-FFF2-40B4-BE49-F238E27FC236}">
                <a16:creationId xmlns:a16="http://schemas.microsoft.com/office/drawing/2014/main" id="{F739B6A8-ECC4-4F5E-8DD2-4A8998C09F28}"/>
              </a:ext>
            </a:extLst>
          </p:cNvPr>
          <p:cNvSpPr/>
          <p:nvPr/>
        </p:nvSpPr>
        <p:spPr>
          <a:xfrm>
            <a:off x="7418270" y="12676147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4" name="Rectangle 973">
            <a:extLst>
              <a:ext uri="{FF2B5EF4-FFF2-40B4-BE49-F238E27FC236}">
                <a16:creationId xmlns:a16="http://schemas.microsoft.com/office/drawing/2014/main" id="{380EA20A-251A-441B-90D8-9DB7BF8D1EA1}"/>
              </a:ext>
            </a:extLst>
          </p:cNvPr>
          <p:cNvSpPr/>
          <p:nvPr/>
        </p:nvSpPr>
        <p:spPr>
          <a:xfrm>
            <a:off x="7475829" y="11496887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1" name="Rectangle 700">
            <a:extLst>
              <a:ext uri="{FF2B5EF4-FFF2-40B4-BE49-F238E27FC236}">
                <a16:creationId xmlns:a16="http://schemas.microsoft.com/office/drawing/2014/main" id="{705C1F0A-C8E5-4B79-836C-5076385CE500}"/>
              </a:ext>
            </a:extLst>
          </p:cNvPr>
          <p:cNvSpPr/>
          <p:nvPr/>
        </p:nvSpPr>
        <p:spPr>
          <a:xfrm>
            <a:off x="7423050" y="2622676"/>
            <a:ext cx="482665" cy="46363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50899F87-7C3F-44FD-A0E2-76B8CA6D5207}"/>
              </a:ext>
            </a:extLst>
          </p:cNvPr>
          <p:cNvSpPr/>
          <p:nvPr/>
        </p:nvSpPr>
        <p:spPr>
          <a:xfrm>
            <a:off x="9881520" y="128192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13BD3424-0FE5-455F-9D1A-C4451EF27A21}"/>
              </a:ext>
            </a:extLst>
          </p:cNvPr>
          <p:cNvSpPr/>
          <p:nvPr/>
        </p:nvSpPr>
        <p:spPr>
          <a:xfrm>
            <a:off x="11201623" y="127604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091A6126-7C31-4AE5-81DC-732C0650C9CA}"/>
              </a:ext>
            </a:extLst>
          </p:cNvPr>
          <p:cNvSpPr/>
          <p:nvPr/>
        </p:nvSpPr>
        <p:spPr>
          <a:xfrm>
            <a:off x="11808757" y="126404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9D0C1FB3-E1CA-4E75-B9EE-0F0378E1B338}"/>
              </a:ext>
            </a:extLst>
          </p:cNvPr>
          <p:cNvSpPr/>
          <p:nvPr/>
        </p:nvSpPr>
        <p:spPr>
          <a:xfrm>
            <a:off x="9260968" y="128752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C38C89-D404-4596-A3EC-086783CAA3FF}"/>
              </a:ext>
            </a:extLst>
          </p:cNvPr>
          <p:cNvSpPr txBox="1"/>
          <p:nvPr/>
        </p:nvSpPr>
        <p:spPr>
          <a:xfrm>
            <a:off x="258671" y="580258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8029E3B-2526-4A49-8632-D200C7577154}"/>
              </a:ext>
            </a:extLst>
          </p:cNvPr>
          <p:cNvSpPr txBox="1"/>
          <p:nvPr/>
        </p:nvSpPr>
        <p:spPr>
          <a:xfrm>
            <a:off x="10476637" y="639081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458361E-27A6-40CD-8BEF-9B002FC44C29}"/>
              </a:ext>
            </a:extLst>
          </p:cNvPr>
          <p:cNvSpPr txBox="1"/>
          <p:nvPr/>
        </p:nvSpPr>
        <p:spPr>
          <a:xfrm>
            <a:off x="9939029" y="632686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E4AD6A8-E5D9-499C-960A-583E89BEDD19}"/>
              </a:ext>
            </a:extLst>
          </p:cNvPr>
          <p:cNvSpPr txBox="1"/>
          <p:nvPr/>
        </p:nvSpPr>
        <p:spPr>
          <a:xfrm>
            <a:off x="9154517" y="642881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618F583-5DAC-4B9A-A3BE-D5869802199D}"/>
              </a:ext>
            </a:extLst>
          </p:cNvPr>
          <p:cNvSpPr txBox="1"/>
          <p:nvPr/>
        </p:nvSpPr>
        <p:spPr>
          <a:xfrm>
            <a:off x="8288644" y="607814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A860E75-12AF-47DC-9655-DDD735EA49D7}"/>
              </a:ext>
            </a:extLst>
          </p:cNvPr>
          <p:cNvSpPr txBox="1"/>
          <p:nvPr/>
        </p:nvSpPr>
        <p:spPr>
          <a:xfrm>
            <a:off x="12542907" y="588285"/>
            <a:ext cx="62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Edit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7602D25-6433-44A0-94F8-AD26D729D307}"/>
              </a:ext>
            </a:extLst>
          </p:cNvPr>
          <p:cNvSpPr txBox="1"/>
          <p:nvPr/>
        </p:nvSpPr>
        <p:spPr>
          <a:xfrm>
            <a:off x="6451845" y="470458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E0DC31A-319B-441D-B3A9-9D8398367272}"/>
              </a:ext>
            </a:extLst>
          </p:cNvPr>
          <p:cNvSpPr txBox="1"/>
          <p:nvPr/>
        </p:nvSpPr>
        <p:spPr>
          <a:xfrm>
            <a:off x="3536156" y="625313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1C346BB7-1250-4C6F-B4FE-55E21AEA4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1264" y="378970"/>
            <a:ext cx="238175" cy="2286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4236D96C-D672-465A-88BC-58577773FC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952" y="664884"/>
            <a:ext cx="151896" cy="11038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43C8A56A-43D1-4598-9709-E188034893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99220" y="723707"/>
            <a:ext cx="151896" cy="11038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6865FF44-3859-4D88-B65C-46CE96B9CE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42827" y="723716"/>
            <a:ext cx="151896" cy="11038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9705967-440B-489B-869C-43E9C4693C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0580" y="735153"/>
            <a:ext cx="151896" cy="110385"/>
          </a:xfrm>
          <a:prstGeom prst="rect">
            <a:avLst/>
          </a:prstGeom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9C3E157-7864-45D2-81FB-75486F430BC2}"/>
              </a:ext>
            </a:extLst>
          </p:cNvPr>
          <p:cNvGrpSpPr/>
          <p:nvPr/>
        </p:nvGrpSpPr>
        <p:grpSpPr>
          <a:xfrm>
            <a:off x="4501163" y="377766"/>
            <a:ext cx="224925" cy="234672"/>
            <a:chOff x="1265640" y="1094812"/>
            <a:chExt cx="380241" cy="369332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91A483E-6A3D-4772-AA69-3DBACDC20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C8FF9A0-EF8D-4C1D-8F11-38D3495DE5D6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5" name="Picture 154">
            <a:extLst>
              <a:ext uri="{FF2B5EF4-FFF2-40B4-BE49-F238E27FC236}">
                <a16:creationId xmlns:a16="http://schemas.microsoft.com/office/drawing/2014/main" id="{9B53ACC0-F007-4812-B642-2C023FF9A5D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06562" y="350573"/>
            <a:ext cx="207429" cy="26757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47898660-3387-4815-834C-6245AA960F6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40645" y="398508"/>
            <a:ext cx="174974" cy="169672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B392A67A-CBC5-4CB8-8027-1F2F8CB4F058}"/>
              </a:ext>
            </a:extLst>
          </p:cNvPr>
          <p:cNvSpPr txBox="1"/>
          <p:nvPr/>
        </p:nvSpPr>
        <p:spPr>
          <a:xfrm>
            <a:off x="11406655" y="594488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PDF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F6004DEF-1DB1-4039-BB23-92F15EB56E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01059" y="681393"/>
            <a:ext cx="151896" cy="110385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D5E6C1D8-9248-4F66-9C57-11B1507DED81}"/>
              </a:ext>
            </a:extLst>
          </p:cNvPr>
          <p:cNvSpPr txBox="1"/>
          <p:nvPr/>
        </p:nvSpPr>
        <p:spPr>
          <a:xfrm>
            <a:off x="11862777" y="603358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URL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BB1BC0A2-EC71-48BC-A8E1-FB6F7F1455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76231" y="692479"/>
            <a:ext cx="151896" cy="110385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1CC68CDF-F9D6-41C9-A697-8DD04AC4379C}"/>
              </a:ext>
            </a:extLst>
          </p:cNvPr>
          <p:cNvSpPr txBox="1"/>
          <p:nvPr/>
        </p:nvSpPr>
        <p:spPr>
          <a:xfrm>
            <a:off x="4331997" y="665877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C3B38995-E1AA-4414-9E06-44D2F3CE9D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67412" y="739032"/>
            <a:ext cx="151896" cy="110385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7CEC9AB2-8C64-4C97-8587-4914870B1C10}"/>
              </a:ext>
            </a:extLst>
          </p:cNvPr>
          <p:cNvSpPr txBox="1"/>
          <p:nvPr/>
        </p:nvSpPr>
        <p:spPr>
          <a:xfrm>
            <a:off x="981584" y="590319"/>
            <a:ext cx="170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/ click for preview</a:t>
            </a: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09C005FA-8F98-40D7-9BC8-F1F2106BCF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038" y="658174"/>
            <a:ext cx="151896" cy="11038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95D8EB49-DC6F-450F-AC4E-7410837D4A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8649" y="714657"/>
            <a:ext cx="151896" cy="110385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92B1B81B-4E47-441B-A222-5852F364DA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696" t="12129" b="-1"/>
          <a:stretch/>
        </p:blipFill>
        <p:spPr>
          <a:xfrm>
            <a:off x="2518572" y="606366"/>
            <a:ext cx="233244" cy="326420"/>
          </a:xfrm>
          <a:prstGeom prst="rect">
            <a:avLst/>
          </a:prstGeom>
        </p:spPr>
      </p:pic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D23E040B-7E25-42DB-A082-EEF527E1D126}"/>
              </a:ext>
            </a:extLst>
          </p:cNvPr>
          <p:cNvCxnSpPr>
            <a:cxnSpLocks/>
          </p:cNvCxnSpPr>
          <p:nvPr/>
        </p:nvCxnSpPr>
        <p:spPr>
          <a:xfrm>
            <a:off x="6196623" y="342754"/>
            <a:ext cx="0" cy="154908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175">
            <a:extLst>
              <a:ext uri="{FF2B5EF4-FFF2-40B4-BE49-F238E27FC236}">
                <a16:creationId xmlns:a16="http://schemas.microsoft.com/office/drawing/2014/main" id="{5DDFD34D-DD6F-4903-BAAD-946AA5EC08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2995" y="426899"/>
            <a:ext cx="323850" cy="238125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4C3D4C8A-32A2-4A87-90E5-53644BE4E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7563" y="412040"/>
            <a:ext cx="323850" cy="238125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4CFD75D0-58D2-4C7E-9F0A-9E692ED1EE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6729" y="419457"/>
            <a:ext cx="323850" cy="238125"/>
          </a:xfrm>
          <a:prstGeom prst="rect">
            <a:avLst/>
          </a:prstGeom>
        </p:spPr>
      </p:pic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CC31E34-E471-488B-B56B-ABB887A4BDE8}"/>
              </a:ext>
            </a:extLst>
          </p:cNvPr>
          <p:cNvCxnSpPr>
            <a:cxnSpLocks/>
          </p:cNvCxnSpPr>
          <p:nvPr/>
        </p:nvCxnSpPr>
        <p:spPr>
          <a:xfrm flipV="1">
            <a:off x="358042" y="328319"/>
            <a:ext cx="13148909" cy="32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BDD0852E-9F17-4372-93C8-F581158BCB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850088" y="1129778"/>
            <a:ext cx="2920940" cy="88707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F75EF2F-A2F0-45A8-8464-C6311CCACE1E}"/>
              </a:ext>
            </a:extLst>
          </p:cNvPr>
          <p:cNvSpPr txBox="1"/>
          <p:nvPr/>
        </p:nvSpPr>
        <p:spPr>
          <a:xfrm>
            <a:off x="10448988" y="175558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A22E791E-2378-42FE-88D8-7CB2A13E70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44198" y="1183363"/>
            <a:ext cx="358391" cy="838502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586320A-7B76-4C93-AFAA-6EEF968665A6}"/>
              </a:ext>
            </a:extLst>
          </p:cNvPr>
          <p:cNvSpPr txBox="1"/>
          <p:nvPr/>
        </p:nvSpPr>
        <p:spPr>
          <a:xfrm>
            <a:off x="12437157" y="182478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4D88631-7CA4-4C0E-B73D-E0F32F43C638}"/>
              </a:ext>
            </a:extLst>
          </p:cNvPr>
          <p:cNvSpPr txBox="1"/>
          <p:nvPr/>
        </p:nvSpPr>
        <p:spPr>
          <a:xfrm>
            <a:off x="12637506" y="196411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F1BA1840-4867-49B5-9054-56895420B8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66157" y="1965366"/>
            <a:ext cx="349166" cy="24380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46AB91-C0A8-4F95-BEA0-5627D6D0D46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072880" y="1964162"/>
            <a:ext cx="349166" cy="243803"/>
          </a:xfrm>
          <a:prstGeom prst="rect">
            <a:avLst/>
          </a:prstGeom>
        </p:spPr>
      </p:pic>
      <p:sp>
        <p:nvSpPr>
          <p:cNvPr id="198" name="Star: 5 Points 197">
            <a:extLst>
              <a:ext uri="{FF2B5EF4-FFF2-40B4-BE49-F238E27FC236}">
                <a16:creationId xmlns:a16="http://schemas.microsoft.com/office/drawing/2014/main" id="{5137774B-8B65-4D26-AAF6-DB247E7564B9}"/>
              </a:ext>
            </a:extLst>
          </p:cNvPr>
          <p:cNvSpPr/>
          <p:nvPr/>
        </p:nvSpPr>
        <p:spPr>
          <a:xfrm>
            <a:off x="3745920" y="1386634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E84FA738-EF08-4F8B-A697-9F6985BE9FDB}"/>
              </a:ext>
            </a:extLst>
          </p:cNvPr>
          <p:cNvSpPr/>
          <p:nvPr/>
        </p:nvSpPr>
        <p:spPr>
          <a:xfrm>
            <a:off x="6589306" y="1402556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10B73A-5B8E-468D-82FF-1A08EF319A62}"/>
              </a:ext>
            </a:extLst>
          </p:cNvPr>
          <p:cNvSpPr/>
          <p:nvPr/>
        </p:nvSpPr>
        <p:spPr>
          <a:xfrm>
            <a:off x="4499" y="1068031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19A87625-C03C-491D-96CB-0547EB140D24}"/>
              </a:ext>
            </a:extLst>
          </p:cNvPr>
          <p:cNvCxnSpPr>
            <a:cxnSpLocks/>
          </p:cNvCxnSpPr>
          <p:nvPr/>
        </p:nvCxnSpPr>
        <p:spPr>
          <a:xfrm>
            <a:off x="7052878" y="440270"/>
            <a:ext cx="0" cy="156030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F97F5CB1-84EC-4697-8EDF-A2961FA5881A}"/>
              </a:ext>
            </a:extLst>
          </p:cNvPr>
          <p:cNvSpPr/>
          <p:nvPr/>
        </p:nvSpPr>
        <p:spPr>
          <a:xfrm>
            <a:off x="9881520" y="262139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C78A26AA-2C92-401F-88EB-927E14D5AD0D}"/>
              </a:ext>
            </a:extLst>
          </p:cNvPr>
          <p:cNvSpPr/>
          <p:nvPr/>
        </p:nvSpPr>
        <p:spPr>
          <a:xfrm>
            <a:off x="11201623" y="261551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A0DD2207-A922-4439-8BF5-6EB4E0927263}"/>
              </a:ext>
            </a:extLst>
          </p:cNvPr>
          <p:cNvSpPr/>
          <p:nvPr/>
        </p:nvSpPr>
        <p:spPr>
          <a:xfrm>
            <a:off x="11808757" y="260351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4550D829-A94D-436E-A5C4-434B2CE7DCFE}"/>
              </a:ext>
            </a:extLst>
          </p:cNvPr>
          <p:cNvSpPr/>
          <p:nvPr/>
        </p:nvSpPr>
        <p:spPr>
          <a:xfrm>
            <a:off x="9260968" y="262699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8" name="Picture 327">
            <a:extLst>
              <a:ext uri="{FF2B5EF4-FFF2-40B4-BE49-F238E27FC236}">
                <a16:creationId xmlns:a16="http://schemas.microsoft.com/office/drawing/2014/main" id="{625D8F24-A279-4641-87A6-BBA94560AE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850088" y="2469248"/>
            <a:ext cx="2920940" cy="887071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128EC54F-FA9A-455E-B794-CBB594893A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81617" y="2666824"/>
            <a:ext cx="358391" cy="838502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9D4AE370-1D8B-4B12-A03B-0DDA683B2EB4}"/>
              </a:ext>
            </a:extLst>
          </p:cNvPr>
          <p:cNvSpPr txBox="1"/>
          <p:nvPr/>
        </p:nvSpPr>
        <p:spPr>
          <a:xfrm>
            <a:off x="12457917" y="323857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DBDF0944-ECDD-41A0-85A8-A146157E55BF}"/>
              </a:ext>
            </a:extLst>
          </p:cNvPr>
          <p:cNvSpPr txBox="1"/>
          <p:nvPr/>
        </p:nvSpPr>
        <p:spPr>
          <a:xfrm>
            <a:off x="12614176" y="339919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36" name="Picture 335">
            <a:extLst>
              <a:ext uri="{FF2B5EF4-FFF2-40B4-BE49-F238E27FC236}">
                <a16:creationId xmlns:a16="http://schemas.microsoft.com/office/drawing/2014/main" id="{94DAD635-10DE-4F26-AB94-C556B01BA1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66157" y="3304836"/>
            <a:ext cx="349166" cy="243803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B4BA6B30-4158-4431-8295-45DDDDB341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072880" y="3303632"/>
            <a:ext cx="349166" cy="243803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837D2474-79DE-487D-8580-211D52C00BF2}"/>
              </a:ext>
            </a:extLst>
          </p:cNvPr>
          <p:cNvSpPr txBox="1"/>
          <p:nvPr/>
        </p:nvSpPr>
        <p:spPr>
          <a:xfrm>
            <a:off x="11089395" y="308631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85AAA2C5-9FCE-4DF0-8A0D-C499AA32DD8D}"/>
              </a:ext>
            </a:extLst>
          </p:cNvPr>
          <p:cNvSpPr txBox="1"/>
          <p:nvPr/>
        </p:nvSpPr>
        <p:spPr>
          <a:xfrm>
            <a:off x="11677792" y="308631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4AA6374A-87BD-484C-99F8-5E5E9242CF6B}"/>
              </a:ext>
            </a:extLst>
          </p:cNvPr>
          <p:cNvSpPr txBox="1"/>
          <p:nvPr/>
        </p:nvSpPr>
        <p:spPr>
          <a:xfrm>
            <a:off x="11319409" y="323774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55290EAF-9B83-4946-A341-53F60F4F6D1C}"/>
              </a:ext>
            </a:extLst>
          </p:cNvPr>
          <p:cNvSpPr txBox="1"/>
          <p:nvPr/>
        </p:nvSpPr>
        <p:spPr>
          <a:xfrm>
            <a:off x="11832605" y="326125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42" name="Star: 5 Points 341">
            <a:extLst>
              <a:ext uri="{FF2B5EF4-FFF2-40B4-BE49-F238E27FC236}">
                <a16:creationId xmlns:a16="http://schemas.microsoft.com/office/drawing/2014/main" id="{8DBC9678-B4DF-4B84-84D6-B3CA5ACFB803}"/>
              </a:ext>
            </a:extLst>
          </p:cNvPr>
          <p:cNvSpPr/>
          <p:nvPr/>
        </p:nvSpPr>
        <p:spPr>
          <a:xfrm>
            <a:off x="3745920" y="2726104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CE7326EB-EF5B-44E6-A402-48AAEB93AF90}"/>
              </a:ext>
            </a:extLst>
          </p:cNvPr>
          <p:cNvSpPr/>
          <p:nvPr/>
        </p:nvSpPr>
        <p:spPr>
          <a:xfrm>
            <a:off x="6589306" y="2742026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F9AF733C-589F-48F4-B1E5-947176BD3415}"/>
              </a:ext>
            </a:extLst>
          </p:cNvPr>
          <p:cNvSpPr/>
          <p:nvPr/>
        </p:nvSpPr>
        <p:spPr>
          <a:xfrm>
            <a:off x="4499" y="2407501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7645475D-AEE5-4B4B-9220-0E51EFA03E14}"/>
              </a:ext>
            </a:extLst>
          </p:cNvPr>
          <p:cNvSpPr/>
          <p:nvPr/>
        </p:nvSpPr>
        <p:spPr>
          <a:xfrm>
            <a:off x="9881520" y="392493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37D36CCE-207F-4BAB-A207-6E6499D8EDF3}"/>
              </a:ext>
            </a:extLst>
          </p:cNvPr>
          <p:cNvSpPr/>
          <p:nvPr/>
        </p:nvSpPr>
        <p:spPr>
          <a:xfrm>
            <a:off x="10513103" y="391610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6A236695-E8AA-4AE1-B950-79A488BAD141}"/>
              </a:ext>
            </a:extLst>
          </p:cNvPr>
          <p:cNvSpPr/>
          <p:nvPr/>
        </p:nvSpPr>
        <p:spPr>
          <a:xfrm>
            <a:off x="11201623" y="391905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05337407-56E6-49EB-A6C5-2DE48F010A9D}"/>
              </a:ext>
            </a:extLst>
          </p:cNvPr>
          <p:cNvSpPr/>
          <p:nvPr/>
        </p:nvSpPr>
        <p:spPr>
          <a:xfrm>
            <a:off x="11808757" y="390705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7" name="Picture 356">
            <a:extLst>
              <a:ext uri="{FF2B5EF4-FFF2-40B4-BE49-F238E27FC236}">
                <a16:creationId xmlns:a16="http://schemas.microsoft.com/office/drawing/2014/main" id="{6CA5B304-A186-4301-9F14-1A484BF11A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850088" y="3772784"/>
            <a:ext cx="2920940" cy="887071"/>
          </a:xfrm>
          <a:prstGeom prst="rect">
            <a:avLst/>
          </a:prstGeom>
        </p:spPr>
      </p:pic>
      <p:sp>
        <p:nvSpPr>
          <p:cNvPr id="359" name="TextBox 358">
            <a:extLst>
              <a:ext uri="{FF2B5EF4-FFF2-40B4-BE49-F238E27FC236}">
                <a16:creationId xmlns:a16="http://schemas.microsoft.com/office/drawing/2014/main" id="{EB4C5AC0-7F59-4CC5-8288-BC868D50E722}"/>
              </a:ext>
            </a:extLst>
          </p:cNvPr>
          <p:cNvSpPr txBox="1"/>
          <p:nvPr/>
        </p:nvSpPr>
        <p:spPr>
          <a:xfrm>
            <a:off x="10448988" y="439859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360" name="Picture 359">
            <a:extLst>
              <a:ext uri="{FF2B5EF4-FFF2-40B4-BE49-F238E27FC236}">
                <a16:creationId xmlns:a16="http://schemas.microsoft.com/office/drawing/2014/main" id="{84075921-35C8-4D1A-A8B8-E57C904E68D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81617" y="3970360"/>
            <a:ext cx="358391" cy="838502"/>
          </a:xfrm>
          <a:prstGeom prst="rect">
            <a:avLst/>
          </a:prstGeom>
        </p:spPr>
      </p:pic>
      <p:sp>
        <p:nvSpPr>
          <p:cNvPr id="362" name="TextBox 361">
            <a:extLst>
              <a:ext uri="{FF2B5EF4-FFF2-40B4-BE49-F238E27FC236}">
                <a16:creationId xmlns:a16="http://schemas.microsoft.com/office/drawing/2014/main" id="{03EE84CD-0F38-45E1-A780-0527181D2FF7}"/>
              </a:ext>
            </a:extLst>
          </p:cNvPr>
          <p:cNvSpPr txBox="1"/>
          <p:nvPr/>
        </p:nvSpPr>
        <p:spPr>
          <a:xfrm>
            <a:off x="12413827" y="456340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FAEE3713-4EC9-4E23-B7E7-F45E2C7BB67E}"/>
              </a:ext>
            </a:extLst>
          </p:cNvPr>
          <p:cNvSpPr txBox="1"/>
          <p:nvPr/>
        </p:nvSpPr>
        <p:spPr>
          <a:xfrm>
            <a:off x="10604281" y="454021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FB1F73BD-57E4-45E0-9624-CF315CB36E0D}"/>
              </a:ext>
            </a:extLst>
          </p:cNvPr>
          <p:cNvSpPr txBox="1"/>
          <p:nvPr/>
        </p:nvSpPr>
        <p:spPr>
          <a:xfrm>
            <a:off x="12614176" y="4702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65" name="Picture 364">
            <a:extLst>
              <a:ext uri="{FF2B5EF4-FFF2-40B4-BE49-F238E27FC236}">
                <a16:creationId xmlns:a16="http://schemas.microsoft.com/office/drawing/2014/main" id="{0F12A6F6-3743-4E2B-9956-44883E76B6E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66157" y="4608372"/>
            <a:ext cx="349166" cy="243803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CADB272D-4005-4710-A2B8-CDD763DFD3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072880" y="4607168"/>
            <a:ext cx="349166" cy="243803"/>
          </a:xfrm>
          <a:prstGeom prst="rect">
            <a:avLst/>
          </a:prstGeom>
        </p:spPr>
      </p:pic>
      <p:sp>
        <p:nvSpPr>
          <p:cNvPr id="367" name="TextBox 366">
            <a:extLst>
              <a:ext uri="{FF2B5EF4-FFF2-40B4-BE49-F238E27FC236}">
                <a16:creationId xmlns:a16="http://schemas.microsoft.com/office/drawing/2014/main" id="{98BDC2DF-090E-4790-8C46-1A4D81DBA981}"/>
              </a:ext>
            </a:extLst>
          </p:cNvPr>
          <p:cNvSpPr txBox="1"/>
          <p:nvPr/>
        </p:nvSpPr>
        <p:spPr>
          <a:xfrm>
            <a:off x="11089395" y="438984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207E0F1-43CB-4499-BAFD-2EA3F60AC038}"/>
              </a:ext>
            </a:extLst>
          </p:cNvPr>
          <p:cNvSpPr txBox="1"/>
          <p:nvPr/>
        </p:nvSpPr>
        <p:spPr>
          <a:xfrm>
            <a:off x="11677792" y="4389848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D97C07D6-8DCB-4535-AF25-047C25B211DE}"/>
              </a:ext>
            </a:extLst>
          </p:cNvPr>
          <p:cNvSpPr txBox="1"/>
          <p:nvPr/>
        </p:nvSpPr>
        <p:spPr>
          <a:xfrm>
            <a:off x="11319409" y="454127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05EABAFA-8D2C-4750-9720-D38CE234F5DB}"/>
              </a:ext>
            </a:extLst>
          </p:cNvPr>
          <p:cNvSpPr txBox="1"/>
          <p:nvPr/>
        </p:nvSpPr>
        <p:spPr>
          <a:xfrm>
            <a:off x="11832605" y="456479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71" name="Star: 5 Points 370">
            <a:extLst>
              <a:ext uri="{FF2B5EF4-FFF2-40B4-BE49-F238E27FC236}">
                <a16:creationId xmlns:a16="http://schemas.microsoft.com/office/drawing/2014/main" id="{0E488A87-37B6-4E2C-A544-E1BE7A30D4BF}"/>
              </a:ext>
            </a:extLst>
          </p:cNvPr>
          <p:cNvSpPr/>
          <p:nvPr/>
        </p:nvSpPr>
        <p:spPr>
          <a:xfrm>
            <a:off x="3745920" y="4029640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F8CBFBE0-F959-42B6-B2C3-950EB8B1BE7B}"/>
              </a:ext>
            </a:extLst>
          </p:cNvPr>
          <p:cNvSpPr/>
          <p:nvPr/>
        </p:nvSpPr>
        <p:spPr>
          <a:xfrm>
            <a:off x="6589306" y="4045562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4D61F9E6-D0B8-4947-9AF7-7B60B821E23D}"/>
              </a:ext>
            </a:extLst>
          </p:cNvPr>
          <p:cNvSpPr/>
          <p:nvPr/>
        </p:nvSpPr>
        <p:spPr>
          <a:xfrm>
            <a:off x="4499" y="3711037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A6B539CF-71E9-4178-9C83-9449CB25A8FF}"/>
              </a:ext>
            </a:extLst>
          </p:cNvPr>
          <p:cNvSpPr/>
          <p:nvPr/>
        </p:nvSpPr>
        <p:spPr>
          <a:xfrm>
            <a:off x="9881520" y="647358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E4789312-C602-4202-BA17-120C8FC3A23C}"/>
              </a:ext>
            </a:extLst>
          </p:cNvPr>
          <p:cNvSpPr/>
          <p:nvPr/>
        </p:nvSpPr>
        <p:spPr>
          <a:xfrm>
            <a:off x="10513103" y="646475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B79B10C7-1E89-4EA7-BEA1-6B24A845088E}"/>
              </a:ext>
            </a:extLst>
          </p:cNvPr>
          <p:cNvSpPr/>
          <p:nvPr/>
        </p:nvSpPr>
        <p:spPr>
          <a:xfrm>
            <a:off x="11201623" y="646770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65F7F035-A89D-4940-B7D4-55BF2ADBC3E7}"/>
              </a:ext>
            </a:extLst>
          </p:cNvPr>
          <p:cNvSpPr/>
          <p:nvPr/>
        </p:nvSpPr>
        <p:spPr>
          <a:xfrm>
            <a:off x="11808757" y="645570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86808EAD-3B4D-4DF6-926C-CCBDE1EAC782}"/>
              </a:ext>
            </a:extLst>
          </p:cNvPr>
          <p:cNvSpPr/>
          <p:nvPr/>
        </p:nvSpPr>
        <p:spPr>
          <a:xfrm>
            <a:off x="9260968" y="647918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5" name="Picture 384">
            <a:extLst>
              <a:ext uri="{FF2B5EF4-FFF2-40B4-BE49-F238E27FC236}">
                <a16:creationId xmlns:a16="http://schemas.microsoft.com/office/drawing/2014/main" id="{6EDB86D3-DA22-468E-936F-1C92CD4377B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850088" y="6321433"/>
            <a:ext cx="2920940" cy="887071"/>
          </a:xfrm>
          <a:prstGeom prst="rect">
            <a:avLst/>
          </a:prstGeom>
        </p:spPr>
      </p:pic>
      <p:sp>
        <p:nvSpPr>
          <p:cNvPr id="387" name="TextBox 386">
            <a:extLst>
              <a:ext uri="{FF2B5EF4-FFF2-40B4-BE49-F238E27FC236}">
                <a16:creationId xmlns:a16="http://schemas.microsoft.com/office/drawing/2014/main" id="{626E2F21-16D5-4318-9135-A6C7947FEB1C}"/>
              </a:ext>
            </a:extLst>
          </p:cNvPr>
          <p:cNvSpPr txBox="1"/>
          <p:nvPr/>
        </p:nvSpPr>
        <p:spPr>
          <a:xfrm>
            <a:off x="10448988" y="694724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388" name="Picture 387">
            <a:extLst>
              <a:ext uri="{FF2B5EF4-FFF2-40B4-BE49-F238E27FC236}">
                <a16:creationId xmlns:a16="http://schemas.microsoft.com/office/drawing/2014/main" id="{240C0347-A901-465F-BA33-27ADE7D3327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81617" y="6519009"/>
            <a:ext cx="358391" cy="838502"/>
          </a:xfrm>
          <a:prstGeom prst="rect">
            <a:avLst/>
          </a:prstGeom>
        </p:spPr>
      </p:pic>
      <p:sp>
        <p:nvSpPr>
          <p:cNvPr id="390" name="TextBox 389">
            <a:extLst>
              <a:ext uri="{FF2B5EF4-FFF2-40B4-BE49-F238E27FC236}">
                <a16:creationId xmlns:a16="http://schemas.microsoft.com/office/drawing/2014/main" id="{D27001F2-59B1-4E7A-B44D-6BF3A15E7F96}"/>
              </a:ext>
            </a:extLst>
          </p:cNvPr>
          <p:cNvSpPr txBox="1"/>
          <p:nvPr/>
        </p:nvSpPr>
        <p:spPr>
          <a:xfrm>
            <a:off x="12413827" y="711205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245BA527-571F-4080-A2AC-C5F9B08BB0B4}"/>
              </a:ext>
            </a:extLst>
          </p:cNvPr>
          <p:cNvSpPr txBox="1"/>
          <p:nvPr/>
        </p:nvSpPr>
        <p:spPr>
          <a:xfrm>
            <a:off x="10604281" y="708886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F64F1641-D514-44B6-AD2F-853B9C886A06}"/>
              </a:ext>
            </a:extLst>
          </p:cNvPr>
          <p:cNvSpPr txBox="1"/>
          <p:nvPr/>
        </p:nvSpPr>
        <p:spPr>
          <a:xfrm>
            <a:off x="12614176" y="725138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93" name="Picture 392">
            <a:extLst>
              <a:ext uri="{FF2B5EF4-FFF2-40B4-BE49-F238E27FC236}">
                <a16:creationId xmlns:a16="http://schemas.microsoft.com/office/drawing/2014/main" id="{B8366E7C-D149-447D-8224-4B947A04FE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66157" y="7157021"/>
            <a:ext cx="349166" cy="243803"/>
          </a:xfrm>
          <a:prstGeom prst="rect">
            <a:avLst/>
          </a:prstGeom>
        </p:spPr>
      </p:pic>
      <p:pic>
        <p:nvPicPr>
          <p:cNvPr id="394" name="Picture 393">
            <a:extLst>
              <a:ext uri="{FF2B5EF4-FFF2-40B4-BE49-F238E27FC236}">
                <a16:creationId xmlns:a16="http://schemas.microsoft.com/office/drawing/2014/main" id="{F5C68418-0427-48AC-A3BB-DB25ACFCA7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072880" y="7155817"/>
            <a:ext cx="349166" cy="243803"/>
          </a:xfrm>
          <a:prstGeom prst="rect">
            <a:avLst/>
          </a:prstGeom>
        </p:spPr>
      </p:pic>
      <p:sp>
        <p:nvSpPr>
          <p:cNvPr id="395" name="TextBox 394">
            <a:extLst>
              <a:ext uri="{FF2B5EF4-FFF2-40B4-BE49-F238E27FC236}">
                <a16:creationId xmlns:a16="http://schemas.microsoft.com/office/drawing/2014/main" id="{ADE96FBC-8CA8-4767-9529-985B91C04AF7}"/>
              </a:ext>
            </a:extLst>
          </p:cNvPr>
          <p:cNvSpPr txBox="1"/>
          <p:nvPr/>
        </p:nvSpPr>
        <p:spPr>
          <a:xfrm>
            <a:off x="11089395" y="693849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7A5F0C92-2262-4D31-B0AB-EDABA945D7DE}"/>
              </a:ext>
            </a:extLst>
          </p:cNvPr>
          <p:cNvSpPr txBox="1"/>
          <p:nvPr/>
        </p:nvSpPr>
        <p:spPr>
          <a:xfrm>
            <a:off x="11677792" y="693849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8793B0B8-463A-4D7C-A39C-4FCEA3A28B2E}"/>
              </a:ext>
            </a:extLst>
          </p:cNvPr>
          <p:cNvSpPr txBox="1"/>
          <p:nvPr/>
        </p:nvSpPr>
        <p:spPr>
          <a:xfrm>
            <a:off x="11319409" y="708992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843393A1-E538-40BB-8B75-0FB428FCEDEE}"/>
              </a:ext>
            </a:extLst>
          </p:cNvPr>
          <p:cNvSpPr txBox="1"/>
          <p:nvPr/>
        </p:nvSpPr>
        <p:spPr>
          <a:xfrm>
            <a:off x="11832605" y="711344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99" name="Star: 5 Points 398">
            <a:extLst>
              <a:ext uri="{FF2B5EF4-FFF2-40B4-BE49-F238E27FC236}">
                <a16:creationId xmlns:a16="http://schemas.microsoft.com/office/drawing/2014/main" id="{1C435CAA-0C3C-4C5C-81BF-4B5626B41F43}"/>
              </a:ext>
            </a:extLst>
          </p:cNvPr>
          <p:cNvSpPr/>
          <p:nvPr/>
        </p:nvSpPr>
        <p:spPr>
          <a:xfrm>
            <a:off x="3745920" y="6578289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AD55EF8E-B501-4D01-9D0E-DE7BD4EB7455}"/>
              </a:ext>
            </a:extLst>
          </p:cNvPr>
          <p:cNvSpPr/>
          <p:nvPr/>
        </p:nvSpPr>
        <p:spPr>
          <a:xfrm>
            <a:off x="6589306" y="6594211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FBCEE91F-4774-4F76-9B0B-C7A67738559F}"/>
              </a:ext>
            </a:extLst>
          </p:cNvPr>
          <p:cNvSpPr/>
          <p:nvPr/>
        </p:nvSpPr>
        <p:spPr>
          <a:xfrm>
            <a:off x="4499" y="6259686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557C35F3-8B66-4B67-A8BC-6D2410E457DF}"/>
              </a:ext>
            </a:extLst>
          </p:cNvPr>
          <p:cNvSpPr txBox="1"/>
          <p:nvPr/>
        </p:nvSpPr>
        <p:spPr>
          <a:xfrm>
            <a:off x="11075049" y="728651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Apr 15, 2017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4267240D-BFF2-4BD6-AF7D-DBE7D8985511}"/>
              </a:ext>
            </a:extLst>
          </p:cNvPr>
          <p:cNvSpPr/>
          <p:nvPr/>
        </p:nvSpPr>
        <p:spPr>
          <a:xfrm>
            <a:off x="9828355" y="887394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9BB38C9E-145D-4429-9F54-82EB876682B1}"/>
              </a:ext>
            </a:extLst>
          </p:cNvPr>
          <p:cNvSpPr/>
          <p:nvPr/>
        </p:nvSpPr>
        <p:spPr>
          <a:xfrm>
            <a:off x="10459938" y="886510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92C5D6AD-72FC-46B3-8235-AD3C953B9A2C}"/>
              </a:ext>
            </a:extLst>
          </p:cNvPr>
          <p:cNvSpPr/>
          <p:nvPr/>
        </p:nvSpPr>
        <p:spPr>
          <a:xfrm>
            <a:off x="11148458" y="886806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10C4F752-4EA3-4B95-AEA5-3D02BBFEED0C}"/>
              </a:ext>
            </a:extLst>
          </p:cNvPr>
          <p:cNvSpPr/>
          <p:nvPr/>
        </p:nvSpPr>
        <p:spPr>
          <a:xfrm>
            <a:off x="11755592" y="885606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C8D5C0A5-1B14-4582-8ED6-7AF8EA5F6C93}"/>
              </a:ext>
            </a:extLst>
          </p:cNvPr>
          <p:cNvSpPr/>
          <p:nvPr/>
        </p:nvSpPr>
        <p:spPr>
          <a:xfrm>
            <a:off x="9207803" y="88795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4" name="Picture 443">
            <a:extLst>
              <a:ext uri="{FF2B5EF4-FFF2-40B4-BE49-F238E27FC236}">
                <a16:creationId xmlns:a16="http://schemas.microsoft.com/office/drawing/2014/main" id="{7A7B84D2-1086-4778-A4F6-E7340BE8791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796923" y="8721791"/>
            <a:ext cx="2920940" cy="887071"/>
          </a:xfrm>
          <a:prstGeom prst="rect">
            <a:avLst/>
          </a:prstGeom>
        </p:spPr>
      </p:pic>
      <p:sp>
        <p:nvSpPr>
          <p:cNvPr id="446" name="TextBox 445">
            <a:extLst>
              <a:ext uri="{FF2B5EF4-FFF2-40B4-BE49-F238E27FC236}">
                <a16:creationId xmlns:a16="http://schemas.microsoft.com/office/drawing/2014/main" id="{8C098672-D438-4944-8C7B-4F14EDF5BF85}"/>
              </a:ext>
            </a:extLst>
          </p:cNvPr>
          <p:cNvSpPr txBox="1"/>
          <p:nvPr/>
        </p:nvSpPr>
        <p:spPr>
          <a:xfrm>
            <a:off x="10395823" y="934759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447" name="Picture 446">
            <a:extLst>
              <a:ext uri="{FF2B5EF4-FFF2-40B4-BE49-F238E27FC236}">
                <a16:creationId xmlns:a16="http://schemas.microsoft.com/office/drawing/2014/main" id="{908251B0-72B5-4153-BD94-B223BBA409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28452" y="8919367"/>
            <a:ext cx="358391" cy="838502"/>
          </a:xfrm>
          <a:prstGeom prst="rect">
            <a:avLst/>
          </a:prstGeom>
        </p:spPr>
      </p:pic>
      <p:sp>
        <p:nvSpPr>
          <p:cNvPr id="450" name="TextBox 449">
            <a:extLst>
              <a:ext uri="{FF2B5EF4-FFF2-40B4-BE49-F238E27FC236}">
                <a16:creationId xmlns:a16="http://schemas.microsoft.com/office/drawing/2014/main" id="{6D76F587-4537-4129-97A2-3D2D48AD39EF}"/>
              </a:ext>
            </a:extLst>
          </p:cNvPr>
          <p:cNvSpPr txBox="1"/>
          <p:nvPr/>
        </p:nvSpPr>
        <p:spPr>
          <a:xfrm>
            <a:off x="12360662" y="951241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CBE732BA-3477-40C6-8348-0AE0B45CFF06}"/>
              </a:ext>
            </a:extLst>
          </p:cNvPr>
          <p:cNvSpPr txBox="1"/>
          <p:nvPr/>
        </p:nvSpPr>
        <p:spPr>
          <a:xfrm>
            <a:off x="10551116" y="94892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868F35F7-A068-44C9-9C7A-D03490BA78EB}"/>
              </a:ext>
            </a:extLst>
          </p:cNvPr>
          <p:cNvSpPr txBox="1"/>
          <p:nvPr/>
        </p:nvSpPr>
        <p:spPr>
          <a:xfrm>
            <a:off x="12561011" y="965174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453" name="Picture 452">
            <a:extLst>
              <a:ext uri="{FF2B5EF4-FFF2-40B4-BE49-F238E27FC236}">
                <a16:creationId xmlns:a16="http://schemas.microsoft.com/office/drawing/2014/main" id="{5AE41DC8-9F8A-4F8E-BB71-B172FF22F3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12992" y="9557379"/>
            <a:ext cx="349166" cy="243803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B81708F7-7D87-4CD8-AD16-4A81A0C1B1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019715" y="9556175"/>
            <a:ext cx="349166" cy="243803"/>
          </a:xfrm>
          <a:prstGeom prst="rect">
            <a:avLst/>
          </a:prstGeom>
        </p:spPr>
      </p:pic>
      <p:sp>
        <p:nvSpPr>
          <p:cNvPr id="455" name="TextBox 454">
            <a:extLst>
              <a:ext uri="{FF2B5EF4-FFF2-40B4-BE49-F238E27FC236}">
                <a16:creationId xmlns:a16="http://schemas.microsoft.com/office/drawing/2014/main" id="{181D5422-34F3-4BE6-AE47-45907A1B18CB}"/>
              </a:ext>
            </a:extLst>
          </p:cNvPr>
          <p:cNvSpPr txBox="1"/>
          <p:nvPr/>
        </p:nvSpPr>
        <p:spPr>
          <a:xfrm>
            <a:off x="11036230" y="933885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E974F2B1-0700-4F23-B726-00C7125701AF}"/>
              </a:ext>
            </a:extLst>
          </p:cNvPr>
          <p:cNvSpPr txBox="1"/>
          <p:nvPr/>
        </p:nvSpPr>
        <p:spPr>
          <a:xfrm>
            <a:off x="11624627" y="933885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1674FA7A-1561-4EE5-AE00-BEA35FD3701A}"/>
              </a:ext>
            </a:extLst>
          </p:cNvPr>
          <p:cNvSpPr txBox="1"/>
          <p:nvPr/>
        </p:nvSpPr>
        <p:spPr>
          <a:xfrm>
            <a:off x="11266244" y="949028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80FE8518-CE4A-4E48-BC5A-EC2BC44B7244}"/>
              </a:ext>
            </a:extLst>
          </p:cNvPr>
          <p:cNvSpPr txBox="1"/>
          <p:nvPr/>
        </p:nvSpPr>
        <p:spPr>
          <a:xfrm>
            <a:off x="11779440" y="951380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59" name="Star: 5 Points 458">
            <a:extLst>
              <a:ext uri="{FF2B5EF4-FFF2-40B4-BE49-F238E27FC236}">
                <a16:creationId xmlns:a16="http://schemas.microsoft.com/office/drawing/2014/main" id="{66C8A249-B5BB-4743-A889-FA65C381C3FB}"/>
              </a:ext>
            </a:extLst>
          </p:cNvPr>
          <p:cNvSpPr/>
          <p:nvPr/>
        </p:nvSpPr>
        <p:spPr>
          <a:xfrm>
            <a:off x="3692755" y="8978647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53824B1A-0A79-4ABD-884E-EEB97282D680}"/>
              </a:ext>
            </a:extLst>
          </p:cNvPr>
          <p:cNvSpPr/>
          <p:nvPr/>
        </p:nvSpPr>
        <p:spPr>
          <a:xfrm>
            <a:off x="-48666" y="8660044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EC2E854E-455C-4E45-A031-4A0C94A5F07B}"/>
              </a:ext>
            </a:extLst>
          </p:cNvPr>
          <p:cNvSpPr/>
          <p:nvPr/>
        </p:nvSpPr>
        <p:spPr>
          <a:xfrm>
            <a:off x="9245426" y="3927686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7AB1B72B-4BD3-46CC-9E79-23A0207A327E}"/>
              </a:ext>
            </a:extLst>
          </p:cNvPr>
          <p:cNvSpPr txBox="1"/>
          <p:nvPr/>
        </p:nvSpPr>
        <p:spPr>
          <a:xfrm>
            <a:off x="9773294" y="441309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74F06F32-32C4-4656-838E-9764C122DF29}"/>
              </a:ext>
            </a:extLst>
          </p:cNvPr>
          <p:cNvSpPr txBox="1"/>
          <p:nvPr/>
        </p:nvSpPr>
        <p:spPr>
          <a:xfrm>
            <a:off x="9928587" y="45547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A05A1E18-D287-45D8-B461-49F5F3ED39AC}"/>
              </a:ext>
            </a:extLst>
          </p:cNvPr>
          <p:cNvSpPr txBox="1"/>
          <p:nvPr/>
        </p:nvSpPr>
        <p:spPr>
          <a:xfrm>
            <a:off x="9123403" y="443350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F5678E97-17A4-4A8B-BB3E-16CC121BCBEA}"/>
              </a:ext>
            </a:extLst>
          </p:cNvPr>
          <p:cNvSpPr txBox="1"/>
          <p:nvPr/>
        </p:nvSpPr>
        <p:spPr>
          <a:xfrm>
            <a:off x="9278696" y="457513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E0EE90F0-805A-4081-ACF3-0D0583F922C3}"/>
              </a:ext>
            </a:extLst>
          </p:cNvPr>
          <p:cNvSpPr txBox="1"/>
          <p:nvPr/>
        </p:nvSpPr>
        <p:spPr>
          <a:xfrm>
            <a:off x="9741915" y="937217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61947A84-C678-47E0-81F3-D277DA5CB7DC}"/>
              </a:ext>
            </a:extLst>
          </p:cNvPr>
          <p:cNvSpPr txBox="1"/>
          <p:nvPr/>
        </p:nvSpPr>
        <p:spPr>
          <a:xfrm>
            <a:off x="9897208" y="951380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58175A79-E9E8-4521-A87C-1C3BD099CFB7}"/>
              </a:ext>
            </a:extLst>
          </p:cNvPr>
          <p:cNvSpPr txBox="1"/>
          <p:nvPr/>
        </p:nvSpPr>
        <p:spPr>
          <a:xfrm>
            <a:off x="9091851" y="938428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AC9DD9AC-F657-40EB-A6B1-13D5622F7C55}"/>
              </a:ext>
            </a:extLst>
          </p:cNvPr>
          <p:cNvSpPr txBox="1"/>
          <p:nvPr/>
        </p:nvSpPr>
        <p:spPr>
          <a:xfrm>
            <a:off x="9247144" y="952591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0125B153-BBA2-4CC0-8047-9EE0691B77F6}"/>
              </a:ext>
            </a:extLst>
          </p:cNvPr>
          <p:cNvSpPr txBox="1"/>
          <p:nvPr/>
        </p:nvSpPr>
        <p:spPr>
          <a:xfrm>
            <a:off x="9782150" y="697820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A968F87E-E7DF-4580-B3A5-7E3EB48E75D5}"/>
              </a:ext>
            </a:extLst>
          </p:cNvPr>
          <p:cNvSpPr txBox="1"/>
          <p:nvPr/>
        </p:nvSpPr>
        <p:spPr>
          <a:xfrm>
            <a:off x="9937443" y="711983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CA143BDE-E081-41D5-ABCC-AE991FCFC243}"/>
              </a:ext>
            </a:extLst>
          </p:cNvPr>
          <p:cNvSpPr txBox="1"/>
          <p:nvPr/>
        </p:nvSpPr>
        <p:spPr>
          <a:xfrm>
            <a:off x="9155611" y="699849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9EA40295-3484-4214-B751-7FB8B095F8E0}"/>
              </a:ext>
            </a:extLst>
          </p:cNvPr>
          <p:cNvSpPr txBox="1"/>
          <p:nvPr/>
        </p:nvSpPr>
        <p:spPr>
          <a:xfrm>
            <a:off x="9310904" y="714012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1002519D-A73A-4ECD-B67A-C9AD26D36208}"/>
              </a:ext>
            </a:extLst>
          </p:cNvPr>
          <p:cNvSpPr/>
          <p:nvPr/>
        </p:nvSpPr>
        <p:spPr>
          <a:xfrm>
            <a:off x="9828355" y="1013287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F4E79CC-ACBD-4194-8411-1DFDD70BA42D}"/>
              </a:ext>
            </a:extLst>
          </p:cNvPr>
          <p:cNvSpPr/>
          <p:nvPr/>
        </p:nvSpPr>
        <p:spPr>
          <a:xfrm>
            <a:off x="10459938" y="1012404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456A5640-9192-420E-9099-EADF5039C383}"/>
              </a:ext>
            </a:extLst>
          </p:cNvPr>
          <p:cNvSpPr/>
          <p:nvPr/>
        </p:nvSpPr>
        <p:spPr>
          <a:xfrm>
            <a:off x="11148458" y="1012699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FE75BDFF-3A56-474F-8698-593514039495}"/>
              </a:ext>
            </a:extLst>
          </p:cNvPr>
          <p:cNvSpPr/>
          <p:nvPr/>
        </p:nvSpPr>
        <p:spPr>
          <a:xfrm>
            <a:off x="11755592" y="1011499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E06E300D-C1C8-4D51-8AD2-67FF784FD5DD}"/>
              </a:ext>
            </a:extLst>
          </p:cNvPr>
          <p:cNvSpPr/>
          <p:nvPr/>
        </p:nvSpPr>
        <p:spPr>
          <a:xfrm>
            <a:off x="9207803" y="1013847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197CEA0F-87F5-49D1-96CA-C1FDF235ACF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796923" y="9980727"/>
            <a:ext cx="2920940" cy="887071"/>
          </a:xfrm>
          <a:prstGeom prst="rect">
            <a:avLst/>
          </a:prstGeom>
        </p:spPr>
      </p:pic>
      <p:sp>
        <p:nvSpPr>
          <p:cNvPr id="508" name="TextBox 507">
            <a:extLst>
              <a:ext uri="{FF2B5EF4-FFF2-40B4-BE49-F238E27FC236}">
                <a16:creationId xmlns:a16="http://schemas.microsoft.com/office/drawing/2014/main" id="{906ADA3C-62E2-4D16-B818-3151C93647CC}"/>
              </a:ext>
            </a:extLst>
          </p:cNvPr>
          <p:cNvSpPr txBox="1"/>
          <p:nvPr/>
        </p:nvSpPr>
        <p:spPr>
          <a:xfrm>
            <a:off x="10395823" y="1060653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509" name="Picture 508">
            <a:extLst>
              <a:ext uri="{FF2B5EF4-FFF2-40B4-BE49-F238E27FC236}">
                <a16:creationId xmlns:a16="http://schemas.microsoft.com/office/drawing/2014/main" id="{8821B11E-D4EE-4B7B-A0F1-641650354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28452" y="10178303"/>
            <a:ext cx="358391" cy="838502"/>
          </a:xfrm>
          <a:prstGeom prst="rect">
            <a:avLst/>
          </a:prstGeom>
        </p:spPr>
      </p:pic>
      <p:sp>
        <p:nvSpPr>
          <p:cNvPr id="511" name="TextBox 510">
            <a:extLst>
              <a:ext uri="{FF2B5EF4-FFF2-40B4-BE49-F238E27FC236}">
                <a16:creationId xmlns:a16="http://schemas.microsoft.com/office/drawing/2014/main" id="{18E9D647-FC58-40A4-9540-CCCA8907AA4A}"/>
              </a:ext>
            </a:extLst>
          </p:cNvPr>
          <p:cNvSpPr txBox="1"/>
          <p:nvPr/>
        </p:nvSpPr>
        <p:spPr>
          <a:xfrm>
            <a:off x="12360662" y="1077134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E3123FF9-C51A-4274-A4BB-2D2F3ED89C0B}"/>
              </a:ext>
            </a:extLst>
          </p:cNvPr>
          <p:cNvSpPr txBox="1"/>
          <p:nvPr/>
        </p:nvSpPr>
        <p:spPr>
          <a:xfrm>
            <a:off x="10551116" y="1074816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B2527949-9AAA-4F05-B4D4-C0557E12D978}"/>
              </a:ext>
            </a:extLst>
          </p:cNvPr>
          <p:cNvSpPr txBox="1"/>
          <p:nvPr/>
        </p:nvSpPr>
        <p:spPr>
          <a:xfrm>
            <a:off x="12561011" y="1091067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F4C04022-2644-4BCB-95D1-EDDAEA4C38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12992" y="10816315"/>
            <a:ext cx="349166" cy="24380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929E123-3A66-410F-BD5C-9430EFB7D2F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019715" y="10815111"/>
            <a:ext cx="349166" cy="243803"/>
          </a:xfrm>
          <a:prstGeom prst="rect">
            <a:avLst/>
          </a:prstGeom>
        </p:spPr>
      </p:pic>
      <p:sp>
        <p:nvSpPr>
          <p:cNvPr id="516" name="TextBox 515">
            <a:extLst>
              <a:ext uri="{FF2B5EF4-FFF2-40B4-BE49-F238E27FC236}">
                <a16:creationId xmlns:a16="http://schemas.microsoft.com/office/drawing/2014/main" id="{519D742D-323D-4F5E-BA9C-A5329B3AA979}"/>
              </a:ext>
            </a:extLst>
          </p:cNvPr>
          <p:cNvSpPr txBox="1"/>
          <p:nvPr/>
        </p:nvSpPr>
        <p:spPr>
          <a:xfrm>
            <a:off x="11036230" y="1059779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76E10B66-437B-4D2F-9ED4-0EB126ADFFDC}"/>
              </a:ext>
            </a:extLst>
          </p:cNvPr>
          <p:cNvSpPr txBox="1"/>
          <p:nvPr/>
        </p:nvSpPr>
        <p:spPr>
          <a:xfrm>
            <a:off x="11624627" y="1059779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8953D3D1-1A70-48DE-9196-ABCB76B64771}"/>
              </a:ext>
            </a:extLst>
          </p:cNvPr>
          <p:cNvSpPr txBox="1"/>
          <p:nvPr/>
        </p:nvSpPr>
        <p:spPr>
          <a:xfrm>
            <a:off x="11266244" y="1074922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ABC628F4-91CE-4EC4-8839-AD64CFD3F967}"/>
              </a:ext>
            </a:extLst>
          </p:cNvPr>
          <p:cNvSpPr txBox="1"/>
          <p:nvPr/>
        </p:nvSpPr>
        <p:spPr>
          <a:xfrm>
            <a:off x="11779440" y="1077273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20" name="Star: 5 Points 519">
            <a:extLst>
              <a:ext uri="{FF2B5EF4-FFF2-40B4-BE49-F238E27FC236}">
                <a16:creationId xmlns:a16="http://schemas.microsoft.com/office/drawing/2014/main" id="{8E629A0A-5C09-4C7B-A710-4D5A21B28A1E}"/>
              </a:ext>
            </a:extLst>
          </p:cNvPr>
          <p:cNvSpPr/>
          <p:nvPr/>
        </p:nvSpPr>
        <p:spPr>
          <a:xfrm>
            <a:off x="3692755" y="10237583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225C99E6-B67A-41E1-84CB-0601640AF779}"/>
              </a:ext>
            </a:extLst>
          </p:cNvPr>
          <p:cNvSpPr/>
          <p:nvPr/>
        </p:nvSpPr>
        <p:spPr>
          <a:xfrm>
            <a:off x="-48666" y="9918980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064D975B-E4AD-4E74-80C7-2363785F057D}"/>
              </a:ext>
            </a:extLst>
          </p:cNvPr>
          <p:cNvSpPr txBox="1"/>
          <p:nvPr/>
        </p:nvSpPr>
        <p:spPr>
          <a:xfrm>
            <a:off x="9741915" y="1063111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591E1FD7-3E25-462F-88C7-794814AAC4F3}"/>
              </a:ext>
            </a:extLst>
          </p:cNvPr>
          <p:cNvSpPr txBox="1"/>
          <p:nvPr/>
        </p:nvSpPr>
        <p:spPr>
          <a:xfrm>
            <a:off x="9897208" y="1077273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97B043A8-477A-43DF-87B1-BB956E964217}"/>
              </a:ext>
            </a:extLst>
          </p:cNvPr>
          <p:cNvSpPr txBox="1"/>
          <p:nvPr/>
        </p:nvSpPr>
        <p:spPr>
          <a:xfrm>
            <a:off x="9091851" y="1064322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510DE306-101D-408C-96A1-F272E6B000D9}"/>
              </a:ext>
            </a:extLst>
          </p:cNvPr>
          <p:cNvSpPr txBox="1"/>
          <p:nvPr/>
        </p:nvSpPr>
        <p:spPr>
          <a:xfrm>
            <a:off x="9247144" y="1078484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id="{1A1EA5CA-B3E2-47BC-B706-CD5977AC1B8E}"/>
              </a:ext>
            </a:extLst>
          </p:cNvPr>
          <p:cNvSpPr/>
          <p:nvPr/>
        </p:nvSpPr>
        <p:spPr>
          <a:xfrm>
            <a:off x="10546993" y="127968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5861AFB2-7A00-4FB9-8A40-7D4626B6464C}"/>
              </a:ext>
            </a:extLst>
          </p:cNvPr>
          <p:cNvSpPr txBox="1"/>
          <p:nvPr/>
        </p:nvSpPr>
        <p:spPr>
          <a:xfrm>
            <a:off x="10431887" y="308631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706220F1-2839-4EF0-8781-A5B7117062B5}"/>
              </a:ext>
            </a:extLst>
          </p:cNvPr>
          <p:cNvSpPr txBox="1"/>
          <p:nvPr/>
        </p:nvSpPr>
        <p:spPr>
          <a:xfrm>
            <a:off x="10651796" y="324098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D4E1CE4-29BD-48F1-B621-8C8D76B193FC}"/>
              </a:ext>
            </a:extLst>
          </p:cNvPr>
          <p:cNvSpPr/>
          <p:nvPr/>
        </p:nvSpPr>
        <p:spPr>
          <a:xfrm>
            <a:off x="305687" y="1392521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6A59BBC6-B4F5-42CF-889B-2E29E4742600}"/>
              </a:ext>
            </a:extLst>
          </p:cNvPr>
          <p:cNvSpPr/>
          <p:nvPr/>
        </p:nvSpPr>
        <p:spPr>
          <a:xfrm>
            <a:off x="319429" y="4166773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65A9806C-03CD-4B92-A9E5-871B95778A94}"/>
              </a:ext>
            </a:extLst>
          </p:cNvPr>
          <p:cNvCxnSpPr>
            <a:cxnSpLocks/>
          </p:cNvCxnSpPr>
          <p:nvPr/>
        </p:nvCxnSpPr>
        <p:spPr>
          <a:xfrm>
            <a:off x="8019796" y="423747"/>
            <a:ext cx="0" cy="15409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0" name="Picture 329">
            <a:extLst>
              <a:ext uri="{FF2B5EF4-FFF2-40B4-BE49-F238E27FC236}">
                <a16:creationId xmlns:a16="http://schemas.microsoft.com/office/drawing/2014/main" id="{AC209732-2050-43BC-B279-0C1CBAFAD5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3100" y="747111"/>
            <a:ext cx="151896" cy="110385"/>
          </a:xfrm>
          <a:prstGeom prst="rect">
            <a:avLst/>
          </a:prstGeom>
        </p:spPr>
      </p:pic>
      <p:sp>
        <p:nvSpPr>
          <p:cNvPr id="347" name="Oval 346">
            <a:extLst>
              <a:ext uri="{FF2B5EF4-FFF2-40B4-BE49-F238E27FC236}">
                <a16:creationId xmlns:a16="http://schemas.microsoft.com/office/drawing/2014/main" id="{2841A834-F6A3-493F-AF2F-BDBDFACFBBAC}"/>
              </a:ext>
            </a:extLst>
          </p:cNvPr>
          <p:cNvSpPr/>
          <p:nvPr/>
        </p:nvSpPr>
        <p:spPr>
          <a:xfrm>
            <a:off x="7561114" y="1390924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0F5A7CFD-F071-4B27-99D1-5F6ABFE3B083}"/>
              </a:ext>
            </a:extLst>
          </p:cNvPr>
          <p:cNvSpPr/>
          <p:nvPr/>
        </p:nvSpPr>
        <p:spPr>
          <a:xfrm>
            <a:off x="7574872" y="2770680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6CA34DE6-DB8A-44AC-95D3-B463DEBDE11D}"/>
              </a:ext>
            </a:extLst>
          </p:cNvPr>
          <p:cNvSpPr/>
          <p:nvPr/>
        </p:nvSpPr>
        <p:spPr>
          <a:xfrm>
            <a:off x="7561114" y="4066014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55411BC8-A8D8-4AE9-8ED8-EAB54143604F}"/>
              </a:ext>
            </a:extLst>
          </p:cNvPr>
          <p:cNvSpPr txBox="1"/>
          <p:nvPr/>
        </p:nvSpPr>
        <p:spPr>
          <a:xfrm>
            <a:off x="7453588" y="501259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B2EFC806-8957-4F3B-8C0E-C3B72FFBF8F0}"/>
              </a:ext>
            </a:extLst>
          </p:cNvPr>
          <p:cNvSpPr/>
          <p:nvPr/>
        </p:nvSpPr>
        <p:spPr>
          <a:xfrm>
            <a:off x="9881520" y="5121857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27D41446-9A21-4808-8CF5-8B6D37B68E30}"/>
              </a:ext>
            </a:extLst>
          </p:cNvPr>
          <p:cNvSpPr/>
          <p:nvPr/>
        </p:nvSpPr>
        <p:spPr>
          <a:xfrm>
            <a:off x="10513103" y="511302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96501A1D-AEDF-4B31-862E-86C15A93D2D4}"/>
              </a:ext>
            </a:extLst>
          </p:cNvPr>
          <p:cNvSpPr/>
          <p:nvPr/>
        </p:nvSpPr>
        <p:spPr>
          <a:xfrm>
            <a:off x="11808757" y="510397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0" name="Picture 539">
            <a:extLst>
              <a:ext uri="{FF2B5EF4-FFF2-40B4-BE49-F238E27FC236}">
                <a16:creationId xmlns:a16="http://schemas.microsoft.com/office/drawing/2014/main" id="{CBBC1D4F-55E1-44C0-BE53-1BAAD2A9DA4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850088" y="4969706"/>
            <a:ext cx="2920940" cy="887071"/>
          </a:xfrm>
          <a:prstGeom prst="rect">
            <a:avLst/>
          </a:prstGeom>
        </p:spPr>
      </p:pic>
      <p:sp>
        <p:nvSpPr>
          <p:cNvPr id="541" name="TextBox 540">
            <a:extLst>
              <a:ext uri="{FF2B5EF4-FFF2-40B4-BE49-F238E27FC236}">
                <a16:creationId xmlns:a16="http://schemas.microsoft.com/office/drawing/2014/main" id="{8B79CFDD-7B96-4465-BA8F-B43C7EC1924F}"/>
              </a:ext>
            </a:extLst>
          </p:cNvPr>
          <p:cNvSpPr txBox="1"/>
          <p:nvPr/>
        </p:nvSpPr>
        <p:spPr>
          <a:xfrm>
            <a:off x="10448988" y="559551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542" name="Picture 541">
            <a:extLst>
              <a:ext uri="{FF2B5EF4-FFF2-40B4-BE49-F238E27FC236}">
                <a16:creationId xmlns:a16="http://schemas.microsoft.com/office/drawing/2014/main" id="{F882D1F1-28F4-4717-B94F-EEBB37224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81617" y="5167282"/>
            <a:ext cx="358391" cy="838502"/>
          </a:xfrm>
          <a:prstGeom prst="rect">
            <a:avLst/>
          </a:prstGeom>
        </p:spPr>
      </p:pic>
      <p:sp>
        <p:nvSpPr>
          <p:cNvPr id="544" name="TextBox 543">
            <a:extLst>
              <a:ext uri="{FF2B5EF4-FFF2-40B4-BE49-F238E27FC236}">
                <a16:creationId xmlns:a16="http://schemas.microsoft.com/office/drawing/2014/main" id="{9AF1FF32-DCCB-42EF-8F1E-1C92F8FE9C89}"/>
              </a:ext>
            </a:extLst>
          </p:cNvPr>
          <p:cNvSpPr txBox="1"/>
          <p:nvPr/>
        </p:nvSpPr>
        <p:spPr>
          <a:xfrm>
            <a:off x="12413827" y="576032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BB2CF58C-1886-4569-A3C8-5FF6B9D81D59}"/>
              </a:ext>
            </a:extLst>
          </p:cNvPr>
          <p:cNvSpPr txBox="1"/>
          <p:nvPr/>
        </p:nvSpPr>
        <p:spPr>
          <a:xfrm>
            <a:off x="10604281" y="573713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E6516DAB-A96B-444F-9502-A676ECCC2169}"/>
              </a:ext>
            </a:extLst>
          </p:cNvPr>
          <p:cNvSpPr txBox="1"/>
          <p:nvPr/>
        </p:nvSpPr>
        <p:spPr>
          <a:xfrm>
            <a:off x="12614176" y="589965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547" name="Picture 546">
            <a:extLst>
              <a:ext uri="{FF2B5EF4-FFF2-40B4-BE49-F238E27FC236}">
                <a16:creationId xmlns:a16="http://schemas.microsoft.com/office/drawing/2014/main" id="{03C23AE6-861C-4C2E-AEA9-6FCDD4191FD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66157" y="5805294"/>
            <a:ext cx="349166" cy="243803"/>
          </a:xfrm>
          <a:prstGeom prst="rect">
            <a:avLst/>
          </a:prstGeom>
        </p:spPr>
      </p:pic>
      <p:pic>
        <p:nvPicPr>
          <p:cNvPr id="548" name="Picture 547">
            <a:extLst>
              <a:ext uri="{FF2B5EF4-FFF2-40B4-BE49-F238E27FC236}">
                <a16:creationId xmlns:a16="http://schemas.microsoft.com/office/drawing/2014/main" id="{E8094D1E-A070-452F-8F14-42CEAB662D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072880" y="5804090"/>
            <a:ext cx="349166" cy="243803"/>
          </a:xfrm>
          <a:prstGeom prst="rect">
            <a:avLst/>
          </a:prstGeom>
        </p:spPr>
      </p:pic>
      <p:sp>
        <p:nvSpPr>
          <p:cNvPr id="549" name="TextBox 548">
            <a:extLst>
              <a:ext uri="{FF2B5EF4-FFF2-40B4-BE49-F238E27FC236}">
                <a16:creationId xmlns:a16="http://schemas.microsoft.com/office/drawing/2014/main" id="{A0A6A58F-0DD6-4968-A251-998C1BEBACF1}"/>
              </a:ext>
            </a:extLst>
          </p:cNvPr>
          <p:cNvSpPr txBox="1"/>
          <p:nvPr/>
        </p:nvSpPr>
        <p:spPr>
          <a:xfrm>
            <a:off x="11089395" y="558677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B6236155-932B-4FBC-B378-DBBB2EA970A1}"/>
              </a:ext>
            </a:extLst>
          </p:cNvPr>
          <p:cNvSpPr txBox="1"/>
          <p:nvPr/>
        </p:nvSpPr>
        <p:spPr>
          <a:xfrm>
            <a:off x="11677792" y="558677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DC2D06B2-52FA-4307-B799-6EA1349A52CE}"/>
              </a:ext>
            </a:extLst>
          </p:cNvPr>
          <p:cNvSpPr txBox="1"/>
          <p:nvPr/>
        </p:nvSpPr>
        <p:spPr>
          <a:xfrm>
            <a:off x="11319409" y="573819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DEBC5448-1216-4006-AE6C-A95BA8F26645}"/>
              </a:ext>
            </a:extLst>
          </p:cNvPr>
          <p:cNvSpPr txBox="1"/>
          <p:nvPr/>
        </p:nvSpPr>
        <p:spPr>
          <a:xfrm>
            <a:off x="11832605" y="576171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53" name="Star: 5 Points 552">
            <a:extLst>
              <a:ext uri="{FF2B5EF4-FFF2-40B4-BE49-F238E27FC236}">
                <a16:creationId xmlns:a16="http://schemas.microsoft.com/office/drawing/2014/main" id="{81465518-6F33-49E1-A89F-5E83B36153F8}"/>
              </a:ext>
            </a:extLst>
          </p:cNvPr>
          <p:cNvSpPr/>
          <p:nvPr/>
        </p:nvSpPr>
        <p:spPr>
          <a:xfrm>
            <a:off x="3745920" y="5226562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3113CB41-8DF3-4B93-9623-E6C9B6A94903}"/>
              </a:ext>
            </a:extLst>
          </p:cNvPr>
          <p:cNvSpPr/>
          <p:nvPr/>
        </p:nvSpPr>
        <p:spPr>
          <a:xfrm>
            <a:off x="6589306" y="5242484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4CEA33BD-BF7D-4789-A8DC-D2B9DBBAD159}"/>
              </a:ext>
            </a:extLst>
          </p:cNvPr>
          <p:cNvSpPr/>
          <p:nvPr/>
        </p:nvSpPr>
        <p:spPr>
          <a:xfrm>
            <a:off x="4499" y="4907959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DF653E38-E972-489B-B5E5-C173A12544AD}"/>
              </a:ext>
            </a:extLst>
          </p:cNvPr>
          <p:cNvSpPr/>
          <p:nvPr/>
        </p:nvSpPr>
        <p:spPr>
          <a:xfrm>
            <a:off x="9245426" y="5124608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4B14A31B-6FCA-4B90-8956-B3FDBB8F8454}"/>
              </a:ext>
            </a:extLst>
          </p:cNvPr>
          <p:cNvSpPr txBox="1"/>
          <p:nvPr/>
        </p:nvSpPr>
        <p:spPr>
          <a:xfrm>
            <a:off x="9773294" y="561002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524A7948-F471-468E-9C68-BF0F8B056102}"/>
              </a:ext>
            </a:extLst>
          </p:cNvPr>
          <p:cNvSpPr txBox="1"/>
          <p:nvPr/>
        </p:nvSpPr>
        <p:spPr>
          <a:xfrm>
            <a:off x="9928587" y="575164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2453D4BA-4613-4A88-BDE8-BEBE9D3F68BD}"/>
              </a:ext>
            </a:extLst>
          </p:cNvPr>
          <p:cNvSpPr txBox="1"/>
          <p:nvPr/>
        </p:nvSpPr>
        <p:spPr>
          <a:xfrm>
            <a:off x="9123403" y="563042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14FBF419-0BE2-46AC-90DE-D2DA98FB3B85}"/>
              </a:ext>
            </a:extLst>
          </p:cNvPr>
          <p:cNvSpPr txBox="1"/>
          <p:nvPr/>
        </p:nvSpPr>
        <p:spPr>
          <a:xfrm>
            <a:off x="9278696" y="577205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53FB36D4-0810-4FCF-8BE9-BAD4C007EBB5}"/>
              </a:ext>
            </a:extLst>
          </p:cNvPr>
          <p:cNvSpPr/>
          <p:nvPr/>
        </p:nvSpPr>
        <p:spPr>
          <a:xfrm>
            <a:off x="319429" y="536369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id="{DA8CEB8E-69C6-4959-B286-3F2141E8D2B3}"/>
              </a:ext>
            </a:extLst>
          </p:cNvPr>
          <p:cNvSpPr/>
          <p:nvPr/>
        </p:nvSpPr>
        <p:spPr>
          <a:xfrm>
            <a:off x="7561114" y="5246894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id="{254B4BE6-8C21-4CFC-85FD-91FBBE98FEBB}"/>
              </a:ext>
            </a:extLst>
          </p:cNvPr>
          <p:cNvSpPr/>
          <p:nvPr/>
        </p:nvSpPr>
        <p:spPr>
          <a:xfrm>
            <a:off x="6549519" y="9161417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A8A25F35-DE65-4E10-B552-CF75E64CC0A5}"/>
              </a:ext>
            </a:extLst>
          </p:cNvPr>
          <p:cNvSpPr/>
          <p:nvPr/>
        </p:nvSpPr>
        <p:spPr>
          <a:xfrm>
            <a:off x="7422951" y="8957463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7" name="Oval 686">
            <a:extLst>
              <a:ext uri="{FF2B5EF4-FFF2-40B4-BE49-F238E27FC236}">
                <a16:creationId xmlns:a16="http://schemas.microsoft.com/office/drawing/2014/main" id="{6CDC8B42-3190-465A-9469-7EB9FC3D9736}"/>
              </a:ext>
            </a:extLst>
          </p:cNvPr>
          <p:cNvSpPr/>
          <p:nvPr/>
        </p:nvSpPr>
        <p:spPr>
          <a:xfrm>
            <a:off x="7579608" y="9079231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AC82E3C1-1AFC-40A5-934B-4273C2BCF5E1}"/>
              </a:ext>
            </a:extLst>
          </p:cNvPr>
          <p:cNvSpPr/>
          <p:nvPr/>
        </p:nvSpPr>
        <p:spPr>
          <a:xfrm>
            <a:off x="7452510" y="102054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9" name="Oval 688">
            <a:extLst>
              <a:ext uri="{FF2B5EF4-FFF2-40B4-BE49-F238E27FC236}">
                <a16:creationId xmlns:a16="http://schemas.microsoft.com/office/drawing/2014/main" id="{652CA526-0A1A-4FA0-B2FE-150F2A3074D2}"/>
              </a:ext>
            </a:extLst>
          </p:cNvPr>
          <p:cNvSpPr/>
          <p:nvPr/>
        </p:nvSpPr>
        <p:spPr>
          <a:xfrm>
            <a:off x="7609167" y="10327257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72045E84-8D19-4D69-A6B4-88A82370C931}"/>
              </a:ext>
            </a:extLst>
          </p:cNvPr>
          <p:cNvSpPr txBox="1"/>
          <p:nvPr/>
        </p:nvSpPr>
        <p:spPr>
          <a:xfrm>
            <a:off x="7338039" y="1069764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39E2077A-C93B-4F26-A0F1-8D5E091CF3E1}"/>
              </a:ext>
            </a:extLst>
          </p:cNvPr>
          <p:cNvSpPr txBox="1"/>
          <p:nvPr/>
        </p:nvSpPr>
        <p:spPr>
          <a:xfrm>
            <a:off x="7493332" y="1083927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57219B88-984B-402B-86AA-1410F533721D}"/>
              </a:ext>
            </a:extLst>
          </p:cNvPr>
          <p:cNvSpPr/>
          <p:nvPr/>
        </p:nvSpPr>
        <p:spPr>
          <a:xfrm>
            <a:off x="8254310" y="133536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91BC857D-40D6-4768-8223-C1FBD280B8C9}"/>
              </a:ext>
            </a:extLst>
          </p:cNvPr>
          <p:cNvSpPr/>
          <p:nvPr/>
        </p:nvSpPr>
        <p:spPr>
          <a:xfrm>
            <a:off x="8254310" y="267483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D245480D-37E1-4644-ABFB-72EB40B8EA7E}"/>
              </a:ext>
            </a:extLst>
          </p:cNvPr>
          <p:cNvSpPr/>
          <p:nvPr/>
        </p:nvSpPr>
        <p:spPr>
          <a:xfrm>
            <a:off x="8254310" y="3978372"/>
            <a:ext cx="482665" cy="46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id="{0A0C81A0-7C5F-45C4-A20B-CE01FB9977AD}"/>
              </a:ext>
            </a:extLst>
          </p:cNvPr>
          <p:cNvSpPr/>
          <p:nvPr/>
        </p:nvSpPr>
        <p:spPr>
          <a:xfrm>
            <a:off x="8247198" y="396584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4369A9FB-2CAB-4C65-AFB0-19B7B1988A02}"/>
              </a:ext>
            </a:extLst>
          </p:cNvPr>
          <p:cNvSpPr/>
          <p:nvPr/>
        </p:nvSpPr>
        <p:spPr>
          <a:xfrm>
            <a:off x="8254310" y="5175294"/>
            <a:ext cx="482665" cy="46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>
            <a:extLst>
              <a:ext uri="{FF2B5EF4-FFF2-40B4-BE49-F238E27FC236}">
                <a16:creationId xmlns:a16="http://schemas.microsoft.com/office/drawing/2014/main" id="{4C7E95BF-A117-4736-A226-6D553396EA1E}"/>
              </a:ext>
            </a:extLst>
          </p:cNvPr>
          <p:cNvSpPr/>
          <p:nvPr/>
        </p:nvSpPr>
        <p:spPr>
          <a:xfrm>
            <a:off x="8247198" y="5162767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4FB14A39-3DEB-4DC4-8571-5497C57D3253}"/>
              </a:ext>
            </a:extLst>
          </p:cNvPr>
          <p:cNvSpPr/>
          <p:nvPr/>
        </p:nvSpPr>
        <p:spPr>
          <a:xfrm>
            <a:off x="319428" y="2775046"/>
            <a:ext cx="482665" cy="46363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>
            <a:extLst>
              <a:ext uri="{FF2B5EF4-FFF2-40B4-BE49-F238E27FC236}">
                <a16:creationId xmlns:a16="http://schemas.microsoft.com/office/drawing/2014/main" id="{03D16B64-47EA-4450-A6D2-96408E128848}"/>
              </a:ext>
            </a:extLst>
          </p:cNvPr>
          <p:cNvSpPr/>
          <p:nvPr/>
        </p:nvSpPr>
        <p:spPr>
          <a:xfrm>
            <a:off x="8210875" y="891146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763B5FB6-9AA3-4CE2-A8E3-BB76BD6A0B1D}"/>
              </a:ext>
            </a:extLst>
          </p:cNvPr>
          <p:cNvSpPr txBox="1"/>
          <p:nvPr/>
        </p:nvSpPr>
        <p:spPr>
          <a:xfrm>
            <a:off x="8094923" y="941620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05" name="TextBox 704">
            <a:extLst>
              <a:ext uri="{FF2B5EF4-FFF2-40B4-BE49-F238E27FC236}">
                <a16:creationId xmlns:a16="http://schemas.microsoft.com/office/drawing/2014/main" id="{9FDBE0D7-DFA4-4A65-922C-927FAF8AA7F3}"/>
              </a:ext>
            </a:extLst>
          </p:cNvPr>
          <p:cNvSpPr txBox="1"/>
          <p:nvPr/>
        </p:nvSpPr>
        <p:spPr>
          <a:xfrm>
            <a:off x="8250216" y="955783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E6C39EF4-66C4-4604-A683-54E866AEF9F8}"/>
              </a:ext>
            </a:extLst>
          </p:cNvPr>
          <p:cNvSpPr/>
          <p:nvPr/>
        </p:nvSpPr>
        <p:spPr>
          <a:xfrm>
            <a:off x="8198326" y="102214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FBADB42F-BA54-4367-942D-0251F4640966}"/>
              </a:ext>
            </a:extLst>
          </p:cNvPr>
          <p:cNvSpPr txBox="1"/>
          <p:nvPr/>
        </p:nvSpPr>
        <p:spPr>
          <a:xfrm>
            <a:off x="8082374" y="1072617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1C3A17A6-FCEC-44BC-A013-8A29B3E92AA4}"/>
              </a:ext>
            </a:extLst>
          </p:cNvPr>
          <p:cNvSpPr txBox="1"/>
          <p:nvPr/>
        </p:nvSpPr>
        <p:spPr>
          <a:xfrm>
            <a:off x="8237667" y="1086779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id="{6B521E7C-06D1-4EC4-AB5D-9E30F7D8D0DE}"/>
              </a:ext>
            </a:extLst>
          </p:cNvPr>
          <p:cNvSpPr/>
          <p:nvPr/>
        </p:nvSpPr>
        <p:spPr>
          <a:xfrm>
            <a:off x="6411663" y="10227853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1" name="Oval 710">
            <a:extLst>
              <a:ext uri="{FF2B5EF4-FFF2-40B4-BE49-F238E27FC236}">
                <a16:creationId xmlns:a16="http://schemas.microsoft.com/office/drawing/2014/main" id="{E50A5793-D4CE-470E-A11E-2EE91ACDD2AB}"/>
              </a:ext>
            </a:extLst>
          </p:cNvPr>
          <p:cNvSpPr/>
          <p:nvPr/>
        </p:nvSpPr>
        <p:spPr>
          <a:xfrm>
            <a:off x="6568320" y="10349621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712">
            <a:extLst>
              <a:ext uri="{FF2B5EF4-FFF2-40B4-BE49-F238E27FC236}">
                <a16:creationId xmlns:a16="http://schemas.microsoft.com/office/drawing/2014/main" id="{1765A514-89D9-418C-9A4C-DC3D52FB9D5F}"/>
              </a:ext>
            </a:extLst>
          </p:cNvPr>
          <p:cNvSpPr/>
          <p:nvPr/>
        </p:nvSpPr>
        <p:spPr>
          <a:xfrm>
            <a:off x="9828355" y="1144496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F21B4899-0336-4E42-ADF4-C3CD701FEE89}"/>
              </a:ext>
            </a:extLst>
          </p:cNvPr>
          <p:cNvSpPr/>
          <p:nvPr/>
        </p:nvSpPr>
        <p:spPr>
          <a:xfrm>
            <a:off x="10459938" y="1143613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id="{861210FF-206E-4DAD-ABD2-58C7FC4A6BBE}"/>
              </a:ext>
            </a:extLst>
          </p:cNvPr>
          <p:cNvSpPr/>
          <p:nvPr/>
        </p:nvSpPr>
        <p:spPr>
          <a:xfrm>
            <a:off x="11148458" y="1143908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016596BC-E2C5-47BC-B505-43509D831AD4}"/>
              </a:ext>
            </a:extLst>
          </p:cNvPr>
          <p:cNvSpPr/>
          <p:nvPr/>
        </p:nvSpPr>
        <p:spPr>
          <a:xfrm>
            <a:off x="11755592" y="1142708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" name="Picture 717">
            <a:extLst>
              <a:ext uri="{FF2B5EF4-FFF2-40B4-BE49-F238E27FC236}">
                <a16:creationId xmlns:a16="http://schemas.microsoft.com/office/drawing/2014/main" id="{1D5F4BC8-0D43-4011-9719-803582B81C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796923" y="11292817"/>
            <a:ext cx="2920940" cy="887071"/>
          </a:xfrm>
          <a:prstGeom prst="rect">
            <a:avLst/>
          </a:prstGeom>
        </p:spPr>
      </p:pic>
      <p:sp>
        <p:nvSpPr>
          <p:cNvPr id="719" name="TextBox 718">
            <a:extLst>
              <a:ext uri="{FF2B5EF4-FFF2-40B4-BE49-F238E27FC236}">
                <a16:creationId xmlns:a16="http://schemas.microsoft.com/office/drawing/2014/main" id="{65F790FE-D750-4817-AB93-7ECA242DD933}"/>
              </a:ext>
            </a:extLst>
          </p:cNvPr>
          <p:cNvSpPr txBox="1"/>
          <p:nvPr/>
        </p:nvSpPr>
        <p:spPr>
          <a:xfrm>
            <a:off x="10395823" y="1191862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720" name="Picture 719">
            <a:extLst>
              <a:ext uri="{FF2B5EF4-FFF2-40B4-BE49-F238E27FC236}">
                <a16:creationId xmlns:a16="http://schemas.microsoft.com/office/drawing/2014/main" id="{65B7B864-2A11-40B6-892B-B81BF8475CD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28452" y="11490393"/>
            <a:ext cx="358391" cy="838502"/>
          </a:xfrm>
          <a:prstGeom prst="rect">
            <a:avLst/>
          </a:prstGeom>
        </p:spPr>
      </p:pic>
      <p:sp>
        <p:nvSpPr>
          <p:cNvPr id="722" name="TextBox 721">
            <a:extLst>
              <a:ext uri="{FF2B5EF4-FFF2-40B4-BE49-F238E27FC236}">
                <a16:creationId xmlns:a16="http://schemas.microsoft.com/office/drawing/2014/main" id="{823381A0-EE80-4FBB-A273-3C94A376EEF8}"/>
              </a:ext>
            </a:extLst>
          </p:cNvPr>
          <p:cNvSpPr txBox="1"/>
          <p:nvPr/>
        </p:nvSpPr>
        <p:spPr>
          <a:xfrm>
            <a:off x="12360662" y="1208343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23" name="TextBox 722">
            <a:extLst>
              <a:ext uri="{FF2B5EF4-FFF2-40B4-BE49-F238E27FC236}">
                <a16:creationId xmlns:a16="http://schemas.microsoft.com/office/drawing/2014/main" id="{BABF22D9-685B-4E20-A67B-FE1B074E0BC1}"/>
              </a:ext>
            </a:extLst>
          </p:cNvPr>
          <p:cNvSpPr txBox="1"/>
          <p:nvPr/>
        </p:nvSpPr>
        <p:spPr>
          <a:xfrm>
            <a:off x="10551116" y="1206025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24" name="TextBox 723">
            <a:extLst>
              <a:ext uri="{FF2B5EF4-FFF2-40B4-BE49-F238E27FC236}">
                <a16:creationId xmlns:a16="http://schemas.microsoft.com/office/drawing/2014/main" id="{A0A02B71-57D3-471B-8978-9AFBC236A8B8}"/>
              </a:ext>
            </a:extLst>
          </p:cNvPr>
          <p:cNvSpPr txBox="1"/>
          <p:nvPr/>
        </p:nvSpPr>
        <p:spPr>
          <a:xfrm>
            <a:off x="12561011" y="1222276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725" name="Picture 724">
            <a:extLst>
              <a:ext uri="{FF2B5EF4-FFF2-40B4-BE49-F238E27FC236}">
                <a16:creationId xmlns:a16="http://schemas.microsoft.com/office/drawing/2014/main" id="{79476D0D-5C67-4804-9D7D-7A70800D214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12992" y="12128405"/>
            <a:ext cx="349166" cy="243803"/>
          </a:xfrm>
          <a:prstGeom prst="rect">
            <a:avLst/>
          </a:prstGeom>
        </p:spPr>
      </p:pic>
      <p:pic>
        <p:nvPicPr>
          <p:cNvPr id="726" name="Picture 725">
            <a:extLst>
              <a:ext uri="{FF2B5EF4-FFF2-40B4-BE49-F238E27FC236}">
                <a16:creationId xmlns:a16="http://schemas.microsoft.com/office/drawing/2014/main" id="{811E4362-BC8F-4272-BA1B-009686AFC27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019715" y="12127201"/>
            <a:ext cx="349166" cy="243803"/>
          </a:xfrm>
          <a:prstGeom prst="rect">
            <a:avLst/>
          </a:prstGeom>
        </p:spPr>
      </p:pic>
      <p:sp>
        <p:nvSpPr>
          <p:cNvPr id="727" name="TextBox 726">
            <a:extLst>
              <a:ext uri="{FF2B5EF4-FFF2-40B4-BE49-F238E27FC236}">
                <a16:creationId xmlns:a16="http://schemas.microsoft.com/office/drawing/2014/main" id="{3290EDBF-DA4F-459E-A5A0-42B3DE8FC4B7}"/>
              </a:ext>
            </a:extLst>
          </p:cNvPr>
          <p:cNvSpPr txBox="1"/>
          <p:nvPr/>
        </p:nvSpPr>
        <p:spPr>
          <a:xfrm>
            <a:off x="11036230" y="1190988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D412DEFD-0CFF-434C-8C46-9E11C10042E7}"/>
              </a:ext>
            </a:extLst>
          </p:cNvPr>
          <p:cNvSpPr txBox="1"/>
          <p:nvPr/>
        </p:nvSpPr>
        <p:spPr>
          <a:xfrm>
            <a:off x="11624627" y="1190988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3B29E929-2F5F-471B-8FD6-BB8F77A3C556}"/>
              </a:ext>
            </a:extLst>
          </p:cNvPr>
          <p:cNvSpPr txBox="1"/>
          <p:nvPr/>
        </p:nvSpPr>
        <p:spPr>
          <a:xfrm>
            <a:off x="11266244" y="1206131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C7110FCC-BFF6-4077-AFAD-01385CC0798A}"/>
              </a:ext>
            </a:extLst>
          </p:cNvPr>
          <p:cNvSpPr txBox="1"/>
          <p:nvPr/>
        </p:nvSpPr>
        <p:spPr>
          <a:xfrm>
            <a:off x="11779440" y="1208482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31" name="Star: 5 Points 730">
            <a:extLst>
              <a:ext uri="{FF2B5EF4-FFF2-40B4-BE49-F238E27FC236}">
                <a16:creationId xmlns:a16="http://schemas.microsoft.com/office/drawing/2014/main" id="{728F3C58-6584-4002-B723-A3983EB7AA42}"/>
              </a:ext>
            </a:extLst>
          </p:cNvPr>
          <p:cNvSpPr/>
          <p:nvPr/>
        </p:nvSpPr>
        <p:spPr>
          <a:xfrm>
            <a:off x="3692755" y="11549673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>
            <a:extLst>
              <a:ext uri="{FF2B5EF4-FFF2-40B4-BE49-F238E27FC236}">
                <a16:creationId xmlns:a16="http://schemas.microsoft.com/office/drawing/2014/main" id="{29E8D25E-AE4F-47BF-B290-805918167736}"/>
              </a:ext>
            </a:extLst>
          </p:cNvPr>
          <p:cNvSpPr/>
          <p:nvPr/>
        </p:nvSpPr>
        <p:spPr>
          <a:xfrm>
            <a:off x="-48666" y="11231070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C2BCCC97-F831-436E-B22A-8BBF74DB8676}"/>
              </a:ext>
            </a:extLst>
          </p:cNvPr>
          <p:cNvSpPr txBox="1"/>
          <p:nvPr/>
        </p:nvSpPr>
        <p:spPr>
          <a:xfrm>
            <a:off x="9741915" y="1194320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94E05DC8-02C0-4069-9ACF-6A60516578BE}"/>
              </a:ext>
            </a:extLst>
          </p:cNvPr>
          <p:cNvSpPr txBox="1"/>
          <p:nvPr/>
        </p:nvSpPr>
        <p:spPr>
          <a:xfrm>
            <a:off x="9897208" y="1208482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133D3547-6D5D-444A-AA3C-3804D82FEA3B}"/>
              </a:ext>
            </a:extLst>
          </p:cNvPr>
          <p:cNvSpPr txBox="1"/>
          <p:nvPr/>
        </p:nvSpPr>
        <p:spPr>
          <a:xfrm>
            <a:off x="9091851" y="1195531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00C1212B-AAD8-4F5A-B109-FD07D6D85F06}"/>
              </a:ext>
            </a:extLst>
          </p:cNvPr>
          <p:cNvSpPr txBox="1"/>
          <p:nvPr/>
        </p:nvSpPr>
        <p:spPr>
          <a:xfrm>
            <a:off x="9247144" y="1209693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429F2FC8-A258-47B5-9B15-272A2FB2FB87}"/>
              </a:ext>
            </a:extLst>
          </p:cNvPr>
          <p:cNvSpPr/>
          <p:nvPr/>
        </p:nvSpPr>
        <p:spPr>
          <a:xfrm>
            <a:off x="7609167" y="11639347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981110FB-5477-44AD-8177-8888776A9102}"/>
              </a:ext>
            </a:extLst>
          </p:cNvPr>
          <p:cNvSpPr txBox="1"/>
          <p:nvPr/>
        </p:nvSpPr>
        <p:spPr>
          <a:xfrm>
            <a:off x="7338039" y="1200973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260B4CAE-B22A-48B2-9E3B-BCDFD660D08B}"/>
              </a:ext>
            </a:extLst>
          </p:cNvPr>
          <p:cNvSpPr txBox="1"/>
          <p:nvPr/>
        </p:nvSpPr>
        <p:spPr>
          <a:xfrm>
            <a:off x="7493332" y="1215136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083FAC74-9326-4B32-8EB5-5E566B773750}"/>
              </a:ext>
            </a:extLst>
          </p:cNvPr>
          <p:cNvSpPr txBox="1"/>
          <p:nvPr/>
        </p:nvSpPr>
        <p:spPr>
          <a:xfrm>
            <a:off x="8082374" y="1203826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EC1A46C5-12EB-4E56-A3D8-8FD664CB0F6F}"/>
              </a:ext>
            </a:extLst>
          </p:cNvPr>
          <p:cNvSpPr txBox="1"/>
          <p:nvPr/>
        </p:nvSpPr>
        <p:spPr>
          <a:xfrm>
            <a:off x="8237667" y="1217988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51" name="Rectangle 750">
            <a:extLst>
              <a:ext uri="{FF2B5EF4-FFF2-40B4-BE49-F238E27FC236}">
                <a16:creationId xmlns:a16="http://schemas.microsoft.com/office/drawing/2014/main" id="{A05F16BF-4F88-4C29-A1C4-5D9FF1896828}"/>
              </a:ext>
            </a:extLst>
          </p:cNvPr>
          <p:cNvSpPr/>
          <p:nvPr/>
        </p:nvSpPr>
        <p:spPr>
          <a:xfrm>
            <a:off x="283215" y="11505009"/>
            <a:ext cx="482665" cy="463636"/>
          </a:xfrm>
          <a:prstGeom prst="rect">
            <a:avLst/>
          </a:prstGeom>
          <a:solidFill>
            <a:schemeClr val="accent4">
              <a:lumMod val="75000"/>
              <a:alpha val="77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id="{78CA987F-FE9A-4ABA-BF87-D305BD5F365F}"/>
              </a:ext>
            </a:extLst>
          </p:cNvPr>
          <p:cNvSpPr/>
          <p:nvPr/>
        </p:nvSpPr>
        <p:spPr>
          <a:xfrm>
            <a:off x="266837" y="10278812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923C1AEB-217A-4CD3-8D80-C9910688E83E}"/>
              </a:ext>
            </a:extLst>
          </p:cNvPr>
          <p:cNvSpPr txBox="1"/>
          <p:nvPr/>
        </p:nvSpPr>
        <p:spPr>
          <a:xfrm>
            <a:off x="7007206" y="677186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79E97DA-3E30-4638-8010-0605BA3E9761}"/>
              </a:ext>
            </a:extLst>
          </p:cNvPr>
          <p:cNvSpPr txBox="1"/>
          <p:nvPr/>
        </p:nvSpPr>
        <p:spPr>
          <a:xfrm>
            <a:off x="7260662" y="328406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69" name="Rectangle 768">
            <a:extLst>
              <a:ext uri="{FF2B5EF4-FFF2-40B4-BE49-F238E27FC236}">
                <a16:creationId xmlns:a16="http://schemas.microsoft.com/office/drawing/2014/main" id="{2EC9F71A-628C-41A5-A5B0-72DAAE5EA125}"/>
              </a:ext>
            </a:extLst>
          </p:cNvPr>
          <p:cNvSpPr/>
          <p:nvPr/>
        </p:nvSpPr>
        <p:spPr>
          <a:xfrm>
            <a:off x="10541571" y="2611639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Rectangle 770">
            <a:extLst>
              <a:ext uri="{FF2B5EF4-FFF2-40B4-BE49-F238E27FC236}">
                <a16:creationId xmlns:a16="http://schemas.microsoft.com/office/drawing/2014/main" id="{E6692C7C-27F2-4180-AAA9-1004D0C1447E}"/>
              </a:ext>
            </a:extLst>
          </p:cNvPr>
          <p:cNvSpPr/>
          <p:nvPr/>
        </p:nvSpPr>
        <p:spPr>
          <a:xfrm>
            <a:off x="10468992" y="766503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>
            <a:extLst>
              <a:ext uri="{FF2B5EF4-FFF2-40B4-BE49-F238E27FC236}">
                <a16:creationId xmlns:a16="http://schemas.microsoft.com/office/drawing/2014/main" id="{CC8B0A23-D644-4076-A32A-37A5D761D073}"/>
              </a:ext>
            </a:extLst>
          </p:cNvPr>
          <p:cNvSpPr/>
          <p:nvPr/>
        </p:nvSpPr>
        <p:spPr>
          <a:xfrm>
            <a:off x="11157512" y="766799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Rectangle 772">
            <a:extLst>
              <a:ext uri="{FF2B5EF4-FFF2-40B4-BE49-F238E27FC236}">
                <a16:creationId xmlns:a16="http://schemas.microsoft.com/office/drawing/2014/main" id="{8BCF6ADE-B18E-499C-9935-88807925DFEE}"/>
              </a:ext>
            </a:extLst>
          </p:cNvPr>
          <p:cNvSpPr/>
          <p:nvPr/>
        </p:nvSpPr>
        <p:spPr>
          <a:xfrm>
            <a:off x="11764646" y="765599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Rectangle 773">
            <a:extLst>
              <a:ext uri="{FF2B5EF4-FFF2-40B4-BE49-F238E27FC236}">
                <a16:creationId xmlns:a16="http://schemas.microsoft.com/office/drawing/2014/main" id="{B7B28BDB-81D3-4272-8AE1-66B7BAFDD4C1}"/>
              </a:ext>
            </a:extLst>
          </p:cNvPr>
          <p:cNvSpPr/>
          <p:nvPr/>
        </p:nvSpPr>
        <p:spPr>
          <a:xfrm>
            <a:off x="9216857" y="767947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5" name="Picture 774">
            <a:extLst>
              <a:ext uri="{FF2B5EF4-FFF2-40B4-BE49-F238E27FC236}">
                <a16:creationId xmlns:a16="http://schemas.microsoft.com/office/drawing/2014/main" id="{5F218370-7D57-487F-BF68-16F7D127401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805977" y="7521722"/>
            <a:ext cx="2920940" cy="887071"/>
          </a:xfrm>
          <a:prstGeom prst="rect">
            <a:avLst/>
          </a:prstGeom>
        </p:spPr>
      </p:pic>
      <p:sp>
        <p:nvSpPr>
          <p:cNvPr id="776" name="TextBox 775">
            <a:extLst>
              <a:ext uri="{FF2B5EF4-FFF2-40B4-BE49-F238E27FC236}">
                <a16:creationId xmlns:a16="http://schemas.microsoft.com/office/drawing/2014/main" id="{D3353580-1045-4EB5-B116-DA6B0E034CF1}"/>
              </a:ext>
            </a:extLst>
          </p:cNvPr>
          <p:cNvSpPr txBox="1"/>
          <p:nvPr/>
        </p:nvSpPr>
        <p:spPr>
          <a:xfrm>
            <a:off x="10404877" y="814752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777" name="Picture 776">
            <a:extLst>
              <a:ext uri="{FF2B5EF4-FFF2-40B4-BE49-F238E27FC236}">
                <a16:creationId xmlns:a16="http://schemas.microsoft.com/office/drawing/2014/main" id="{E4726B9D-3BA9-4178-B738-A23F0FE0F5B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37506" y="7719298"/>
            <a:ext cx="358391" cy="838502"/>
          </a:xfrm>
          <a:prstGeom prst="rect">
            <a:avLst/>
          </a:prstGeom>
        </p:spPr>
      </p:pic>
      <p:sp>
        <p:nvSpPr>
          <p:cNvPr id="779" name="TextBox 778">
            <a:extLst>
              <a:ext uri="{FF2B5EF4-FFF2-40B4-BE49-F238E27FC236}">
                <a16:creationId xmlns:a16="http://schemas.microsoft.com/office/drawing/2014/main" id="{8F1C0611-4F9F-4256-AD51-E20A93CA3FD8}"/>
              </a:ext>
            </a:extLst>
          </p:cNvPr>
          <p:cNvSpPr txBox="1"/>
          <p:nvPr/>
        </p:nvSpPr>
        <p:spPr>
          <a:xfrm>
            <a:off x="12369716" y="831234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80" name="TextBox 779">
            <a:extLst>
              <a:ext uri="{FF2B5EF4-FFF2-40B4-BE49-F238E27FC236}">
                <a16:creationId xmlns:a16="http://schemas.microsoft.com/office/drawing/2014/main" id="{2CCC221A-C323-4219-853B-ED17C2E9320C}"/>
              </a:ext>
            </a:extLst>
          </p:cNvPr>
          <p:cNvSpPr txBox="1"/>
          <p:nvPr/>
        </p:nvSpPr>
        <p:spPr>
          <a:xfrm>
            <a:off x="10560170" y="828915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81" name="TextBox 780">
            <a:extLst>
              <a:ext uri="{FF2B5EF4-FFF2-40B4-BE49-F238E27FC236}">
                <a16:creationId xmlns:a16="http://schemas.microsoft.com/office/drawing/2014/main" id="{66C35DAD-EB3B-40EC-A5BD-6ED382E16EDD}"/>
              </a:ext>
            </a:extLst>
          </p:cNvPr>
          <p:cNvSpPr txBox="1"/>
          <p:nvPr/>
        </p:nvSpPr>
        <p:spPr>
          <a:xfrm>
            <a:off x="12570065" y="845167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782" name="Picture 781">
            <a:extLst>
              <a:ext uri="{FF2B5EF4-FFF2-40B4-BE49-F238E27FC236}">
                <a16:creationId xmlns:a16="http://schemas.microsoft.com/office/drawing/2014/main" id="{48EC0BF7-6185-4C2D-A625-16D8715F596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422046" y="8357310"/>
            <a:ext cx="349166" cy="243803"/>
          </a:xfrm>
          <a:prstGeom prst="rect">
            <a:avLst/>
          </a:prstGeom>
        </p:spPr>
      </p:pic>
      <p:pic>
        <p:nvPicPr>
          <p:cNvPr id="783" name="Picture 782">
            <a:extLst>
              <a:ext uri="{FF2B5EF4-FFF2-40B4-BE49-F238E27FC236}">
                <a16:creationId xmlns:a16="http://schemas.microsoft.com/office/drawing/2014/main" id="{405ADBB4-1939-42FE-9DCD-0B4B85EEB5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028769" y="8356106"/>
            <a:ext cx="349166" cy="243803"/>
          </a:xfrm>
          <a:prstGeom prst="rect">
            <a:avLst/>
          </a:prstGeom>
        </p:spPr>
      </p:pic>
      <p:sp>
        <p:nvSpPr>
          <p:cNvPr id="784" name="TextBox 783">
            <a:extLst>
              <a:ext uri="{FF2B5EF4-FFF2-40B4-BE49-F238E27FC236}">
                <a16:creationId xmlns:a16="http://schemas.microsoft.com/office/drawing/2014/main" id="{44A5AD7C-2482-4337-9239-A754F856AEAB}"/>
              </a:ext>
            </a:extLst>
          </p:cNvPr>
          <p:cNvSpPr txBox="1"/>
          <p:nvPr/>
        </p:nvSpPr>
        <p:spPr>
          <a:xfrm>
            <a:off x="11045284" y="813878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85" name="TextBox 784">
            <a:extLst>
              <a:ext uri="{FF2B5EF4-FFF2-40B4-BE49-F238E27FC236}">
                <a16:creationId xmlns:a16="http://schemas.microsoft.com/office/drawing/2014/main" id="{7CA7F5EE-2EEA-40D2-8A0E-58ED4B565548}"/>
              </a:ext>
            </a:extLst>
          </p:cNvPr>
          <p:cNvSpPr txBox="1"/>
          <p:nvPr/>
        </p:nvSpPr>
        <p:spPr>
          <a:xfrm>
            <a:off x="11633681" y="813878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86" name="TextBox 785">
            <a:extLst>
              <a:ext uri="{FF2B5EF4-FFF2-40B4-BE49-F238E27FC236}">
                <a16:creationId xmlns:a16="http://schemas.microsoft.com/office/drawing/2014/main" id="{6F02EF5B-B3D0-4D2E-9407-5CD2AD7B4D09}"/>
              </a:ext>
            </a:extLst>
          </p:cNvPr>
          <p:cNvSpPr txBox="1"/>
          <p:nvPr/>
        </p:nvSpPr>
        <p:spPr>
          <a:xfrm>
            <a:off x="11275298" y="829021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87" name="TextBox 786">
            <a:extLst>
              <a:ext uri="{FF2B5EF4-FFF2-40B4-BE49-F238E27FC236}">
                <a16:creationId xmlns:a16="http://schemas.microsoft.com/office/drawing/2014/main" id="{16C468A6-E305-47C2-9C2A-135737EDB614}"/>
              </a:ext>
            </a:extLst>
          </p:cNvPr>
          <p:cNvSpPr txBox="1"/>
          <p:nvPr/>
        </p:nvSpPr>
        <p:spPr>
          <a:xfrm>
            <a:off x="11788494" y="831373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88" name="Star: 5 Points 787">
            <a:extLst>
              <a:ext uri="{FF2B5EF4-FFF2-40B4-BE49-F238E27FC236}">
                <a16:creationId xmlns:a16="http://schemas.microsoft.com/office/drawing/2014/main" id="{A0526983-6F02-4B3F-AB4F-73ED9D5D5FD1}"/>
              </a:ext>
            </a:extLst>
          </p:cNvPr>
          <p:cNvSpPr/>
          <p:nvPr/>
        </p:nvSpPr>
        <p:spPr>
          <a:xfrm>
            <a:off x="3701809" y="7778578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Oval 788">
            <a:extLst>
              <a:ext uri="{FF2B5EF4-FFF2-40B4-BE49-F238E27FC236}">
                <a16:creationId xmlns:a16="http://schemas.microsoft.com/office/drawing/2014/main" id="{BCC2FD42-49C1-4283-9013-9996E7F55737}"/>
              </a:ext>
            </a:extLst>
          </p:cNvPr>
          <p:cNvSpPr/>
          <p:nvPr/>
        </p:nvSpPr>
        <p:spPr>
          <a:xfrm>
            <a:off x="6545195" y="7794500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>
            <a:extLst>
              <a:ext uri="{FF2B5EF4-FFF2-40B4-BE49-F238E27FC236}">
                <a16:creationId xmlns:a16="http://schemas.microsoft.com/office/drawing/2014/main" id="{3E70D6F3-05E7-4D8D-9BDF-9551DF136F45}"/>
              </a:ext>
            </a:extLst>
          </p:cNvPr>
          <p:cNvSpPr/>
          <p:nvPr/>
        </p:nvSpPr>
        <p:spPr>
          <a:xfrm>
            <a:off x="-39612" y="7459975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TextBox 790">
            <a:extLst>
              <a:ext uri="{FF2B5EF4-FFF2-40B4-BE49-F238E27FC236}">
                <a16:creationId xmlns:a16="http://schemas.microsoft.com/office/drawing/2014/main" id="{B75D3328-CACD-45EE-92BF-7457D96E9D87}"/>
              </a:ext>
            </a:extLst>
          </p:cNvPr>
          <p:cNvSpPr txBox="1"/>
          <p:nvPr/>
        </p:nvSpPr>
        <p:spPr>
          <a:xfrm>
            <a:off x="11030938" y="848680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Apr 15, 2017</a:t>
            </a:r>
          </a:p>
        </p:txBody>
      </p:sp>
      <p:sp>
        <p:nvSpPr>
          <p:cNvPr id="794" name="TextBox 793">
            <a:extLst>
              <a:ext uri="{FF2B5EF4-FFF2-40B4-BE49-F238E27FC236}">
                <a16:creationId xmlns:a16="http://schemas.microsoft.com/office/drawing/2014/main" id="{0A872F6E-187A-4437-8BBD-A2C276D107CD}"/>
              </a:ext>
            </a:extLst>
          </p:cNvPr>
          <p:cNvSpPr txBox="1"/>
          <p:nvPr/>
        </p:nvSpPr>
        <p:spPr>
          <a:xfrm>
            <a:off x="9738039" y="817849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95" name="TextBox 794">
            <a:extLst>
              <a:ext uri="{FF2B5EF4-FFF2-40B4-BE49-F238E27FC236}">
                <a16:creationId xmlns:a16="http://schemas.microsoft.com/office/drawing/2014/main" id="{BB850218-1082-43BF-907D-7EC48B6F006A}"/>
              </a:ext>
            </a:extLst>
          </p:cNvPr>
          <p:cNvSpPr txBox="1"/>
          <p:nvPr/>
        </p:nvSpPr>
        <p:spPr>
          <a:xfrm>
            <a:off x="9893332" y="832011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96" name="TextBox 795">
            <a:extLst>
              <a:ext uri="{FF2B5EF4-FFF2-40B4-BE49-F238E27FC236}">
                <a16:creationId xmlns:a16="http://schemas.microsoft.com/office/drawing/2014/main" id="{CCD4F6BC-EE1C-4F85-A8EE-4E6B119DAF4A}"/>
              </a:ext>
            </a:extLst>
          </p:cNvPr>
          <p:cNvSpPr txBox="1"/>
          <p:nvPr/>
        </p:nvSpPr>
        <p:spPr>
          <a:xfrm>
            <a:off x="9111500" y="819878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797" name="TextBox 796">
            <a:extLst>
              <a:ext uri="{FF2B5EF4-FFF2-40B4-BE49-F238E27FC236}">
                <a16:creationId xmlns:a16="http://schemas.microsoft.com/office/drawing/2014/main" id="{9EF71C58-0E15-4216-A959-B382A7A05F3B}"/>
              </a:ext>
            </a:extLst>
          </p:cNvPr>
          <p:cNvSpPr txBox="1"/>
          <p:nvPr/>
        </p:nvSpPr>
        <p:spPr>
          <a:xfrm>
            <a:off x="9266793" y="834040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798" name="Rectangle 797">
            <a:extLst>
              <a:ext uri="{FF2B5EF4-FFF2-40B4-BE49-F238E27FC236}">
                <a16:creationId xmlns:a16="http://schemas.microsoft.com/office/drawing/2014/main" id="{ADA28F8C-0B06-4CD0-B364-8B491C7E074A}"/>
              </a:ext>
            </a:extLst>
          </p:cNvPr>
          <p:cNvSpPr/>
          <p:nvPr/>
        </p:nvSpPr>
        <p:spPr>
          <a:xfrm>
            <a:off x="8210199" y="7727310"/>
            <a:ext cx="482665" cy="463636"/>
          </a:xfrm>
          <a:prstGeom prst="rect">
            <a:avLst/>
          </a:prstGeom>
          <a:solidFill>
            <a:schemeClr val="accent4">
              <a:lumMod val="75000"/>
              <a:alpha val="7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Oval 801">
            <a:extLst>
              <a:ext uri="{FF2B5EF4-FFF2-40B4-BE49-F238E27FC236}">
                <a16:creationId xmlns:a16="http://schemas.microsoft.com/office/drawing/2014/main" id="{34E772AD-60E0-4387-AE83-652AAF4E8827}"/>
              </a:ext>
            </a:extLst>
          </p:cNvPr>
          <p:cNvSpPr/>
          <p:nvPr/>
        </p:nvSpPr>
        <p:spPr>
          <a:xfrm>
            <a:off x="7585271" y="6618575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>
            <a:extLst>
              <a:ext uri="{FF2B5EF4-FFF2-40B4-BE49-F238E27FC236}">
                <a16:creationId xmlns:a16="http://schemas.microsoft.com/office/drawing/2014/main" id="{79CD50B1-818A-4EDA-875B-F476FFF16230}"/>
              </a:ext>
            </a:extLst>
          </p:cNvPr>
          <p:cNvSpPr/>
          <p:nvPr/>
        </p:nvSpPr>
        <p:spPr>
          <a:xfrm>
            <a:off x="7554497" y="7854356"/>
            <a:ext cx="179019" cy="1762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6D0DABDF-163E-4B5D-8501-BD156BEBF2ED}"/>
              </a:ext>
            </a:extLst>
          </p:cNvPr>
          <p:cNvSpPr/>
          <p:nvPr/>
        </p:nvSpPr>
        <p:spPr>
          <a:xfrm>
            <a:off x="8214467" y="6493485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9" name="Rectangle 808">
            <a:extLst>
              <a:ext uri="{FF2B5EF4-FFF2-40B4-BE49-F238E27FC236}">
                <a16:creationId xmlns:a16="http://schemas.microsoft.com/office/drawing/2014/main" id="{0A39DE6C-5E33-492B-83D1-F4A02E0982A9}"/>
              </a:ext>
            </a:extLst>
          </p:cNvPr>
          <p:cNvSpPr/>
          <p:nvPr/>
        </p:nvSpPr>
        <p:spPr>
          <a:xfrm>
            <a:off x="9856134" y="7689308"/>
            <a:ext cx="482665" cy="463636"/>
          </a:xfrm>
          <a:prstGeom prst="rect">
            <a:avLst/>
          </a:prstGeom>
          <a:solidFill>
            <a:schemeClr val="accent4">
              <a:lumMod val="75000"/>
              <a:alpha val="7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Rectangle 811">
            <a:extLst>
              <a:ext uri="{FF2B5EF4-FFF2-40B4-BE49-F238E27FC236}">
                <a16:creationId xmlns:a16="http://schemas.microsoft.com/office/drawing/2014/main" id="{709C402A-FDBE-4C54-B9D4-3C91628C2A1A}"/>
              </a:ext>
            </a:extLst>
          </p:cNvPr>
          <p:cNvSpPr/>
          <p:nvPr/>
        </p:nvSpPr>
        <p:spPr>
          <a:xfrm>
            <a:off x="9190566" y="11454698"/>
            <a:ext cx="482665" cy="463636"/>
          </a:xfrm>
          <a:prstGeom prst="rect">
            <a:avLst/>
          </a:prstGeom>
          <a:solidFill>
            <a:schemeClr val="accent4">
              <a:lumMod val="75000"/>
              <a:alpha val="7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Rectangle 814">
            <a:extLst>
              <a:ext uri="{FF2B5EF4-FFF2-40B4-BE49-F238E27FC236}">
                <a16:creationId xmlns:a16="http://schemas.microsoft.com/office/drawing/2014/main" id="{2243BFB8-53EE-4388-9433-A27FF57FB543}"/>
              </a:ext>
            </a:extLst>
          </p:cNvPr>
          <p:cNvSpPr/>
          <p:nvPr/>
        </p:nvSpPr>
        <p:spPr>
          <a:xfrm>
            <a:off x="9784244" y="1260507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Rectangle 815">
            <a:extLst>
              <a:ext uri="{FF2B5EF4-FFF2-40B4-BE49-F238E27FC236}">
                <a16:creationId xmlns:a16="http://schemas.microsoft.com/office/drawing/2014/main" id="{439220D1-1835-4E59-A2E8-932BEF2684D2}"/>
              </a:ext>
            </a:extLst>
          </p:cNvPr>
          <p:cNvSpPr/>
          <p:nvPr/>
        </p:nvSpPr>
        <p:spPr>
          <a:xfrm>
            <a:off x="10415827" y="1259623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>
            <a:extLst>
              <a:ext uri="{FF2B5EF4-FFF2-40B4-BE49-F238E27FC236}">
                <a16:creationId xmlns:a16="http://schemas.microsoft.com/office/drawing/2014/main" id="{C9CD4AC4-9A80-41FB-9C8B-9924161ABD20}"/>
              </a:ext>
            </a:extLst>
          </p:cNvPr>
          <p:cNvSpPr/>
          <p:nvPr/>
        </p:nvSpPr>
        <p:spPr>
          <a:xfrm>
            <a:off x="11104347" y="1259918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Rectangle 817">
            <a:extLst>
              <a:ext uri="{FF2B5EF4-FFF2-40B4-BE49-F238E27FC236}">
                <a16:creationId xmlns:a16="http://schemas.microsoft.com/office/drawing/2014/main" id="{202B88B6-97BE-4516-BB18-DADD0E3C2019}"/>
              </a:ext>
            </a:extLst>
          </p:cNvPr>
          <p:cNvSpPr/>
          <p:nvPr/>
        </p:nvSpPr>
        <p:spPr>
          <a:xfrm>
            <a:off x="11711481" y="1258719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" name="Picture 818">
            <a:extLst>
              <a:ext uri="{FF2B5EF4-FFF2-40B4-BE49-F238E27FC236}">
                <a16:creationId xmlns:a16="http://schemas.microsoft.com/office/drawing/2014/main" id="{9F945FD8-9EAD-457B-820A-A6141F901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752812" y="12452920"/>
            <a:ext cx="2920940" cy="887071"/>
          </a:xfrm>
          <a:prstGeom prst="rect">
            <a:avLst/>
          </a:prstGeom>
        </p:spPr>
      </p:pic>
      <p:sp>
        <p:nvSpPr>
          <p:cNvPr id="820" name="TextBox 819">
            <a:extLst>
              <a:ext uri="{FF2B5EF4-FFF2-40B4-BE49-F238E27FC236}">
                <a16:creationId xmlns:a16="http://schemas.microsoft.com/office/drawing/2014/main" id="{71603B62-7F08-4560-9A44-E2B9BDEF25AD}"/>
              </a:ext>
            </a:extLst>
          </p:cNvPr>
          <p:cNvSpPr txBox="1"/>
          <p:nvPr/>
        </p:nvSpPr>
        <p:spPr>
          <a:xfrm>
            <a:off x="10351712" y="1307872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821" name="Picture 820">
            <a:extLst>
              <a:ext uri="{FF2B5EF4-FFF2-40B4-BE49-F238E27FC236}">
                <a16:creationId xmlns:a16="http://schemas.microsoft.com/office/drawing/2014/main" id="{E9179DC4-281D-429C-91C3-A4027F3BBE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584341" y="12650496"/>
            <a:ext cx="358391" cy="838502"/>
          </a:xfrm>
          <a:prstGeom prst="rect">
            <a:avLst/>
          </a:prstGeom>
        </p:spPr>
      </p:pic>
      <p:sp>
        <p:nvSpPr>
          <p:cNvPr id="823" name="TextBox 822">
            <a:extLst>
              <a:ext uri="{FF2B5EF4-FFF2-40B4-BE49-F238E27FC236}">
                <a16:creationId xmlns:a16="http://schemas.microsoft.com/office/drawing/2014/main" id="{8CB7A4B8-E2A7-4D57-AC74-A02060C4AB1A}"/>
              </a:ext>
            </a:extLst>
          </p:cNvPr>
          <p:cNvSpPr txBox="1"/>
          <p:nvPr/>
        </p:nvSpPr>
        <p:spPr>
          <a:xfrm>
            <a:off x="12316551" y="1324354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824" name="TextBox 823">
            <a:extLst>
              <a:ext uri="{FF2B5EF4-FFF2-40B4-BE49-F238E27FC236}">
                <a16:creationId xmlns:a16="http://schemas.microsoft.com/office/drawing/2014/main" id="{6E28706A-3DE0-465D-8ACB-668E1581777C}"/>
              </a:ext>
            </a:extLst>
          </p:cNvPr>
          <p:cNvSpPr txBox="1"/>
          <p:nvPr/>
        </p:nvSpPr>
        <p:spPr>
          <a:xfrm>
            <a:off x="10507005" y="1322035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410ABB53-529E-4B9E-BEAB-C917229EA85B}"/>
              </a:ext>
            </a:extLst>
          </p:cNvPr>
          <p:cNvSpPr txBox="1"/>
          <p:nvPr/>
        </p:nvSpPr>
        <p:spPr>
          <a:xfrm>
            <a:off x="12516900" y="1338286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826" name="Picture 825">
            <a:extLst>
              <a:ext uri="{FF2B5EF4-FFF2-40B4-BE49-F238E27FC236}">
                <a16:creationId xmlns:a16="http://schemas.microsoft.com/office/drawing/2014/main" id="{39314019-45C8-4563-B637-6E77209E363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368881" y="13288508"/>
            <a:ext cx="349166" cy="243803"/>
          </a:xfrm>
          <a:prstGeom prst="rect">
            <a:avLst/>
          </a:prstGeom>
        </p:spPr>
      </p:pic>
      <p:pic>
        <p:nvPicPr>
          <p:cNvPr id="827" name="Picture 826">
            <a:extLst>
              <a:ext uri="{FF2B5EF4-FFF2-40B4-BE49-F238E27FC236}">
                <a16:creationId xmlns:a16="http://schemas.microsoft.com/office/drawing/2014/main" id="{C1484C71-2D82-46F8-AD7B-AE8EC271ED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975604" y="13287304"/>
            <a:ext cx="349166" cy="243803"/>
          </a:xfrm>
          <a:prstGeom prst="rect">
            <a:avLst/>
          </a:prstGeom>
        </p:spPr>
      </p:pic>
      <p:sp>
        <p:nvSpPr>
          <p:cNvPr id="828" name="TextBox 827">
            <a:extLst>
              <a:ext uri="{FF2B5EF4-FFF2-40B4-BE49-F238E27FC236}">
                <a16:creationId xmlns:a16="http://schemas.microsoft.com/office/drawing/2014/main" id="{41DA68E8-6943-4336-A135-A0CBECBF2B87}"/>
              </a:ext>
            </a:extLst>
          </p:cNvPr>
          <p:cNvSpPr txBox="1"/>
          <p:nvPr/>
        </p:nvSpPr>
        <p:spPr>
          <a:xfrm>
            <a:off x="10992119" y="1306998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29" name="TextBox 828">
            <a:extLst>
              <a:ext uri="{FF2B5EF4-FFF2-40B4-BE49-F238E27FC236}">
                <a16:creationId xmlns:a16="http://schemas.microsoft.com/office/drawing/2014/main" id="{4A693169-F3BF-410C-BF16-D160C3078E54}"/>
              </a:ext>
            </a:extLst>
          </p:cNvPr>
          <p:cNvSpPr txBox="1"/>
          <p:nvPr/>
        </p:nvSpPr>
        <p:spPr>
          <a:xfrm>
            <a:off x="11580516" y="1306998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830" name="TextBox 829">
            <a:extLst>
              <a:ext uri="{FF2B5EF4-FFF2-40B4-BE49-F238E27FC236}">
                <a16:creationId xmlns:a16="http://schemas.microsoft.com/office/drawing/2014/main" id="{8BC9355B-2E71-4D47-B78B-7D553C094D98}"/>
              </a:ext>
            </a:extLst>
          </p:cNvPr>
          <p:cNvSpPr txBox="1"/>
          <p:nvPr/>
        </p:nvSpPr>
        <p:spPr>
          <a:xfrm>
            <a:off x="11222133" y="1322141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31" name="TextBox 830">
            <a:extLst>
              <a:ext uri="{FF2B5EF4-FFF2-40B4-BE49-F238E27FC236}">
                <a16:creationId xmlns:a16="http://schemas.microsoft.com/office/drawing/2014/main" id="{6948ED8F-2B36-4B21-B974-B5F6238D6F86}"/>
              </a:ext>
            </a:extLst>
          </p:cNvPr>
          <p:cNvSpPr txBox="1"/>
          <p:nvPr/>
        </p:nvSpPr>
        <p:spPr>
          <a:xfrm>
            <a:off x="11735329" y="1324493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32" name="Star: 5 Points 831">
            <a:extLst>
              <a:ext uri="{FF2B5EF4-FFF2-40B4-BE49-F238E27FC236}">
                <a16:creationId xmlns:a16="http://schemas.microsoft.com/office/drawing/2014/main" id="{23AF5C84-6ED8-44B6-B6EA-8A4F8672E080}"/>
              </a:ext>
            </a:extLst>
          </p:cNvPr>
          <p:cNvSpPr/>
          <p:nvPr/>
        </p:nvSpPr>
        <p:spPr>
          <a:xfrm>
            <a:off x="3648644" y="12709776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>
            <a:extLst>
              <a:ext uri="{FF2B5EF4-FFF2-40B4-BE49-F238E27FC236}">
                <a16:creationId xmlns:a16="http://schemas.microsoft.com/office/drawing/2014/main" id="{63B32767-0324-40F8-8D86-543AD9E06CEE}"/>
              </a:ext>
            </a:extLst>
          </p:cNvPr>
          <p:cNvSpPr/>
          <p:nvPr/>
        </p:nvSpPr>
        <p:spPr>
          <a:xfrm>
            <a:off x="-92777" y="12391173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TextBox 834">
            <a:extLst>
              <a:ext uri="{FF2B5EF4-FFF2-40B4-BE49-F238E27FC236}">
                <a16:creationId xmlns:a16="http://schemas.microsoft.com/office/drawing/2014/main" id="{0959FE41-600C-4232-8813-0DA940E3C83A}"/>
              </a:ext>
            </a:extLst>
          </p:cNvPr>
          <p:cNvSpPr txBox="1"/>
          <p:nvPr/>
        </p:nvSpPr>
        <p:spPr>
          <a:xfrm>
            <a:off x="9697804" y="1310330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836" name="TextBox 835">
            <a:extLst>
              <a:ext uri="{FF2B5EF4-FFF2-40B4-BE49-F238E27FC236}">
                <a16:creationId xmlns:a16="http://schemas.microsoft.com/office/drawing/2014/main" id="{C839907D-0FC9-4C7A-93F4-8D57A9215A2C}"/>
              </a:ext>
            </a:extLst>
          </p:cNvPr>
          <p:cNvSpPr txBox="1"/>
          <p:nvPr/>
        </p:nvSpPr>
        <p:spPr>
          <a:xfrm>
            <a:off x="9853097" y="1324493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37" name="TextBox 836">
            <a:extLst>
              <a:ext uri="{FF2B5EF4-FFF2-40B4-BE49-F238E27FC236}">
                <a16:creationId xmlns:a16="http://schemas.microsoft.com/office/drawing/2014/main" id="{1453E2B1-38EC-478B-8309-026EFDCB8B90}"/>
              </a:ext>
            </a:extLst>
          </p:cNvPr>
          <p:cNvSpPr txBox="1"/>
          <p:nvPr/>
        </p:nvSpPr>
        <p:spPr>
          <a:xfrm>
            <a:off x="9047740" y="1311541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838" name="TextBox 837">
            <a:extLst>
              <a:ext uri="{FF2B5EF4-FFF2-40B4-BE49-F238E27FC236}">
                <a16:creationId xmlns:a16="http://schemas.microsoft.com/office/drawing/2014/main" id="{F38B60A4-4978-4A76-BEFA-597ABFA21A86}"/>
              </a:ext>
            </a:extLst>
          </p:cNvPr>
          <p:cNvSpPr txBox="1"/>
          <p:nvPr/>
        </p:nvSpPr>
        <p:spPr>
          <a:xfrm>
            <a:off x="9203033" y="1325704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39" name="Oval 838">
            <a:extLst>
              <a:ext uri="{FF2B5EF4-FFF2-40B4-BE49-F238E27FC236}">
                <a16:creationId xmlns:a16="http://schemas.microsoft.com/office/drawing/2014/main" id="{BC1238D7-5140-40F9-9063-FE9A11F9DF4A}"/>
              </a:ext>
            </a:extLst>
          </p:cNvPr>
          <p:cNvSpPr/>
          <p:nvPr/>
        </p:nvSpPr>
        <p:spPr>
          <a:xfrm>
            <a:off x="7565056" y="12799450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TextBox 839">
            <a:extLst>
              <a:ext uri="{FF2B5EF4-FFF2-40B4-BE49-F238E27FC236}">
                <a16:creationId xmlns:a16="http://schemas.microsoft.com/office/drawing/2014/main" id="{C96A5DBB-D847-44B2-8B93-F225D0B505CA}"/>
              </a:ext>
            </a:extLst>
          </p:cNvPr>
          <p:cNvSpPr txBox="1"/>
          <p:nvPr/>
        </p:nvSpPr>
        <p:spPr>
          <a:xfrm>
            <a:off x="7293928" y="1316983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469E8CAF-129B-41D1-8292-56A1B0B4D3FE}"/>
              </a:ext>
            </a:extLst>
          </p:cNvPr>
          <p:cNvSpPr txBox="1"/>
          <p:nvPr/>
        </p:nvSpPr>
        <p:spPr>
          <a:xfrm>
            <a:off x="7449221" y="1331146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51" name="Rectangle 850">
            <a:extLst>
              <a:ext uri="{FF2B5EF4-FFF2-40B4-BE49-F238E27FC236}">
                <a16:creationId xmlns:a16="http://schemas.microsoft.com/office/drawing/2014/main" id="{56201076-09BA-4723-906C-3CBD1644B6D1}"/>
              </a:ext>
            </a:extLst>
          </p:cNvPr>
          <p:cNvSpPr/>
          <p:nvPr/>
        </p:nvSpPr>
        <p:spPr>
          <a:xfrm>
            <a:off x="9183398" y="1263067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>
            <a:extLst>
              <a:ext uri="{FF2B5EF4-FFF2-40B4-BE49-F238E27FC236}">
                <a16:creationId xmlns:a16="http://schemas.microsoft.com/office/drawing/2014/main" id="{2EAB52C8-7C14-42B4-95AC-332B193DD47C}"/>
              </a:ext>
            </a:extLst>
          </p:cNvPr>
          <p:cNvSpPr/>
          <p:nvPr/>
        </p:nvSpPr>
        <p:spPr>
          <a:xfrm>
            <a:off x="8158981" y="12678169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1" name="Rectangle 860">
            <a:extLst>
              <a:ext uri="{FF2B5EF4-FFF2-40B4-BE49-F238E27FC236}">
                <a16:creationId xmlns:a16="http://schemas.microsoft.com/office/drawing/2014/main" id="{05769149-A9E0-418D-A500-D21B8EF7AE91}"/>
              </a:ext>
            </a:extLst>
          </p:cNvPr>
          <p:cNvSpPr/>
          <p:nvPr/>
        </p:nvSpPr>
        <p:spPr>
          <a:xfrm>
            <a:off x="7320670" y="15239502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>
            <a:extLst>
              <a:ext uri="{FF2B5EF4-FFF2-40B4-BE49-F238E27FC236}">
                <a16:creationId xmlns:a16="http://schemas.microsoft.com/office/drawing/2014/main" id="{8091A526-4E15-4DFC-9657-77DC354D62EE}"/>
              </a:ext>
            </a:extLst>
          </p:cNvPr>
          <p:cNvSpPr/>
          <p:nvPr/>
        </p:nvSpPr>
        <p:spPr>
          <a:xfrm>
            <a:off x="9804887" y="13912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>
            <a:extLst>
              <a:ext uri="{FF2B5EF4-FFF2-40B4-BE49-F238E27FC236}">
                <a16:creationId xmlns:a16="http://schemas.microsoft.com/office/drawing/2014/main" id="{BF56E31B-4978-4BE2-95EB-472E8D81B032}"/>
              </a:ext>
            </a:extLst>
          </p:cNvPr>
          <p:cNvSpPr/>
          <p:nvPr/>
        </p:nvSpPr>
        <p:spPr>
          <a:xfrm>
            <a:off x="10436470" y="1390320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Rectangle 863">
            <a:extLst>
              <a:ext uri="{FF2B5EF4-FFF2-40B4-BE49-F238E27FC236}">
                <a16:creationId xmlns:a16="http://schemas.microsoft.com/office/drawing/2014/main" id="{26532160-0143-4DAA-BE73-E0878D9E5569}"/>
              </a:ext>
            </a:extLst>
          </p:cNvPr>
          <p:cNvSpPr/>
          <p:nvPr/>
        </p:nvSpPr>
        <p:spPr>
          <a:xfrm>
            <a:off x="11124990" y="1390615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>
            <a:extLst>
              <a:ext uri="{FF2B5EF4-FFF2-40B4-BE49-F238E27FC236}">
                <a16:creationId xmlns:a16="http://schemas.microsoft.com/office/drawing/2014/main" id="{113B1C0D-24F0-4785-84D7-22F52AFCD510}"/>
              </a:ext>
            </a:extLst>
          </p:cNvPr>
          <p:cNvSpPr/>
          <p:nvPr/>
        </p:nvSpPr>
        <p:spPr>
          <a:xfrm>
            <a:off x="11732124" y="1389415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6" name="Picture 865">
            <a:extLst>
              <a:ext uri="{FF2B5EF4-FFF2-40B4-BE49-F238E27FC236}">
                <a16:creationId xmlns:a16="http://schemas.microsoft.com/office/drawing/2014/main" id="{290FA732-A114-492F-8A49-C6FABF13344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773455" y="13759889"/>
            <a:ext cx="2920940" cy="887071"/>
          </a:xfrm>
          <a:prstGeom prst="rect">
            <a:avLst/>
          </a:prstGeom>
        </p:spPr>
      </p:pic>
      <p:sp>
        <p:nvSpPr>
          <p:cNvPr id="867" name="TextBox 866">
            <a:extLst>
              <a:ext uri="{FF2B5EF4-FFF2-40B4-BE49-F238E27FC236}">
                <a16:creationId xmlns:a16="http://schemas.microsoft.com/office/drawing/2014/main" id="{55BF565B-8466-4FA8-860C-710376CDE24C}"/>
              </a:ext>
            </a:extLst>
          </p:cNvPr>
          <p:cNvSpPr txBox="1"/>
          <p:nvPr/>
        </p:nvSpPr>
        <p:spPr>
          <a:xfrm>
            <a:off x="10372355" y="1438569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868" name="Picture 867">
            <a:extLst>
              <a:ext uri="{FF2B5EF4-FFF2-40B4-BE49-F238E27FC236}">
                <a16:creationId xmlns:a16="http://schemas.microsoft.com/office/drawing/2014/main" id="{5AD275EB-08D9-4761-81DC-4B194740B58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604984" y="13957465"/>
            <a:ext cx="358391" cy="838502"/>
          </a:xfrm>
          <a:prstGeom prst="rect">
            <a:avLst/>
          </a:prstGeom>
        </p:spPr>
      </p:pic>
      <p:sp>
        <p:nvSpPr>
          <p:cNvPr id="869" name="TextBox 868">
            <a:extLst>
              <a:ext uri="{FF2B5EF4-FFF2-40B4-BE49-F238E27FC236}">
                <a16:creationId xmlns:a16="http://schemas.microsoft.com/office/drawing/2014/main" id="{4E65C846-EFB7-41BE-A415-203E9559D4DF}"/>
              </a:ext>
            </a:extLst>
          </p:cNvPr>
          <p:cNvSpPr txBox="1"/>
          <p:nvPr/>
        </p:nvSpPr>
        <p:spPr>
          <a:xfrm>
            <a:off x="12337194" y="1455050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870" name="TextBox 869">
            <a:extLst>
              <a:ext uri="{FF2B5EF4-FFF2-40B4-BE49-F238E27FC236}">
                <a16:creationId xmlns:a16="http://schemas.microsoft.com/office/drawing/2014/main" id="{4BE955B3-0879-4549-8FD4-6BD6FDD69FE3}"/>
              </a:ext>
            </a:extLst>
          </p:cNvPr>
          <p:cNvSpPr txBox="1"/>
          <p:nvPr/>
        </p:nvSpPr>
        <p:spPr>
          <a:xfrm>
            <a:off x="10527648" y="1452732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71" name="TextBox 870">
            <a:extLst>
              <a:ext uri="{FF2B5EF4-FFF2-40B4-BE49-F238E27FC236}">
                <a16:creationId xmlns:a16="http://schemas.microsoft.com/office/drawing/2014/main" id="{B4962C43-3F2A-46EA-A862-6F863E004E47}"/>
              </a:ext>
            </a:extLst>
          </p:cNvPr>
          <p:cNvSpPr txBox="1"/>
          <p:nvPr/>
        </p:nvSpPr>
        <p:spPr>
          <a:xfrm>
            <a:off x="12537543" y="1468983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872" name="Picture 871">
            <a:extLst>
              <a:ext uri="{FF2B5EF4-FFF2-40B4-BE49-F238E27FC236}">
                <a16:creationId xmlns:a16="http://schemas.microsoft.com/office/drawing/2014/main" id="{88650B55-0D81-4F57-856A-610F545441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389524" y="14595477"/>
            <a:ext cx="349166" cy="243803"/>
          </a:xfrm>
          <a:prstGeom prst="rect">
            <a:avLst/>
          </a:prstGeom>
        </p:spPr>
      </p:pic>
      <p:pic>
        <p:nvPicPr>
          <p:cNvPr id="873" name="Picture 872">
            <a:extLst>
              <a:ext uri="{FF2B5EF4-FFF2-40B4-BE49-F238E27FC236}">
                <a16:creationId xmlns:a16="http://schemas.microsoft.com/office/drawing/2014/main" id="{306F2C95-EB1A-46B3-8E8F-EFC2BC644EA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996247" y="14594273"/>
            <a:ext cx="349166" cy="243803"/>
          </a:xfrm>
          <a:prstGeom prst="rect">
            <a:avLst/>
          </a:prstGeom>
        </p:spPr>
      </p:pic>
      <p:sp>
        <p:nvSpPr>
          <p:cNvPr id="874" name="TextBox 873">
            <a:extLst>
              <a:ext uri="{FF2B5EF4-FFF2-40B4-BE49-F238E27FC236}">
                <a16:creationId xmlns:a16="http://schemas.microsoft.com/office/drawing/2014/main" id="{D962EF26-C329-4502-A50C-7D56E092CD07}"/>
              </a:ext>
            </a:extLst>
          </p:cNvPr>
          <p:cNvSpPr txBox="1"/>
          <p:nvPr/>
        </p:nvSpPr>
        <p:spPr>
          <a:xfrm>
            <a:off x="11012762" y="1437695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75" name="TextBox 874">
            <a:extLst>
              <a:ext uri="{FF2B5EF4-FFF2-40B4-BE49-F238E27FC236}">
                <a16:creationId xmlns:a16="http://schemas.microsoft.com/office/drawing/2014/main" id="{FADA906C-BCC5-4485-87CE-B66DE051C778}"/>
              </a:ext>
            </a:extLst>
          </p:cNvPr>
          <p:cNvSpPr txBox="1"/>
          <p:nvPr/>
        </p:nvSpPr>
        <p:spPr>
          <a:xfrm>
            <a:off x="11601159" y="14376953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876" name="TextBox 875">
            <a:extLst>
              <a:ext uri="{FF2B5EF4-FFF2-40B4-BE49-F238E27FC236}">
                <a16:creationId xmlns:a16="http://schemas.microsoft.com/office/drawing/2014/main" id="{7558959E-4BC0-42F1-997C-D6218FE5A054}"/>
              </a:ext>
            </a:extLst>
          </p:cNvPr>
          <p:cNvSpPr txBox="1"/>
          <p:nvPr/>
        </p:nvSpPr>
        <p:spPr>
          <a:xfrm>
            <a:off x="11242776" y="1452838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77" name="TextBox 876">
            <a:extLst>
              <a:ext uri="{FF2B5EF4-FFF2-40B4-BE49-F238E27FC236}">
                <a16:creationId xmlns:a16="http://schemas.microsoft.com/office/drawing/2014/main" id="{5B6E2510-D7C8-4237-B783-84E946C0F473}"/>
              </a:ext>
            </a:extLst>
          </p:cNvPr>
          <p:cNvSpPr txBox="1"/>
          <p:nvPr/>
        </p:nvSpPr>
        <p:spPr>
          <a:xfrm>
            <a:off x="11755972" y="1455189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78" name="Star: 5 Points 877">
            <a:extLst>
              <a:ext uri="{FF2B5EF4-FFF2-40B4-BE49-F238E27FC236}">
                <a16:creationId xmlns:a16="http://schemas.microsoft.com/office/drawing/2014/main" id="{AA0D47C0-50E3-42F5-AFF7-FDFEA8DB82E4}"/>
              </a:ext>
            </a:extLst>
          </p:cNvPr>
          <p:cNvSpPr/>
          <p:nvPr/>
        </p:nvSpPr>
        <p:spPr>
          <a:xfrm>
            <a:off x="3669287" y="14016745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>
            <a:extLst>
              <a:ext uri="{FF2B5EF4-FFF2-40B4-BE49-F238E27FC236}">
                <a16:creationId xmlns:a16="http://schemas.microsoft.com/office/drawing/2014/main" id="{379F2FCD-BCFF-4D3B-BB9F-D13893A6B9C0}"/>
              </a:ext>
            </a:extLst>
          </p:cNvPr>
          <p:cNvSpPr/>
          <p:nvPr/>
        </p:nvSpPr>
        <p:spPr>
          <a:xfrm>
            <a:off x="-72134" y="13698142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TextBox 880">
            <a:extLst>
              <a:ext uri="{FF2B5EF4-FFF2-40B4-BE49-F238E27FC236}">
                <a16:creationId xmlns:a16="http://schemas.microsoft.com/office/drawing/2014/main" id="{080F9819-EFF0-47D0-9286-9DBA99FF7DC2}"/>
              </a:ext>
            </a:extLst>
          </p:cNvPr>
          <p:cNvSpPr txBox="1"/>
          <p:nvPr/>
        </p:nvSpPr>
        <p:spPr>
          <a:xfrm>
            <a:off x="9718447" y="1441027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882" name="TextBox 881">
            <a:extLst>
              <a:ext uri="{FF2B5EF4-FFF2-40B4-BE49-F238E27FC236}">
                <a16:creationId xmlns:a16="http://schemas.microsoft.com/office/drawing/2014/main" id="{D21916E0-C747-4836-AC51-DC564D0806FF}"/>
              </a:ext>
            </a:extLst>
          </p:cNvPr>
          <p:cNvSpPr txBox="1"/>
          <p:nvPr/>
        </p:nvSpPr>
        <p:spPr>
          <a:xfrm>
            <a:off x="9873740" y="1455189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83" name="TextBox 882">
            <a:extLst>
              <a:ext uri="{FF2B5EF4-FFF2-40B4-BE49-F238E27FC236}">
                <a16:creationId xmlns:a16="http://schemas.microsoft.com/office/drawing/2014/main" id="{30316900-06BA-465E-89CB-999DB97C1EE4}"/>
              </a:ext>
            </a:extLst>
          </p:cNvPr>
          <p:cNvSpPr txBox="1"/>
          <p:nvPr/>
        </p:nvSpPr>
        <p:spPr>
          <a:xfrm>
            <a:off x="9068383" y="1442238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884" name="TextBox 883">
            <a:extLst>
              <a:ext uri="{FF2B5EF4-FFF2-40B4-BE49-F238E27FC236}">
                <a16:creationId xmlns:a16="http://schemas.microsoft.com/office/drawing/2014/main" id="{2E6F373F-BA1A-4F78-83E5-C1AF84A2BF5D}"/>
              </a:ext>
            </a:extLst>
          </p:cNvPr>
          <p:cNvSpPr txBox="1"/>
          <p:nvPr/>
        </p:nvSpPr>
        <p:spPr>
          <a:xfrm>
            <a:off x="9223676" y="1456401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85" name="Oval 884">
            <a:extLst>
              <a:ext uri="{FF2B5EF4-FFF2-40B4-BE49-F238E27FC236}">
                <a16:creationId xmlns:a16="http://schemas.microsoft.com/office/drawing/2014/main" id="{4F74E22E-BC9D-4E96-8AE7-D38305B14F4D}"/>
              </a:ext>
            </a:extLst>
          </p:cNvPr>
          <p:cNvSpPr/>
          <p:nvPr/>
        </p:nvSpPr>
        <p:spPr>
          <a:xfrm>
            <a:off x="7471577" y="15363374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TextBox 885">
            <a:extLst>
              <a:ext uri="{FF2B5EF4-FFF2-40B4-BE49-F238E27FC236}">
                <a16:creationId xmlns:a16="http://schemas.microsoft.com/office/drawing/2014/main" id="{18FEFF67-3B6F-4292-A66B-8C368FDFD70D}"/>
              </a:ext>
            </a:extLst>
          </p:cNvPr>
          <p:cNvSpPr txBox="1"/>
          <p:nvPr/>
        </p:nvSpPr>
        <p:spPr>
          <a:xfrm>
            <a:off x="7200449" y="1573376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887" name="TextBox 886">
            <a:extLst>
              <a:ext uri="{FF2B5EF4-FFF2-40B4-BE49-F238E27FC236}">
                <a16:creationId xmlns:a16="http://schemas.microsoft.com/office/drawing/2014/main" id="{3DDAC1CC-4B22-4CDC-B6BD-4A463C91B00E}"/>
              </a:ext>
            </a:extLst>
          </p:cNvPr>
          <p:cNvSpPr txBox="1"/>
          <p:nvPr/>
        </p:nvSpPr>
        <p:spPr>
          <a:xfrm>
            <a:off x="7355742" y="1587538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92" name="Rectangle 891">
            <a:extLst>
              <a:ext uri="{FF2B5EF4-FFF2-40B4-BE49-F238E27FC236}">
                <a16:creationId xmlns:a16="http://schemas.microsoft.com/office/drawing/2014/main" id="{1366FC34-2FCF-4B60-982F-EDDA2B7DC4FA}"/>
              </a:ext>
            </a:extLst>
          </p:cNvPr>
          <p:cNvSpPr/>
          <p:nvPr/>
        </p:nvSpPr>
        <p:spPr>
          <a:xfrm>
            <a:off x="259747" y="1397208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>
            <a:extLst>
              <a:ext uri="{FF2B5EF4-FFF2-40B4-BE49-F238E27FC236}">
                <a16:creationId xmlns:a16="http://schemas.microsoft.com/office/drawing/2014/main" id="{9D5EDE99-2B55-473E-845B-6D8E0B956028}"/>
              </a:ext>
            </a:extLst>
          </p:cNvPr>
          <p:cNvSpPr/>
          <p:nvPr/>
        </p:nvSpPr>
        <p:spPr>
          <a:xfrm>
            <a:off x="9204041" y="1393764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id="{2683B446-B565-40FF-BE28-E33A9223E14B}"/>
              </a:ext>
            </a:extLst>
          </p:cNvPr>
          <p:cNvSpPr/>
          <p:nvPr/>
        </p:nvSpPr>
        <p:spPr>
          <a:xfrm>
            <a:off x="6560476" y="11705209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TextBox 895">
            <a:extLst>
              <a:ext uri="{FF2B5EF4-FFF2-40B4-BE49-F238E27FC236}">
                <a16:creationId xmlns:a16="http://schemas.microsoft.com/office/drawing/2014/main" id="{38AB3569-E429-4AF1-B3EC-BCC7975A8DD5}"/>
              </a:ext>
            </a:extLst>
          </p:cNvPr>
          <p:cNvSpPr txBox="1"/>
          <p:nvPr/>
        </p:nvSpPr>
        <p:spPr>
          <a:xfrm>
            <a:off x="8002396" y="1447783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897" name="TextBox 896">
            <a:extLst>
              <a:ext uri="{FF2B5EF4-FFF2-40B4-BE49-F238E27FC236}">
                <a16:creationId xmlns:a16="http://schemas.microsoft.com/office/drawing/2014/main" id="{6009CA90-A669-451F-8760-3A0719728FF3}"/>
              </a:ext>
            </a:extLst>
          </p:cNvPr>
          <p:cNvSpPr txBox="1"/>
          <p:nvPr/>
        </p:nvSpPr>
        <p:spPr>
          <a:xfrm>
            <a:off x="8157689" y="1461946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898" name="Rectangle 897">
            <a:extLst>
              <a:ext uri="{FF2B5EF4-FFF2-40B4-BE49-F238E27FC236}">
                <a16:creationId xmlns:a16="http://schemas.microsoft.com/office/drawing/2014/main" id="{481AF5D0-3728-4FA7-97F6-EDD6F5BE1B07}"/>
              </a:ext>
            </a:extLst>
          </p:cNvPr>
          <p:cNvSpPr/>
          <p:nvPr/>
        </p:nvSpPr>
        <p:spPr>
          <a:xfrm>
            <a:off x="8138054" y="1399310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>
            <a:extLst>
              <a:ext uri="{FF2B5EF4-FFF2-40B4-BE49-F238E27FC236}">
                <a16:creationId xmlns:a16="http://schemas.microsoft.com/office/drawing/2014/main" id="{3FD3CCB6-9F84-4B33-B060-75130B7B049D}"/>
              </a:ext>
            </a:extLst>
          </p:cNvPr>
          <p:cNvSpPr/>
          <p:nvPr/>
        </p:nvSpPr>
        <p:spPr>
          <a:xfrm>
            <a:off x="9760985" y="15171407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>
            <a:extLst>
              <a:ext uri="{FF2B5EF4-FFF2-40B4-BE49-F238E27FC236}">
                <a16:creationId xmlns:a16="http://schemas.microsoft.com/office/drawing/2014/main" id="{1C3F6B52-917B-47D4-B1E3-CDA743B02A9C}"/>
              </a:ext>
            </a:extLst>
          </p:cNvPr>
          <p:cNvSpPr/>
          <p:nvPr/>
        </p:nvSpPr>
        <p:spPr>
          <a:xfrm>
            <a:off x="10392568" y="1516257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>
            <a:extLst>
              <a:ext uri="{FF2B5EF4-FFF2-40B4-BE49-F238E27FC236}">
                <a16:creationId xmlns:a16="http://schemas.microsoft.com/office/drawing/2014/main" id="{43A7EC54-CF69-40D3-B1C4-838E873414FE}"/>
              </a:ext>
            </a:extLst>
          </p:cNvPr>
          <p:cNvSpPr/>
          <p:nvPr/>
        </p:nvSpPr>
        <p:spPr>
          <a:xfrm>
            <a:off x="11081088" y="1516552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Rectangle 902">
            <a:extLst>
              <a:ext uri="{FF2B5EF4-FFF2-40B4-BE49-F238E27FC236}">
                <a16:creationId xmlns:a16="http://schemas.microsoft.com/office/drawing/2014/main" id="{4EAE4BA2-FE47-49D5-A501-A3A1F117679A}"/>
              </a:ext>
            </a:extLst>
          </p:cNvPr>
          <p:cNvSpPr/>
          <p:nvPr/>
        </p:nvSpPr>
        <p:spPr>
          <a:xfrm>
            <a:off x="11688222" y="15153526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4" name="Picture 903">
            <a:extLst>
              <a:ext uri="{FF2B5EF4-FFF2-40B4-BE49-F238E27FC236}">
                <a16:creationId xmlns:a16="http://schemas.microsoft.com/office/drawing/2014/main" id="{59341161-5B51-44F1-9587-258A913BD2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1154" b="79987"/>
          <a:stretch/>
        </p:blipFill>
        <p:spPr>
          <a:xfrm>
            <a:off x="729553" y="15019256"/>
            <a:ext cx="2920940" cy="887071"/>
          </a:xfrm>
          <a:prstGeom prst="rect">
            <a:avLst/>
          </a:prstGeom>
        </p:spPr>
      </p:pic>
      <p:sp>
        <p:nvSpPr>
          <p:cNvPr id="905" name="TextBox 904">
            <a:extLst>
              <a:ext uri="{FF2B5EF4-FFF2-40B4-BE49-F238E27FC236}">
                <a16:creationId xmlns:a16="http://schemas.microsoft.com/office/drawing/2014/main" id="{68730F29-3700-4076-8FF8-CE85B404D0B5}"/>
              </a:ext>
            </a:extLst>
          </p:cNvPr>
          <p:cNvSpPr txBox="1"/>
          <p:nvPr/>
        </p:nvSpPr>
        <p:spPr>
          <a:xfrm>
            <a:off x="10328453" y="1564506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906" name="Picture 905">
            <a:extLst>
              <a:ext uri="{FF2B5EF4-FFF2-40B4-BE49-F238E27FC236}">
                <a16:creationId xmlns:a16="http://schemas.microsoft.com/office/drawing/2014/main" id="{A4FF16D8-80BD-4B3B-97A4-363D19866F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36" t="2375" r="3808" b="87168"/>
          <a:stretch/>
        </p:blipFill>
        <p:spPr>
          <a:xfrm>
            <a:off x="12561082" y="15216832"/>
            <a:ext cx="358391" cy="838502"/>
          </a:xfrm>
          <a:prstGeom prst="rect">
            <a:avLst/>
          </a:prstGeom>
        </p:spPr>
      </p:pic>
      <p:sp>
        <p:nvSpPr>
          <p:cNvPr id="907" name="TextBox 906">
            <a:extLst>
              <a:ext uri="{FF2B5EF4-FFF2-40B4-BE49-F238E27FC236}">
                <a16:creationId xmlns:a16="http://schemas.microsoft.com/office/drawing/2014/main" id="{33CC013C-B8F2-42AA-9F27-39879E4AC914}"/>
              </a:ext>
            </a:extLst>
          </p:cNvPr>
          <p:cNvSpPr txBox="1"/>
          <p:nvPr/>
        </p:nvSpPr>
        <p:spPr>
          <a:xfrm>
            <a:off x="12293292" y="1580987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08" name="TextBox 907">
            <a:extLst>
              <a:ext uri="{FF2B5EF4-FFF2-40B4-BE49-F238E27FC236}">
                <a16:creationId xmlns:a16="http://schemas.microsoft.com/office/drawing/2014/main" id="{CBD25B41-BC36-447D-8D04-154E1B5EBBB2}"/>
              </a:ext>
            </a:extLst>
          </p:cNvPr>
          <p:cNvSpPr txBox="1"/>
          <p:nvPr/>
        </p:nvSpPr>
        <p:spPr>
          <a:xfrm>
            <a:off x="10483746" y="1578668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909" name="TextBox 908">
            <a:extLst>
              <a:ext uri="{FF2B5EF4-FFF2-40B4-BE49-F238E27FC236}">
                <a16:creationId xmlns:a16="http://schemas.microsoft.com/office/drawing/2014/main" id="{532FF086-BF1A-4269-AC39-C1C8AFC05D0C}"/>
              </a:ext>
            </a:extLst>
          </p:cNvPr>
          <p:cNvSpPr txBox="1"/>
          <p:nvPr/>
        </p:nvSpPr>
        <p:spPr>
          <a:xfrm>
            <a:off x="12493641" y="1594920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910" name="Picture 909">
            <a:extLst>
              <a:ext uri="{FF2B5EF4-FFF2-40B4-BE49-F238E27FC236}">
                <a16:creationId xmlns:a16="http://schemas.microsoft.com/office/drawing/2014/main" id="{03091048-2D7F-4A85-B3DD-7744730B6EA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1345622" y="15854844"/>
            <a:ext cx="349166" cy="243803"/>
          </a:xfrm>
          <a:prstGeom prst="rect">
            <a:avLst/>
          </a:prstGeom>
        </p:spPr>
      </p:pic>
      <p:pic>
        <p:nvPicPr>
          <p:cNvPr id="911" name="Picture 910">
            <a:extLst>
              <a:ext uri="{FF2B5EF4-FFF2-40B4-BE49-F238E27FC236}">
                <a16:creationId xmlns:a16="http://schemas.microsoft.com/office/drawing/2014/main" id="{CABDEC1C-3395-4FF2-B035-DC399FD0D07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" t="4728" r="90689" b="84131"/>
          <a:stretch/>
        </p:blipFill>
        <p:spPr>
          <a:xfrm>
            <a:off x="952345" y="15853640"/>
            <a:ext cx="349166" cy="243803"/>
          </a:xfrm>
          <a:prstGeom prst="rect">
            <a:avLst/>
          </a:prstGeom>
        </p:spPr>
      </p:pic>
      <p:sp>
        <p:nvSpPr>
          <p:cNvPr id="912" name="TextBox 911">
            <a:extLst>
              <a:ext uri="{FF2B5EF4-FFF2-40B4-BE49-F238E27FC236}">
                <a16:creationId xmlns:a16="http://schemas.microsoft.com/office/drawing/2014/main" id="{F8E82A19-E0DE-47C8-9930-2E86DB92570B}"/>
              </a:ext>
            </a:extLst>
          </p:cNvPr>
          <p:cNvSpPr txBox="1"/>
          <p:nvPr/>
        </p:nvSpPr>
        <p:spPr>
          <a:xfrm>
            <a:off x="10968860" y="1563632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13" name="TextBox 912">
            <a:extLst>
              <a:ext uri="{FF2B5EF4-FFF2-40B4-BE49-F238E27FC236}">
                <a16:creationId xmlns:a16="http://schemas.microsoft.com/office/drawing/2014/main" id="{84A1B759-3EF0-4B8A-8EB4-7A5F01A4C869}"/>
              </a:ext>
            </a:extLst>
          </p:cNvPr>
          <p:cNvSpPr txBox="1"/>
          <p:nvPr/>
        </p:nvSpPr>
        <p:spPr>
          <a:xfrm>
            <a:off x="11557257" y="1563632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914" name="TextBox 913">
            <a:extLst>
              <a:ext uri="{FF2B5EF4-FFF2-40B4-BE49-F238E27FC236}">
                <a16:creationId xmlns:a16="http://schemas.microsoft.com/office/drawing/2014/main" id="{5D6A919E-6810-4CB2-9BBF-0C409F4D2184}"/>
              </a:ext>
            </a:extLst>
          </p:cNvPr>
          <p:cNvSpPr txBox="1"/>
          <p:nvPr/>
        </p:nvSpPr>
        <p:spPr>
          <a:xfrm>
            <a:off x="11198874" y="1578774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915" name="TextBox 914">
            <a:extLst>
              <a:ext uri="{FF2B5EF4-FFF2-40B4-BE49-F238E27FC236}">
                <a16:creationId xmlns:a16="http://schemas.microsoft.com/office/drawing/2014/main" id="{F0CD4F2F-876A-4A7F-8D31-F9638FC22922}"/>
              </a:ext>
            </a:extLst>
          </p:cNvPr>
          <p:cNvSpPr txBox="1"/>
          <p:nvPr/>
        </p:nvSpPr>
        <p:spPr>
          <a:xfrm>
            <a:off x="11712070" y="1581126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916" name="Star: 5 Points 915">
            <a:extLst>
              <a:ext uri="{FF2B5EF4-FFF2-40B4-BE49-F238E27FC236}">
                <a16:creationId xmlns:a16="http://schemas.microsoft.com/office/drawing/2014/main" id="{22D82D56-2E59-40F3-B3E3-2961FC16DA5F}"/>
              </a:ext>
            </a:extLst>
          </p:cNvPr>
          <p:cNvSpPr/>
          <p:nvPr/>
        </p:nvSpPr>
        <p:spPr>
          <a:xfrm>
            <a:off x="3625385" y="15276112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>
            <a:extLst>
              <a:ext uri="{FF2B5EF4-FFF2-40B4-BE49-F238E27FC236}">
                <a16:creationId xmlns:a16="http://schemas.microsoft.com/office/drawing/2014/main" id="{63AC749A-8EF8-4946-A3EE-7CBDCB38D9B0}"/>
              </a:ext>
            </a:extLst>
          </p:cNvPr>
          <p:cNvSpPr/>
          <p:nvPr/>
        </p:nvSpPr>
        <p:spPr>
          <a:xfrm>
            <a:off x="-116036" y="14957509"/>
            <a:ext cx="13715996" cy="11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TextBox 918">
            <a:extLst>
              <a:ext uri="{FF2B5EF4-FFF2-40B4-BE49-F238E27FC236}">
                <a16:creationId xmlns:a16="http://schemas.microsoft.com/office/drawing/2014/main" id="{F83F216B-AF0B-4D90-A08D-16294D208362}"/>
              </a:ext>
            </a:extLst>
          </p:cNvPr>
          <p:cNvSpPr txBox="1"/>
          <p:nvPr/>
        </p:nvSpPr>
        <p:spPr>
          <a:xfrm>
            <a:off x="9674545" y="1566964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20" name="TextBox 919">
            <a:extLst>
              <a:ext uri="{FF2B5EF4-FFF2-40B4-BE49-F238E27FC236}">
                <a16:creationId xmlns:a16="http://schemas.microsoft.com/office/drawing/2014/main" id="{E2FC3B7A-0178-4C59-8639-B9B627B1985E}"/>
              </a:ext>
            </a:extLst>
          </p:cNvPr>
          <p:cNvSpPr txBox="1"/>
          <p:nvPr/>
        </p:nvSpPr>
        <p:spPr>
          <a:xfrm>
            <a:off x="9829838" y="1581126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F301EFA4-1E16-4A64-A9F8-2CBF49879221}"/>
              </a:ext>
            </a:extLst>
          </p:cNvPr>
          <p:cNvSpPr txBox="1"/>
          <p:nvPr/>
        </p:nvSpPr>
        <p:spPr>
          <a:xfrm>
            <a:off x="9024481" y="1568175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22" name="TextBox 921">
            <a:extLst>
              <a:ext uri="{FF2B5EF4-FFF2-40B4-BE49-F238E27FC236}">
                <a16:creationId xmlns:a16="http://schemas.microsoft.com/office/drawing/2014/main" id="{6703A892-0B99-4946-BE68-7BF3A8F5E139}"/>
              </a:ext>
            </a:extLst>
          </p:cNvPr>
          <p:cNvSpPr txBox="1"/>
          <p:nvPr/>
        </p:nvSpPr>
        <p:spPr>
          <a:xfrm>
            <a:off x="9179774" y="1582337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926" name="Rectangle 925">
            <a:extLst>
              <a:ext uri="{FF2B5EF4-FFF2-40B4-BE49-F238E27FC236}">
                <a16:creationId xmlns:a16="http://schemas.microsoft.com/office/drawing/2014/main" id="{A0D1D634-173A-45A8-9C3D-4F4149E63DB9}"/>
              </a:ext>
            </a:extLst>
          </p:cNvPr>
          <p:cNvSpPr/>
          <p:nvPr/>
        </p:nvSpPr>
        <p:spPr>
          <a:xfrm>
            <a:off x="6346499" y="15247505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7" name="Oval 926">
            <a:extLst>
              <a:ext uri="{FF2B5EF4-FFF2-40B4-BE49-F238E27FC236}">
                <a16:creationId xmlns:a16="http://schemas.microsoft.com/office/drawing/2014/main" id="{DE24B02C-CAEB-437A-9894-73AEF6419F0A}"/>
              </a:ext>
            </a:extLst>
          </p:cNvPr>
          <p:cNvSpPr/>
          <p:nvPr/>
        </p:nvSpPr>
        <p:spPr>
          <a:xfrm>
            <a:off x="6503156" y="15369273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9B92D6C6-3E57-4422-A65A-99C65A0CCB69}"/>
              </a:ext>
            </a:extLst>
          </p:cNvPr>
          <p:cNvSpPr txBox="1"/>
          <p:nvPr/>
        </p:nvSpPr>
        <p:spPr>
          <a:xfrm>
            <a:off x="6232028" y="1573966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0826BDC2-EA02-47F0-9585-5CD577F13E6B}"/>
              </a:ext>
            </a:extLst>
          </p:cNvPr>
          <p:cNvSpPr txBox="1"/>
          <p:nvPr/>
        </p:nvSpPr>
        <p:spPr>
          <a:xfrm>
            <a:off x="6387321" y="1588128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930" name="Rectangle 929">
            <a:extLst>
              <a:ext uri="{FF2B5EF4-FFF2-40B4-BE49-F238E27FC236}">
                <a16:creationId xmlns:a16="http://schemas.microsoft.com/office/drawing/2014/main" id="{CD805356-0334-4174-B79E-3ED30739C5AB}"/>
              </a:ext>
            </a:extLst>
          </p:cNvPr>
          <p:cNvSpPr/>
          <p:nvPr/>
        </p:nvSpPr>
        <p:spPr>
          <a:xfrm>
            <a:off x="215845" y="1523144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>
            <a:extLst>
              <a:ext uri="{FF2B5EF4-FFF2-40B4-BE49-F238E27FC236}">
                <a16:creationId xmlns:a16="http://schemas.microsoft.com/office/drawing/2014/main" id="{84456293-BB59-411C-8E4F-FD9CDE805B36}"/>
              </a:ext>
            </a:extLst>
          </p:cNvPr>
          <p:cNvSpPr/>
          <p:nvPr/>
        </p:nvSpPr>
        <p:spPr>
          <a:xfrm>
            <a:off x="9160139" y="15197013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F7BB0518-1D4B-4587-A9E9-F06BA7903496}"/>
              </a:ext>
            </a:extLst>
          </p:cNvPr>
          <p:cNvSpPr txBox="1"/>
          <p:nvPr/>
        </p:nvSpPr>
        <p:spPr>
          <a:xfrm>
            <a:off x="7958494" y="1573720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16C307B4-F4FD-4690-95D0-E5D5E9A6085B}"/>
              </a:ext>
            </a:extLst>
          </p:cNvPr>
          <p:cNvSpPr txBox="1"/>
          <p:nvPr/>
        </p:nvSpPr>
        <p:spPr>
          <a:xfrm>
            <a:off x="8113787" y="1587883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934" name="Rectangle 933">
            <a:extLst>
              <a:ext uri="{FF2B5EF4-FFF2-40B4-BE49-F238E27FC236}">
                <a16:creationId xmlns:a16="http://schemas.microsoft.com/office/drawing/2014/main" id="{1CFE0C60-7FEF-4C00-B6DE-A5D6B34F6D43}"/>
              </a:ext>
            </a:extLst>
          </p:cNvPr>
          <p:cNvSpPr/>
          <p:nvPr/>
        </p:nvSpPr>
        <p:spPr>
          <a:xfrm>
            <a:off x="8094152" y="15252468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>
            <a:extLst>
              <a:ext uri="{FF2B5EF4-FFF2-40B4-BE49-F238E27FC236}">
                <a16:creationId xmlns:a16="http://schemas.microsoft.com/office/drawing/2014/main" id="{A4C3AC80-F853-4E0A-B60A-22D8EE58BAC9}"/>
              </a:ext>
            </a:extLst>
          </p:cNvPr>
          <p:cNvSpPr/>
          <p:nvPr/>
        </p:nvSpPr>
        <p:spPr>
          <a:xfrm>
            <a:off x="6536287" y="12884311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>
            <a:extLst>
              <a:ext uri="{FF2B5EF4-FFF2-40B4-BE49-F238E27FC236}">
                <a16:creationId xmlns:a16="http://schemas.microsoft.com/office/drawing/2014/main" id="{06BAC494-2DCE-4FDC-B4DB-287EADA88006}"/>
              </a:ext>
            </a:extLst>
          </p:cNvPr>
          <p:cNvSpPr/>
          <p:nvPr/>
        </p:nvSpPr>
        <p:spPr>
          <a:xfrm>
            <a:off x="6388538" y="14007594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8" name="Oval 937">
            <a:extLst>
              <a:ext uri="{FF2B5EF4-FFF2-40B4-BE49-F238E27FC236}">
                <a16:creationId xmlns:a16="http://schemas.microsoft.com/office/drawing/2014/main" id="{65E82268-169B-443F-9626-3EC3B050D5C1}"/>
              </a:ext>
            </a:extLst>
          </p:cNvPr>
          <p:cNvSpPr/>
          <p:nvPr/>
        </p:nvSpPr>
        <p:spPr>
          <a:xfrm>
            <a:off x="6545195" y="14129362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>
            <a:extLst>
              <a:ext uri="{FF2B5EF4-FFF2-40B4-BE49-F238E27FC236}">
                <a16:creationId xmlns:a16="http://schemas.microsoft.com/office/drawing/2014/main" id="{94ABCDFD-5531-4F1C-AF5A-221B13D9F5D0}"/>
              </a:ext>
            </a:extLst>
          </p:cNvPr>
          <p:cNvSpPr/>
          <p:nvPr/>
        </p:nvSpPr>
        <p:spPr>
          <a:xfrm>
            <a:off x="7377198" y="13962029"/>
            <a:ext cx="482665" cy="463636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>
            <a:extLst>
              <a:ext uri="{FF2B5EF4-FFF2-40B4-BE49-F238E27FC236}">
                <a16:creationId xmlns:a16="http://schemas.microsoft.com/office/drawing/2014/main" id="{E15D9F78-4441-49AF-A333-7BABA0E08FC5}"/>
              </a:ext>
            </a:extLst>
          </p:cNvPr>
          <p:cNvSpPr/>
          <p:nvPr/>
        </p:nvSpPr>
        <p:spPr>
          <a:xfrm>
            <a:off x="7528105" y="14085901"/>
            <a:ext cx="179019" cy="176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C6D0732B-A525-4A61-88F4-11CEBC222660}"/>
              </a:ext>
            </a:extLst>
          </p:cNvPr>
          <p:cNvSpPr txBox="1"/>
          <p:nvPr/>
        </p:nvSpPr>
        <p:spPr>
          <a:xfrm>
            <a:off x="7256977" y="1445628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46" name="TextBox 945">
            <a:extLst>
              <a:ext uri="{FF2B5EF4-FFF2-40B4-BE49-F238E27FC236}">
                <a16:creationId xmlns:a16="http://schemas.microsoft.com/office/drawing/2014/main" id="{44221023-7E3F-4896-BA3E-9B93BA597DC3}"/>
              </a:ext>
            </a:extLst>
          </p:cNvPr>
          <p:cNvSpPr txBox="1"/>
          <p:nvPr/>
        </p:nvSpPr>
        <p:spPr>
          <a:xfrm>
            <a:off x="7412270" y="1459791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947" name="Rectangle 946">
            <a:extLst>
              <a:ext uri="{FF2B5EF4-FFF2-40B4-BE49-F238E27FC236}">
                <a16:creationId xmlns:a16="http://schemas.microsoft.com/office/drawing/2014/main" id="{2D5351DA-39AD-4A93-BBD9-57B2CDBC2542}"/>
              </a:ext>
            </a:extLst>
          </p:cNvPr>
          <p:cNvSpPr/>
          <p:nvPr/>
        </p:nvSpPr>
        <p:spPr>
          <a:xfrm>
            <a:off x="11173864" y="5098857"/>
            <a:ext cx="482665" cy="463636"/>
          </a:xfrm>
          <a:prstGeom prst="rect">
            <a:avLst/>
          </a:prstGeom>
          <a:solidFill>
            <a:schemeClr val="accent4">
              <a:lumMod val="75000"/>
              <a:alpha val="7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Rectangle 947">
            <a:extLst>
              <a:ext uri="{FF2B5EF4-FFF2-40B4-BE49-F238E27FC236}">
                <a16:creationId xmlns:a16="http://schemas.microsoft.com/office/drawing/2014/main" id="{72A50C72-BB7F-4AB4-AEC6-299FC70F9218}"/>
              </a:ext>
            </a:extLst>
          </p:cNvPr>
          <p:cNvSpPr/>
          <p:nvPr/>
        </p:nvSpPr>
        <p:spPr>
          <a:xfrm>
            <a:off x="319427" y="6698138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>
            <a:extLst>
              <a:ext uri="{FF2B5EF4-FFF2-40B4-BE49-F238E27FC236}">
                <a16:creationId xmlns:a16="http://schemas.microsoft.com/office/drawing/2014/main" id="{AC1736F3-F0AB-4FCD-93A3-3310A95C2F0E}"/>
              </a:ext>
            </a:extLst>
          </p:cNvPr>
          <p:cNvSpPr/>
          <p:nvPr/>
        </p:nvSpPr>
        <p:spPr>
          <a:xfrm>
            <a:off x="300282" y="7840882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Rectangle 949">
            <a:extLst>
              <a:ext uri="{FF2B5EF4-FFF2-40B4-BE49-F238E27FC236}">
                <a16:creationId xmlns:a16="http://schemas.microsoft.com/office/drawing/2014/main" id="{5B3740E7-FC71-4656-9D86-E05E2CD13486}"/>
              </a:ext>
            </a:extLst>
          </p:cNvPr>
          <p:cNvSpPr/>
          <p:nvPr/>
        </p:nvSpPr>
        <p:spPr>
          <a:xfrm>
            <a:off x="280865" y="9041491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Rectangle 950">
            <a:extLst>
              <a:ext uri="{FF2B5EF4-FFF2-40B4-BE49-F238E27FC236}">
                <a16:creationId xmlns:a16="http://schemas.microsoft.com/office/drawing/2014/main" id="{95938D92-E7D4-4A7B-A645-4072B3756A86}"/>
              </a:ext>
            </a:extLst>
          </p:cNvPr>
          <p:cNvSpPr/>
          <p:nvPr/>
        </p:nvSpPr>
        <p:spPr>
          <a:xfrm>
            <a:off x="263665" y="12819783"/>
            <a:ext cx="482665" cy="463636"/>
          </a:xfrm>
          <a:prstGeom prst="rect">
            <a:avLst/>
          </a:prstGeom>
          <a:solidFill>
            <a:schemeClr val="accent4">
              <a:lumMod val="75000"/>
              <a:alpha val="77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Rectangle 974">
            <a:extLst>
              <a:ext uri="{FF2B5EF4-FFF2-40B4-BE49-F238E27FC236}">
                <a16:creationId xmlns:a16="http://schemas.microsoft.com/office/drawing/2014/main" id="{5DEFB887-41FF-4F1B-9AEF-C1FDBEF2CF76}"/>
              </a:ext>
            </a:extLst>
          </p:cNvPr>
          <p:cNvSpPr/>
          <p:nvPr/>
        </p:nvSpPr>
        <p:spPr>
          <a:xfrm>
            <a:off x="8190799" y="11480454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4314BE7C-66DD-479E-8E71-39B9C1626989}"/>
              </a:ext>
            </a:extLst>
          </p:cNvPr>
          <p:cNvCxnSpPr>
            <a:cxnSpLocks/>
          </p:cNvCxnSpPr>
          <p:nvPr/>
        </p:nvCxnSpPr>
        <p:spPr>
          <a:xfrm>
            <a:off x="8917899" y="361022"/>
            <a:ext cx="0" cy="15409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B799C54C-2D7E-4A6C-BC4F-D1C529F80FB8}"/>
              </a:ext>
            </a:extLst>
          </p:cNvPr>
          <p:cNvSpPr txBox="1"/>
          <p:nvPr/>
        </p:nvSpPr>
        <p:spPr>
          <a:xfrm>
            <a:off x="4932376" y="625152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Project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38E5ECD5-9AB3-4EA6-9C30-6DDD0BBC6B32}"/>
              </a:ext>
            </a:extLst>
          </p:cNvPr>
          <p:cNvSpPr txBox="1"/>
          <p:nvPr/>
        </p:nvSpPr>
        <p:spPr>
          <a:xfrm>
            <a:off x="5534420" y="616502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Product</a:t>
            </a:r>
          </a:p>
        </p:txBody>
      </p:sp>
      <p:pic>
        <p:nvPicPr>
          <p:cNvPr id="507" name="Picture 506">
            <a:extLst>
              <a:ext uri="{FF2B5EF4-FFF2-40B4-BE49-F238E27FC236}">
                <a16:creationId xmlns:a16="http://schemas.microsoft.com/office/drawing/2014/main" id="{32797D46-2A97-4601-B7FB-119ED6C47F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4928" y="1326809"/>
            <a:ext cx="263703" cy="277402"/>
          </a:xfrm>
          <a:prstGeom prst="rect">
            <a:avLst/>
          </a:prstGeom>
        </p:spPr>
      </p:pic>
      <p:pic>
        <p:nvPicPr>
          <p:cNvPr id="521" name="Picture 520">
            <a:extLst>
              <a:ext uri="{FF2B5EF4-FFF2-40B4-BE49-F238E27FC236}">
                <a16:creationId xmlns:a16="http://schemas.microsoft.com/office/drawing/2014/main" id="{6C02C86C-A40C-4F74-8982-27CE622C1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1812" y="2682557"/>
            <a:ext cx="263703" cy="277402"/>
          </a:xfrm>
          <a:prstGeom prst="rect">
            <a:avLst/>
          </a:prstGeom>
        </p:spPr>
      </p:pic>
      <p:pic>
        <p:nvPicPr>
          <p:cNvPr id="523" name="Picture 522">
            <a:extLst>
              <a:ext uri="{FF2B5EF4-FFF2-40B4-BE49-F238E27FC236}">
                <a16:creationId xmlns:a16="http://schemas.microsoft.com/office/drawing/2014/main" id="{68260E12-3BD5-4288-8A43-9D3C757E0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7257" y="5201537"/>
            <a:ext cx="263703" cy="277402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DDC10126-6C15-48EA-B9BB-7D20F0D432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8939" y="5183015"/>
            <a:ext cx="263703" cy="277402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34595C4A-5C46-4630-9670-432567F553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5847" y="5168558"/>
            <a:ext cx="263703" cy="2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A59E49E6-2AF4-4BCA-B2A3-8CDDB1BAFC68}"/>
              </a:ext>
            </a:extLst>
          </p:cNvPr>
          <p:cNvSpPr txBox="1"/>
          <p:nvPr/>
        </p:nvSpPr>
        <p:spPr>
          <a:xfrm>
            <a:off x="821691" y="7219291"/>
            <a:ext cx="102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Code*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93D1B1-E544-4547-A05E-DC695CF7DFC8}"/>
              </a:ext>
            </a:extLst>
          </p:cNvPr>
          <p:cNvSpPr/>
          <p:nvPr/>
        </p:nvSpPr>
        <p:spPr>
          <a:xfrm>
            <a:off x="5125826" y="7477038"/>
            <a:ext cx="7904606" cy="3187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A2D4F5-8531-4A5B-9F86-810409C369BF}"/>
              </a:ext>
            </a:extLst>
          </p:cNvPr>
          <p:cNvSpPr txBox="1"/>
          <p:nvPr/>
        </p:nvSpPr>
        <p:spPr>
          <a:xfrm>
            <a:off x="5064846" y="7184067"/>
            <a:ext cx="1073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Name*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B02454-332C-44A2-875B-CF5A009A1B33}"/>
              </a:ext>
            </a:extLst>
          </p:cNvPr>
          <p:cNvSpPr txBox="1"/>
          <p:nvPr/>
        </p:nvSpPr>
        <p:spPr>
          <a:xfrm>
            <a:off x="3819842" y="7203144"/>
            <a:ext cx="1013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Group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3DB529-BCF6-44E0-9888-F8E7954D33DF}"/>
              </a:ext>
            </a:extLst>
          </p:cNvPr>
          <p:cNvSpPr/>
          <p:nvPr/>
        </p:nvSpPr>
        <p:spPr>
          <a:xfrm>
            <a:off x="847080" y="8215796"/>
            <a:ext cx="9066205" cy="49708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0A1545-9572-47C7-BBF4-5057347BC30E}"/>
              </a:ext>
            </a:extLst>
          </p:cNvPr>
          <p:cNvSpPr/>
          <p:nvPr/>
        </p:nvSpPr>
        <p:spPr>
          <a:xfrm>
            <a:off x="821692" y="13680001"/>
            <a:ext cx="9773882" cy="3653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B6FDA-A214-4F83-BC02-08F169324576}"/>
              </a:ext>
            </a:extLst>
          </p:cNvPr>
          <p:cNvSpPr txBox="1"/>
          <p:nvPr/>
        </p:nvSpPr>
        <p:spPr>
          <a:xfrm>
            <a:off x="1032276" y="13413570"/>
            <a:ext cx="1737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 Page URL*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BD92D1-92AE-43DD-880C-05E4709B826E}"/>
              </a:ext>
            </a:extLst>
          </p:cNvPr>
          <p:cNvSpPr/>
          <p:nvPr/>
        </p:nvSpPr>
        <p:spPr>
          <a:xfrm>
            <a:off x="821692" y="14248070"/>
            <a:ext cx="9773882" cy="3761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AA869DB-A553-4387-9B3F-1B3770E0FF56}"/>
              </a:ext>
            </a:extLst>
          </p:cNvPr>
          <p:cNvSpPr txBox="1"/>
          <p:nvPr/>
        </p:nvSpPr>
        <p:spPr>
          <a:xfrm>
            <a:off x="1064168" y="13987507"/>
            <a:ext cx="2423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 Spec URL (or type X)*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C497A6-01DD-4DDC-A101-4FD7CCD6AC4C}"/>
              </a:ext>
            </a:extLst>
          </p:cNvPr>
          <p:cNvSpPr/>
          <p:nvPr/>
        </p:nvSpPr>
        <p:spPr>
          <a:xfrm>
            <a:off x="843376" y="7476410"/>
            <a:ext cx="2959872" cy="3106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923FC3-F3E0-4471-967C-9DD845E6F81E}"/>
              </a:ext>
            </a:extLst>
          </p:cNvPr>
          <p:cNvSpPr/>
          <p:nvPr/>
        </p:nvSpPr>
        <p:spPr>
          <a:xfrm>
            <a:off x="3892151" y="7474534"/>
            <a:ext cx="1144772" cy="2946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D2B7CBE-B14A-4FBE-9DC5-F58E9229AA53}"/>
              </a:ext>
            </a:extLst>
          </p:cNvPr>
          <p:cNvSpPr/>
          <p:nvPr/>
        </p:nvSpPr>
        <p:spPr>
          <a:xfrm>
            <a:off x="1122287" y="8218200"/>
            <a:ext cx="8684213" cy="2938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E49E3F-63E4-4688-836D-D003474249E3}"/>
              </a:ext>
            </a:extLst>
          </p:cNvPr>
          <p:cNvSpPr txBox="1"/>
          <p:nvPr/>
        </p:nvSpPr>
        <p:spPr>
          <a:xfrm>
            <a:off x="1330178" y="81914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D63096-38C6-45A6-A890-20426653509F}"/>
              </a:ext>
            </a:extLst>
          </p:cNvPr>
          <p:cNvSpPr txBox="1"/>
          <p:nvPr/>
        </p:nvSpPr>
        <p:spPr>
          <a:xfrm>
            <a:off x="1941685" y="8249833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E473BC8-5467-4EEF-99CC-6C8B97918C35}"/>
              </a:ext>
            </a:extLst>
          </p:cNvPr>
          <p:cNvSpPr txBox="1"/>
          <p:nvPr/>
        </p:nvSpPr>
        <p:spPr>
          <a:xfrm>
            <a:off x="2467188" y="8239087"/>
            <a:ext cx="440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Text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29923F-1AF3-4E11-83D6-216E94EB1B29}"/>
              </a:ext>
            </a:extLst>
          </p:cNvPr>
          <p:cNvSpPr txBox="1"/>
          <p:nvPr/>
        </p:nvSpPr>
        <p:spPr>
          <a:xfrm>
            <a:off x="3211566" y="8260708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Text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315DC6F-5ABF-4000-9AB8-8AF473E8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117" y="8281243"/>
            <a:ext cx="212429" cy="20198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8187988-C861-42D2-A6EF-92073C483260}"/>
              </a:ext>
            </a:extLst>
          </p:cNvPr>
          <p:cNvSpPr txBox="1"/>
          <p:nvPr/>
        </p:nvSpPr>
        <p:spPr>
          <a:xfrm>
            <a:off x="3927763" y="8202973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Text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1C5A08-EA64-436C-8C9D-D8D423BFC1D5}"/>
              </a:ext>
            </a:extLst>
          </p:cNvPr>
          <p:cNvSpPr txBox="1"/>
          <p:nvPr/>
        </p:nvSpPr>
        <p:spPr>
          <a:xfrm>
            <a:off x="3861077" y="8228465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D7D96F7-796F-4DB6-802B-493F2443DA83}"/>
              </a:ext>
            </a:extLst>
          </p:cNvPr>
          <p:cNvSpPr txBox="1"/>
          <p:nvPr/>
        </p:nvSpPr>
        <p:spPr>
          <a:xfrm>
            <a:off x="1121846" y="7897047"/>
            <a:ext cx="975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Description*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9BC6C9-46D8-442C-85B2-5BFF8C3C7F3B}"/>
              </a:ext>
            </a:extLst>
          </p:cNvPr>
          <p:cNvSpPr/>
          <p:nvPr/>
        </p:nvSpPr>
        <p:spPr>
          <a:xfrm>
            <a:off x="10243281" y="8198580"/>
            <a:ext cx="2787151" cy="49880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B6FB424-FC7F-42FC-B1C5-BAA3501D90A0}"/>
              </a:ext>
            </a:extLst>
          </p:cNvPr>
          <p:cNvSpPr/>
          <p:nvPr/>
        </p:nvSpPr>
        <p:spPr>
          <a:xfrm>
            <a:off x="11661494" y="14233885"/>
            <a:ext cx="1387535" cy="314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50F0DFD-2382-4596-8215-541C709657C0}"/>
              </a:ext>
            </a:extLst>
          </p:cNvPr>
          <p:cNvSpPr txBox="1"/>
          <p:nvPr/>
        </p:nvSpPr>
        <p:spPr>
          <a:xfrm>
            <a:off x="11575024" y="13971978"/>
            <a:ext cx="835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PDF Date*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F90F0A7-88C1-4951-9E27-DA1EFB5CABBE}"/>
              </a:ext>
            </a:extLst>
          </p:cNvPr>
          <p:cNvSpPr txBox="1"/>
          <p:nvPr/>
        </p:nvSpPr>
        <p:spPr>
          <a:xfrm>
            <a:off x="11621957" y="13337389"/>
            <a:ext cx="1173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URL Date (auto)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81C57-8BAE-4B65-870E-13C6466882C7}"/>
              </a:ext>
            </a:extLst>
          </p:cNvPr>
          <p:cNvSpPr txBox="1"/>
          <p:nvPr/>
        </p:nvSpPr>
        <p:spPr>
          <a:xfrm>
            <a:off x="11876604" y="14192200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__/__/__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583324" y="6196427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957211" y="6190647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2250629" y="6199307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2624516" y="6193527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3917934" y="6199307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4291821" y="619352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F142A-E2DB-4EA0-8827-1FC5B4D229A4}"/>
              </a:ext>
            </a:extLst>
          </p:cNvPr>
          <p:cNvSpPr txBox="1"/>
          <p:nvPr/>
        </p:nvSpPr>
        <p:spPr>
          <a:xfrm>
            <a:off x="1273423" y="8823770"/>
            <a:ext cx="12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94903-6257-465E-93F1-E596DBABF478}"/>
              </a:ext>
            </a:extLst>
          </p:cNvPr>
          <p:cNvSpPr/>
          <p:nvPr/>
        </p:nvSpPr>
        <p:spPr>
          <a:xfrm>
            <a:off x="1259875" y="9384792"/>
            <a:ext cx="685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linear pendant luminaire available in continuous lengths or individual units. Featuring a 2" extruded aluminum profile and a highly efficient frosted lens which provides even illumination in flush and drop lens options.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E4BB9D-F2E4-44A2-839E-67B1B2C693CD}"/>
              </a:ext>
            </a:extLst>
          </p:cNvPr>
          <p:cNvSpPr/>
          <p:nvPr/>
        </p:nvSpPr>
        <p:spPr>
          <a:xfrm>
            <a:off x="837395" y="741768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23ED</a:t>
            </a:r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AD97CB2-9EA2-43E2-9C32-96B91F9D9992}"/>
              </a:ext>
            </a:extLst>
          </p:cNvPr>
          <p:cNvSpPr/>
          <p:nvPr/>
        </p:nvSpPr>
        <p:spPr>
          <a:xfrm>
            <a:off x="3944149" y="742832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ED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6A5AA3C-391F-4BE7-B6DD-D5FEA01BCF46}"/>
              </a:ext>
            </a:extLst>
          </p:cNvPr>
          <p:cNvSpPr txBox="1"/>
          <p:nvPr/>
        </p:nvSpPr>
        <p:spPr>
          <a:xfrm>
            <a:off x="1273423" y="10776811"/>
            <a:ext cx="104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Electrical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E52C4B7-12BD-42EB-A418-091232C63141}"/>
              </a:ext>
            </a:extLst>
          </p:cNvPr>
          <p:cNvSpPr/>
          <p:nvPr/>
        </p:nvSpPr>
        <p:spPr>
          <a:xfrm>
            <a:off x="1273423" y="11339051"/>
            <a:ext cx="685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linear pendant luminaire available in continuous lengths or individual units. Featuring a 2" extruded aluminum profile and a highly efficient frosted lens which provides even illumination in flush and drop lens options.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C7FE5F9-FD88-4302-AA46-CE31B509C65B}"/>
              </a:ext>
            </a:extLst>
          </p:cNvPr>
          <p:cNvSpPr/>
          <p:nvPr/>
        </p:nvSpPr>
        <p:spPr>
          <a:xfrm>
            <a:off x="5125826" y="7442274"/>
            <a:ext cx="2042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23ED. 2” Downlight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8C0F4D-E8C3-4DB7-B479-92FD4ABDFCC2}"/>
              </a:ext>
            </a:extLst>
          </p:cNvPr>
          <p:cNvCxnSpPr>
            <a:cxnSpLocks/>
          </p:cNvCxnSpPr>
          <p:nvPr/>
        </p:nvCxnSpPr>
        <p:spPr>
          <a:xfrm flipH="1">
            <a:off x="6399676" y="6807837"/>
            <a:ext cx="87124" cy="83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49B4CDEB-6F25-46A4-8170-2A0056FF7798}"/>
              </a:ext>
            </a:extLst>
          </p:cNvPr>
          <p:cNvSpPr txBox="1"/>
          <p:nvPr/>
        </p:nvSpPr>
        <p:spPr>
          <a:xfrm>
            <a:off x="9652730" y="5992993"/>
            <a:ext cx="358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Access to different tabs and status dropdowns depends on security level of employee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BA6EE3-6231-40FE-B266-9AD62EFC2AC2}"/>
              </a:ext>
            </a:extLst>
          </p:cNvPr>
          <p:cNvCxnSpPr>
            <a:cxnSpLocks/>
          </p:cNvCxnSpPr>
          <p:nvPr/>
        </p:nvCxnSpPr>
        <p:spPr>
          <a:xfrm flipH="1" flipV="1">
            <a:off x="5807852" y="6339239"/>
            <a:ext cx="4129535" cy="51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90C7E-CAD0-465F-97CF-1B57B9F69C30}"/>
              </a:ext>
            </a:extLst>
          </p:cNvPr>
          <p:cNvSpPr/>
          <p:nvPr/>
        </p:nvSpPr>
        <p:spPr>
          <a:xfrm>
            <a:off x="575482" y="6597782"/>
            <a:ext cx="12814361" cy="95526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0DB41D-5398-4023-BB3A-827C2E68434E}"/>
              </a:ext>
            </a:extLst>
          </p:cNvPr>
          <p:cNvSpPr/>
          <p:nvPr/>
        </p:nvSpPr>
        <p:spPr>
          <a:xfrm>
            <a:off x="9634172" y="663308"/>
            <a:ext cx="509499" cy="4831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D8E509-348D-4CF2-96D1-FB0F61DE0FD9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976F117-8AE2-40CB-8748-C5DFC7A5807C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9424FA-F167-48AC-98F7-B2045C643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4BF38F03-6F2E-492A-ACCF-FE3C0B1088E7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C972F62-A0A9-40CE-A27A-6DA0506DC6DC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A7982CB-6C4C-4469-9DAD-0CA670F6CD5B}"/>
              </a:ext>
            </a:extLst>
          </p:cNvPr>
          <p:cNvSpPr txBox="1"/>
          <p:nvPr/>
        </p:nvSpPr>
        <p:spPr>
          <a:xfrm>
            <a:off x="5043448" y="2938110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C1C9AF7-FE11-4DF4-9AB7-51C2C68D729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CA6A4-C74D-46D4-BD9F-EF9B33555159}"/>
              </a:ext>
            </a:extLst>
          </p:cNvPr>
          <p:cNvSpPr/>
          <p:nvPr/>
        </p:nvSpPr>
        <p:spPr>
          <a:xfrm>
            <a:off x="773306" y="3746964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F6E01F7-BAB9-47A4-A791-2F03446E7397}"/>
              </a:ext>
            </a:extLst>
          </p:cNvPr>
          <p:cNvSpPr/>
          <p:nvPr/>
        </p:nvSpPr>
        <p:spPr>
          <a:xfrm>
            <a:off x="576003" y="2174268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582E0A3-FB16-4C04-9C82-976C2120BD27}"/>
              </a:ext>
            </a:extLst>
          </p:cNvPr>
          <p:cNvSpPr/>
          <p:nvPr/>
        </p:nvSpPr>
        <p:spPr>
          <a:xfrm>
            <a:off x="879717" y="322550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BB7EE55-19CC-4BF2-B9C7-C0283911DDDA}"/>
              </a:ext>
            </a:extLst>
          </p:cNvPr>
          <p:cNvSpPr txBox="1"/>
          <p:nvPr/>
        </p:nvSpPr>
        <p:spPr>
          <a:xfrm>
            <a:off x="773306" y="2954993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88" name="Graphic 187" descr="Checkmark">
            <a:extLst>
              <a:ext uri="{FF2B5EF4-FFF2-40B4-BE49-F238E27FC236}">
                <a16:creationId xmlns:a16="http://schemas.microsoft.com/office/drawing/2014/main" id="{46F8161A-FFF2-4A0E-B9CF-49832544C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617" y="3297579"/>
            <a:ext cx="273519" cy="273519"/>
          </a:xfrm>
          <a:prstGeom prst="rect">
            <a:avLst/>
          </a:prstGeom>
        </p:spPr>
      </p:pic>
      <p:pic>
        <p:nvPicPr>
          <p:cNvPr id="189" name="Graphic 188" descr="Link">
            <a:extLst>
              <a:ext uri="{FF2B5EF4-FFF2-40B4-BE49-F238E27FC236}">
                <a16:creationId xmlns:a16="http://schemas.microsoft.com/office/drawing/2014/main" id="{B4DAFBDB-1505-4F5F-BF05-C152E860B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0592" y="3210670"/>
            <a:ext cx="370265" cy="370265"/>
          </a:xfrm>
          <a:prstGeom prst="rect">
            <a:avLst/>
          </a:prstGeom>
        </p:spPr>
      </p:pic>
      <p:pic>
        <p:nvPicPr>
          <p:cNvPr id="190" name="Graphic 189" descr="List">
            <a:extLst>
              <a:ext uri="{FF2B5EF4-FFF2-40B4-BE49-F238E27FC236}">
                <a16:creationId xmlns:a16="http://schemas.microsoft.com/office/drawing/2014/main" id="{E1CE5E26-3FC9-4B37-A184-6A06CE6613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7707" y="3229738"/>
            <a:ext cx="301673" cy="301673"/>
          </a:xfrm>
          <a:prstGeom prst="rect">
            <a:avLst/>
          </a:prstGeom>
        </p:spPr>
      </p:pic>
      <p:pic>
        <p:nvPicPr>
          <p:cNvPr id="191" name="Graphic 190" descr="Eye">
            <a:extLst>
              <a:ext uri="{FF2B5EF4-FFF2-40B4-BE49-F238E27FC236}">
                <a16:creationId xmlns:a16="http://schemas.microsoft.com/office/drawing/2014/main" id="{DDAD9C6C-6EE9-4FEB-A514-B106C4390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59861" y="3230213"/>
            <a:ext cx="370265" cy="370265"/>
          </a:xfrm>
          <a:prstGeom prst="rect">
            <a:avLst/>
          </a:prstGeom>
        </p:spPr>
      </p:pic>
      <p:pic>
        <p:nvPicPr>
          <p:cNvPr id="193" name="Graphic 192" descr="Lightbulb">
            <a:extLst>
              <a:ext uri="{FF2B5EF4-FFF2-40B4-BE49-F238E27FC236}">
                <a16:creationId xmlns:a16="http://schemas.microsoft.com/office/drawing/2014/main" id="{861B874D-FFFD-4FC7-B055-335DEA0964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8902" y="3231896"/>
            <a:ext cx="299515" cy="299515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163CDE0F-6883-413F-A563-1DBD80A338E9}"/>
              </a:ext>
            </a:extLst>
          </p:cNvPr>
          <p:cNvSpPr/>
          <p:nvPr/>
        </p:nvSpPr>
        <p:spPr>
          <a:xfrm>
            <a:off x="1739701" y="320850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B9CDCB4-C2D1-4C88-8B41-6693BE36938B}"/>
              </a:ext>
            </a:extLst>
          </p:cNvPr>
          <p:cNvSpPr/>
          <p:nvPr/>
        </p:nvSpPr>
        <p:spPr>
          <a:xfrm>
            <a:off x="2259792" y="319810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48B515-9444-4408-B2F9-60B02E2F6455}"/>
              </a:ext>
            </a:extLst>
          </p:cNvPr>
          <p:cNvSpPr/>
          <p:nvPr/>
        </p:nvSpPr>
        <p:spPr>
          <a:xfrm>
            <a:off x="3293251" y="318458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A14AEB-A817-4A7D-8ABB-B5332580FABD}"/>
              </a:ext>
            </a:extLst>
          </p:cNvPr>
          <p:cNvSpPr/>
          <p:nvPr/>
        </p:nvSpPr>
        <p:spPr>
          <a:xfrm>
            <a:off x="4333944" y="31839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04E5305-2A34-4EC7-A8E9-A85E71D85C7F}"/>
              </a:ext>
            </a:extLst>
          </p:cNvPr>
          <p:cNvSpPr txBox="1"/>
          <p:nvPr/>
        </p:nvSpPr>
        <p:spPr>
          <a:xfrm>
            <a:off x="1664816" y="2922024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0DD2F2F-E8E1-4B23-BE13-035F3A91B970}"/>
              </a:ext>
            </a:extLst>
          </p:cNvPr>
          <p:cNvSpPr txBox="1"/>
          <p:nvPr/>
        </p:nvSpPr>
        <p:spPr>
          <a:xfrm>
            <a:off x="2100602" y="2915511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7A5AA82-8D54-47D1-9819-F55A18A6794E}"/>
              </a:ext>
            </a:extLst>
          </p:cNvPr>
          <p:cNvSpPr txBox="1"/>
          <p:nvPr/>
        </p:nvSpPr>
        <p:spPr>
          <a:xfrm>
            <a:off x="3280760" y="2927669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1E54751-03D3-432D-8F0C-82A1DD13C719}"/>
              </a:ext>
            </a:extLst>
          </p:cNvPr>
          <p:cNvGrpSpPr/>
          <p:nvPr/>
        </p:nvGrpSpPr>
        <p:grpSpPr>
          <a:xfrm>
            <a:off x="5540998" y="3185808"/>
            <a:ext cx="410584" cy="391973"/>
            <a:chOff x="5058700" y="5220208"/>
            <a:chExt cx="410584" cy="391973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5CCE650D-0865-43D4-9AC5-3175B9FDCD2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8" name="Graphic 257" descr="Forbidden">
              <a:extLst>
                <a:ext uri="{FF2B5EF4-FFF2-40B4-BE49-F238E27FC236}">
                  <a16:creationId xmlns:a16="http://schemas.microsoft.com/office/drawing/2014/main" id="{135A95F4-2FE4-494E-BB1E-12747F0B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1E073BAD-D4F5-4D6B-80B4-F40F71D2CC19}"/>
              </a:ext>
            </a:extLst>
          </p:cNvPr>
          <p:cNvSpPr txBox="1"/>
          <p:nvPr/>
        </p:nvSpPr>
        <p:spPr>
          <a:xfrm>
            <a:off x="3761850" y="2889541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C139DA-5A86-46EE-BA67-1A1E630E1B49}"/>
              </a:ext>
            </a:extLst>
          </p:cNvPr>
          <p:cNvSpPr/>
          <p:nvPr/>
        </p:nvSpPr>
        <p:spPr>
          <a:xfrm>
            <a:off x="3832501" y="317519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4" descr="Image result for trash icon">
            <a:extLst>
              <a:ext uri="{FF2B5EF4-FFF2-40B4-BE49-F238E27FC236}">
                <a16:creationId xmlns:a16="http://schemas.microsoft.com/office/drawing/2014/main" id="{0CBC36F0-3240-47CB-88FD-E5CCFF1E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59" y="3193888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EEC4B15-3EBD-43BA-8FF1-A88E4058B9D8}"/>
              </a:ext>
            </a:extLst>
          </p:cNvPr>
          <p:cNvSpPr txBox="1"/>
          <p:nvPr/>
        </p:nvSpPr>
        <p:spPr>
          <a:xfrm>
            <a:off x="4250770" y="2921760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1846EEE-C083-441F-81D7-72A987D49D6E}"/>
              </a:ext>
            </a:extLst>
          </p:cNvPr>
          <p:cNvGrpSpPr/>
          <p:nvPr/>
        </p:nvGrpSpPr>
        <p:grpSpPr>
          <a:xfrm>
            <a:off x="2708985" y="2924311"/>
            <a:ext cx="657552" cy="649879"/>
            <a:chOff x="3430783" y="5313027"/>
            <a:chExt cx="657552" cy="649879"/>
          </a:xfrm>
        </p:grpSpPr>
        <p:pic>
          <p:nvPicPr>
            <p:cNvPr id="264" name="Graphic 263" descr="Link">
              <a:extLst>
                <a:ext uri="{FF2B5EF4-FFF2-40B4-BE49-F238E27FC236}">
                  <a16:creationId xmlns:a16="http://schemas.microsoft.com/office/drawing/2014/main" id="{118ED07D-41EB-4673-BB95-22C9EE08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236402D-95B9-4C83-ACA4-70B7FC8337D8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AEF5570-E155-42A2-8BAE-50E4CF46A3B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4956F356-6861-4798-8BF6-7699E601B42C}"/>
              </a:ext>
            </a:extLst>
          </p:cNvPr>
          <p:cNvSpPr txBox="1"/>
          <p:nvPr/>
        </p:nvSpPr>
        <p:spPr>
          <a:xfrm>
            <a:off x="847080" y="3753599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645A3E6-A050-4B17-8B1C-59D10221C9F0}"/>
              </a:ext>
            </a:extLst>
          </p:cNvPr>
          <p:cNvSpPr txBox="1"/>
          <p:nvPr/>
        </p:nvSpPr>
        <p:spPr>
          <a:xfrm>
            <a:off x="629099" y="2272484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495054A-82FC-4411-A20F-BED937BA57A7}"/>
              </a:ext>
            </a:extLst>
          </p:cNvPr>
          <p:cNvCxnSpPr>
            <a:cxnSpLocks/>
          </p:cNvCxnSpPr>
          <p:nvPr/>
        </p:nvCxnSpPr>
        <p:spPr>
          <a:xfrm flipV="1">
            <a:off x="652710" y="2786381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B99CD8F7-A112-4B0C-B562-8E892686ED15}"/>
              </a:ext>
            </a:extLst>
          </p:cNvPr>
          <p:cNvSpPr txBox="1"/>
          <p:nvPr/>
        </p:nvSpPr>
        <p:spPr>
          <a:xfrm>
            <a:off x="11701669" y="289819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8DC6732-71A9-48FB-AD2F-22F555745922}"/>
              </a:ext>
            </a:extLst>
          </p:cNvPr>
          <p:cNvSpPr/>
          <p:nvPr/>
        </p:nvSpPr>
        <p:spPr>
          <a:xfrm>
            <a:off x="7352757" y="3721958"/>
            <a:ext cx="5911194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D2797F2-95DC-42D6-BC81-F23805213ECD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6433840-B0E1-4810-BA47-393157A50181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74" name="Graphic 273" descr="Checkmark">
            <a:extLst>
              <a:ext uri="{FF2B5EF4-FFF2-40B4-BE49-F238E27FC236}">
                <a16:creationId xmlns:a16="http://schemas.microsoft.com/office/drawing/2014/main" id="{EAF45E36-3F23-4D4F-932B-EB14BA8B3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75" name="Graphic 274" descr="Link">
            <a:extLst>
              <a:ext uri="{FF2B5EF4-FFF2-40B4-BE49-F238E27FC236}">
                <a16:creationId xmlns:a16="http://schemas.microsoft.com/office/drawing/2014/main" id="{354A409B-DA84-439A-BBDC-3749E3C14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76" name="Graphic 275" descr="List">
            <a:extLst>
              <a:ext uri="{FF2B5EF4-FFF2-40B4-BE49-F238E27FC236}">
                <a16:creationId xmlns:a16="http://schemas.microsoft.com/office/drawing/2014/main" id="{13CE3622-DF84-4E8B-8D5E-B2012D7038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77" name="Graphic 276" descr="Eye">
            <a:extLst>
              <a:ext uri="{FF2B5EF4-FFF2-40B4-BE49-F238E27FC236}">
                <a16:creationId xmlns:a16="http://schemas.microsoft.com/office/drawing/2014/main" id="{863FFD52-9188-40A8-9AB5-0273B44C8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78" name="Graphic 277" descr="Lightbulb">
            <a:extLst>
              <a:ext uri="{FF2B5EF4-FFF2-40B4-BE49-F238E27FC236}">
                <a16:creationId xmlns:a16="http://schemas.microsoft.com/office/drawing/2014/main" id="{320072EB-C264-4BE5-9EA6-0559611F2F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79" name="Rectangle 278">
            <a:extLst>
              <a:ext uri="{FF2B5EF4-FFF2-40B4-BE49-F238E27FC236}">
                <a16:creationId xmlns:a16="http://schemas.microsoft.com/office/drawing/2014/main" id="{17B503DD-FDF8-47D4-AB51-4BB97004257F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72F6730-3704-4E19-9443-C33B8B45877D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7DFA770-F3DE-48BC-9F2B-F6792A8CB8CB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0626A15-12FD-49C8-A945-6DB399E1212A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1361675-D4E5-4D8B-8B9C-FDB9AE891E55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33DB64A-DB6A-448E-891A-CA74AFD437C4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8BB3C8E-9286-4D9D-9214-A47635246B00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08875C0-2846-44D7-9700-E6DDE3311F42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0EB3DF-59CF-4CE0-A109-B23C3231C06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Graphic 287" descr="Forbidden">
              <a:extLst>
                <a:ext uri="{FF2B5EF4-FFF2-40B4-BE49-F238E27FC236}">
                  <a16:creationId xmlns:a16="http://schemas.microsoft.com/office/drawing/2014/main" id="{ED1B7630-A27B-4C98-A99F-156B93707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D67E1EFC-D0AF-46AF-A5FA-E0579253D8FC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7C54FE8-4F88-40B7-A123-ED08661A0189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4" descr="Image result for trash icon">
            <a:extLst>
              <a:ext uri="{FF2B5EF4-FFF2-40B4-BE49-F238E27FC236}">
                <a16:creationId xmlns:a16="http://schemas.microsoft.com/office/drawing/2014/main" id="{B224EEBA-BD5D-4DD9-9554-69EB855C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25C950-D5A5-4CA4-B7B7-657E7307AA0C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83BB95D-242A-411B-BC69-9293A8C2D1FB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94" name="Graphic 293" descr="Link">
              <a:extLst>
                <a:ext uri="{FF2B5EF4-FFF2-40B4-BE49-F238E27FC236}">
                  <a16:creationId xmlns:a16="http://schemas.microsoft.com/office/drawing/2014/main" id="{033A8BD5-97D9-410D-9B6D-83AB0A0DB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9D920A-62CC-409D-9CCB-24DCBD4527F9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1CA9516-0F81-4815-A74B-CFC095CC783C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8596B04-B9C3-4A60-AB9A-54BE69CBED68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C52312DA-4822-4674-982E-D8E3C706C56F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5D9D2A4-EDF3-4196-8B73-B8185ACD16BA}"/>
              </a:ext>
            </a:extLst>
          </p:cNvPr>
          <p:cNvSpPr/>
          <p:nvPr/>
        </p:nvSpPr>
        <p:spPr>
          <a:xfrm>
            <a:off x="7168758" y="2176482"/>
            <a:ext cx="6265240" cy="36565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F77C468-264D-4C02-BC42-2A98E6F55B14}"/>
              </a:ext>
            </a:extLst>
          </p:cNvPr>
          <p:cNvSpPr txBox="1"/>
          <p:nvPr/>
        </p:nvSpPr>
        <p:spPr>
          <a:xfrm>
            <a:off x="10231631" y="41103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DA212E2-03CE-4197-A504-D2162E7D73CA}"/>
              </a:ext>
            </a:extLst>
          </p:cNvPr>
          <p:cNvSpPr txBox="1"/>
          <p:nvPr/>
        </p:nvSpPr>
        <p:spPr>
          <a:xfrm>
            <a:off x="9694023" y="40464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81F8D23-8708-431F-BDB9-16582186E0F8}"/>
              </a:ext>
            </a:extLst>
          </p:cNvPr>
          <p:cNvSpPr txBox="1"/>
          <p:nvPr/>
        </p:nvSpPr>
        <p:spPr>
          <a:xfrm>
            <a:off x="8909511" y="41483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A882D881-6421-4C20-BC4D-F1C5FD92C27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9079" y="241238"/>
            <a:ext cx="207429" cy="26757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00EDE01E-3484-4CDF-80D5-2A9416CCE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613" y="276652"/>
            <a:ext cx="174974" cy="169672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527DF794-B78B-4A4D-9431-8AD4E4111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47989" y="198857"/>
            <a:ext cx="323850" cy="238125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616C72F7-F582-452E-8E0B-81E82C1E0A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72557" y="183998"/>
            <a:ext cx="323850" cy="238125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91CAE65-811F-4529-8E43-BFFED7EA77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71723" y="191415"/>
            <a:ext cx="323850" cy="238125"/>
          </a:xfrm>
          <a:prstGeom prst="rect">
            <a:avLst/>
          </a:prstGeom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333CFF2E-FBF6-48F8-B6CD-C017F0D3549F}"/>
              </a:ext>
            </a:extLst>
          </p:cNvPr>
          <p:cNvSpPr/>
          <p:nvPr/>
        </p:nvSpPr>
        <p:spPr>
          <a:xfrm>
            <a:off x="10267383" y="671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F79A966-D9F3-4DEB-8F92-FE432C28F96B}"/>
              </a:ext>
            </a:extLst>
          </p:cNvPr>
          <p:cNvSpPr/>
          <p:nvPr/>
        </p:nvSpPr>
        <p:spPr>
          <a:xfrm>
            <a:off x="11104111" y="6750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70AAE91-5C11-4868-B50F-463942BF2B5C}"/>
              </a:ext>
            </a:extLst>
          </p:cNvPr>
          <p:cNvSpPr/>
          <p:nvPr/>
        </p:nvSpPr>
        <p:spPr>
          <a:xfrm>
            <a:off x="11711245" y="6630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558AF4F-376A-4C2F-B86E-58BB01348C34}"/>
              </a:ext>
            </a:extLst>
          </p:cNvPr>
          <p:cNvSpPr/>
          <p:nvPr/>
        </p:nvSpPr>
        <p:spPr>
          <a:xfrm>
            <a:off x="9015248" y="68547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D9E618A-29C9-4A0B-81D1-FCDF533FC010}"/>
              </a:ext>
            </a:extLst>
          </p:cNvPr>
          <p:cNvSpPr txBox="1"/>
          <p:nvPr/>
        </p:nvSpPr>
        <p:spPr>
          <a:xfrm>
            <a:off x="10203268" y="1153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F79129F-D380-427D-90C4-B6D244B08817}"/>
              </a:ext>
            </a:extLst>
          </p:cNvPr>
          <p:cNvSpPr txBox="1"/>
          <p:nvPr/>
        </p:nvSpPr>
        <p:spPr>
          <a:xfrm>
            <a:off x="10358561" y="129515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BD35D3F-F9D4-4825-BAA4-6E096421AB66}"/>
              </a:ext>
            </a:extLst>
          </p:cNvPr>
          <p:cNvSpPr txBox="1"/>
          <p:nvPr/>
        </p:nvSpPr>
        <p:spPr>
          <a:xfrm>
            <a:off x="10991883" y="1145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EFBD8CE-BA0E-4F10-82B4-60E713E58510}"/>
              </a:ext>
            </a:extLst>
          </p:cNvPr>
          <p:cNvSpPr txBox="1"/>
          <p:nvPr/>
        </p:nvSpPr>
        <p:spPr>
          <a:xfrm>
            <a:off x="11580280" y="1145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76A1DBA-DB62-4BC3-B631-41021A58036A}"/>
              </a:ext>
            </a:extLst>
          </p:cNvPr>
          <p:cNvSpPr txBox="1"/>
          <p:nvPr/>
        </p:nvSpPr>
        <p:spPr>
          <a:xfrm>
            <a:off x="11221897" y="12972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8CA64A9-37BE-493D-B0B0-DB98B495C24A}"/>
              </a:ext>
            </a:extLst>
          </p:cNvPr>
          <p:cNvSpPr txBox="1"/>
          <p:nvPr/>
        </p:nvSpPr>
        <p:spPr>
          <a:xfrm>
            <a:off x="11735093" y="132079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1F49F3B-93A0-49C1-AEC6-AFC8F001C0B1}"/>
              </a:ext>
            </a:extLst>
          </p:cNvPr>
          <p:cNvSpPr txBox="1"/>
          <p:nvPr/>
        </p:nvSpPr>
        <p:spPr>
          <a:xfrm>
            <a:off x="9549360" y="1178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37EE6CA-9007-42D8-A5B7-6B062BED93DD}"/>
              </a:ext>
            </a:extLst>
          </p:cNvPr>
          <p:cNvSpPr txBox="1"/>
          <p:nvPr/>
        </p:nvSpPr>
        <p:spPr>
          <a:xfrm>
            <a:off x="9704653" y="1319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383962-AB8A-4C09-9B08-F1DF29E9003D}"/>
              </a:ext>
            </a:extLst>
          </p:cNvPr>
          <p:cNvSpPr txBox="1"/>
          <p:nvPr/>
        </p:nvSpPr>
        <p:spPr>
          <a:xfrm>
            <a:off x="8899296" y="11902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9A0230B7-C616-42E1-8238-40C34E1C4A06}"/>
              </a:ext>
            </a:extLst>
          </p:cNvPr>
          <p:cNvSpPr txBox="1"/>
          <p:nvPr/>
        </p:nvSpPr>
        <p:spPr>
          <a:xfrm>
            <a:off x="9054589" y="133184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6" name="Isosceles Triangle 325">
            <a:extLst>
              <a:ext uri="{FF2B5EF4-FFF2-40B4-BE49-F238E27FC236}">
                <a16:creationId xmlns:a16="http://schemas.microsoft.com/office/drawing/2014/main" id="{7963874E-0293-4D5A-9693-B38FDFE67836}"/>
              </a:ext>
            </a:extLst>
          </p:cNvPr>
          <p:cNvSpPr/>
          <p:nvPr/>
        </p:nvSpPr>
        <p:spPr>
          <a:xfrm flipV="1">
            <a:off x="9242768" y="78051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8C5D1C8E-5132-49B4-A852-1A6A22262C93}"/>
              </a:ext>
            </a:extLst>
          </p:cNvPr>
          <p:cNvSpPr/>
          <p:nvPr/>
        </p:nvSpPr>
        <p:spPr>
          <a:xfrm>
            <a:off x="7348683" y="69648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4729D1F0-0D2B-41DA-B32A-BE7E605D7FB2}"/>
              </a:ext>
            </a:extLst>
          </p:cNvPr>
          <p:cNvSpPr/>
          <p:nvPr/>
        </p:nvSpPr>
        <p:spPr>
          <a:xfrm>
            <a:off x="7500505" y="84449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325F99F-651D-400D-A0AC-DABADB442EA7}"/>
              </a:ext>
            </a:extLst>
          </p:cNvPr>
          <p:cNvSpPr/>
          <p:nvPr/>
        </p:nvSpPr>
        <p:spPr>
          <a:xfrm>
            <a:off x="8197750" y="707319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6DE2724-37A5-4B3F-A0E9-B602FF49C9A4}"/>
              </a:ext>
            </a:extLst>
          </p:cNvPr>
          <p:cNvSpPr txBox="1"/>
          <p:nvPr/>
        </p:nvSpPr>
        <p:spPr>
          <a:xfrm>
            <a:off x="8167961" y="32016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29968A1-2995-4DA4-8571-4FBFBA581A6D}"/>
              </a:ext>
            </a:extLst>
          </p:cNvPr>
          <p:cNvSpPr txBox="1"/>
          <p:nvPr/>
        </p:nvSpPr>
        <p:spPr>
          <a:xfrm>
            <a:off x="6513995" y="16458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20C8970-4DD5-4BDA-8F4E-64C467ADE017}"/>
              </a:ext>
            </a:extLst>
          </p:cNvPr>
          <p:cNvSpPr txBox="1"/>
          <p:nvPr/>
        </p:nvSpPr>
        <p:spPr>
          <a:xfrm>
            <a:off x="7301945" y="21143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4A71614-5466-4F2D-B388-3C72B2C8BDA4}"/>
              </a:ext>
            </a:extLst>
          </p:cNvPr>
          <p:cNvSpPr txBox="1"/>
          <p:nvPr/>
        </p:nvSpPr>
        <p:spPr>
          <a:xfrm>
            <a:off x="7641187" y="38863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5B9F7BA-51F6-47EB-A4AE-E3178CBDA922}"/>
              </a:ext>
            </a:extLst>
          </p:cNvPr>
          <p:cNvSpPr txBox="1"/>
          <p:nvPr/>
        </p:nvSpPr>
        <p:spPr>
          <a:xfrm>
            <a:off x="7257532" y="12604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4D6AD660-C312-4D3E-B8C5-15FBC8A31A41}"/>
              </a:ext>
            </a:extLst>
          </p:cNvPr>
          <p:cNvSpPr txBox="1"/>
          <p:nvPr/>
        </p:nvSpPr>
        <p:spPr>
          <a:xfrm>
            <a:off x="7380110" y="1368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943C529-3C7C-4DAD-A62C-54F91EFED607}"/>
              </a:ext>
            </a:extLst>
          </p:cNvPr>
          <p:cNvSpPr/>
          <p:nvPr/>
        </p:nvSpPr>
        <p:spPr>
          <a:xfrm>
            <a:off x="6559757" y="68979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01A629EB-9744-4278-A14A-43AE77EAC13C}"/>
              </a:ext>
            </a:extLst>
          </p:cNvPr>
          <p:cNvSpPr/>
          <p:nvPr/>
        </p:nvSpPr>
        <p:spPr>
          <a:xfrm>
            <a:off x="6707781" y="83256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CA615AD-2D59-41B0-AE21-D1CC3653FFC6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Star: 5 Points 172">
            <a:extLst>
              <a:ext uri="{FF2B5EF4-FFF2-40B4-BE49-F238E27FC236}">
                <a16:creationId xmlns:a16="http://schemas.microsoft.com/office/drawing/2014/main" id="{5BEBDB09-5A69-4826-A92B-389C34BD16BF}"/>
              </a:ext>
            </a:extLst>
          </p:cNvPr>
          <p:cNvSpPr/>
          <p:nvPr/>
        </p:nvSpPr>
        <p:spPr>
          <a:xfrm>
            <a:off x="1329386" y="15632702"/>
            <a:ext cx="223896" cy="185738"/>
          </a:xfrm>
          <a:prstGeom prst="star5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5088517-640C-4AE2-B300-6386CAEEE1D4}"/>
              </a:ext>
            </a:extLst>
          </p:cNvPr>
          <p:cNvSpPr txBox="1"/>
          <p:nvPr/>
        </p:nvSpPr>
        <p:spPr>
          <a:xfrm>
            <a:off x="1156446" y="15256579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6243476B-BE1B-48CF-B9FA-445664F1315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554" y="15010236"/>
            <a:ext cx="238175" cy="228600"/>
          </a:xfrm>
          <a:prstGeom prst="rect">
            <a:avLst/>
          </a:prstGeom>
        </p:spPr>
      </p:pic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5D80BD4-6F34-481A-AC0A-E245F38FE626}"/>
              </a:ext>
            </a:extLst>
          </p:cNvPr>
          <p:cNvGrpSpPr/>
          <p:nvPr/>
        </p:nvGrpSpPr>
        <p:grpSpPr>
          <a:xfrm>
            <a:off x="2611751" y="15071031"/>
            <a:ext cx="224925" cy="234672"/>
            <a:chOff x="1265640" y="1094812"/>
            <a:chExt cx="380241" cy="369332"/>
          </a:xfrm>
        </p:grpSpPr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B2A512B1-8347-4CC5-A809-C41DCBB13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2A99A73-6973-4C11-815E-E93BD8E29F34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0E9101-CAFA-4BB3-847B-43FD7FB7D51B}"/>
              </a:ext>
            </a:extLst>
          </p:cNvPr>
          <p:cNvSpPr/>
          <p:nvPr/>
        </p:nvSpPr>
        <p:spPr>
          <a:xfrm>
            <a:off x="2611751" y="15614841"/>
            <a:ext cx="200901" cy="1958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9510DEB-291D-4E9D-8DAB-533B745C3400}"/>
              </a:ext>
            </a:extLst>
          </p:cNvPr>
          <p:cNvSpPr txBox="1"/>
          <p:nvPr/>
        </p:nvSpPr>
        <p:spPr>
          <a:xfrm>
            <a:off x="3413846" y="15058670"/>
            <a:ext cx="888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Revit Files*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B50849B-4E0B-4580-A9BA-914061A2F99F}"/>
              </a:ext>
            </a:extLst>
          </p:cNvPr>
          <p:cNvSpPr/>
          <p:nvPr/>
        </p:nvSpPr>
        <p:spPr>
          <a:xfrm>
            <a:off x="3670220" y="15600182"/>
            <a:ext cx="200901" cy="1958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A6D0D664-F22C-4F94-872B-BBD0A4C4213B}"/>
              </a:ext>
            </a:extLst>
          </p:cNvPr>
          <p:cNvSpPr/>
          <p:nvPr/>
        </p:nvSpPr>
        <p:spPr>
          <a:xfrm>
            <a:off x="821691" y="14800859"/>
            <a:ext cx="12364000" cy="11887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329021EF-B961-419D-9ADF-38F1456DC357}"/>
              </a:ext>
            </a:extLst>
          </p:cNvPr>
          <p:cNvSpPr/>
          <p:nvPr/>
        </p:nvSpPr>
        <p:spPr>
          <a:xfrm flipV="1">
            <a:off x="9873959" y="77263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154163D2-E539-4552-ACE0-681C8247B6E8}"/>
              </a:ext>
            </a:extLst>
          </p:cNvPr>
          <p:cNvSpPr/>
          <p:nvPr/>
        </p:nvSpPr>
        <p:spPr>
          <a:xfrm flipV="1">
            <a:off x="10486917" y="77140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45D58-4188-4F48-B03A-F896D8BEA51A}"/>
              </a:ext>
            </a:extLst>
          </p:cNvPr>
          <p:cNvCxnSpPr/>
          <p:nvPr/>
        </p:nvCxnSpPr>
        <p:spPr>
          <a:xfrm>
            <a:off x="8044740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139CD44-8B89-4740-A0AC-DBFE806D1C66}"/>
              </a:ext>
            </a:extLst>
          </p:cNvPr>
          <p:cNvCxnSpPr/>
          <p:nvPr/>
        </p:nvCxnSpPr>
        <p:spPr>
          <a:xfrm>
            <a:off x="7135475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E7D7E46-F185-4518-8216-10D681419B34}"/>
              </a:ext>
            </a:extLst>
          </p:cNvPr>
          <p:cNvCxnSpPr/>
          <p:nvPr/>
        </p:nvCxnSpPr>
        <p:spPr>
          <a:xfrm>
            <a:off x="8817391" y="26156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4962011-2923-43B9-862B-089D5F6270D5}"/>
              </a:ext>
            </a:extLst>
          </p:cNvPr>
          <p:cNvCxnSpPr/>
          <p:nvPr/>
        </p:nvCxnSpPr>
        <p:spPr>
          <a:xfrm>
            <a:off x="10948696" y="23578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5E96F50-A618-404B-A125-902E60F7032A}"/>
              </a:ext>
            </a:extLst>
          </p:cNvPr>
          <p:cNvCxnSpPr/>
          <p:nvPr/>
        </p:nvCxnSpPr>
        <p:spPr>
          <a:xfrm>
            <a:off x="6358315" y="23578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0191E3F-AA31-416D-B6C0-4BFF1D2F0A20}"/>
              </a:ext>
            </a:extLst>
          </p:cNvPr>
          <p:cNvCxnSpPr/>
          <p:nvPr/>
        </p:nvCxnSpPr>
        <p:spPr>
          <a:xfrm>
            <a:off x="12363957" y="24978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88A4D4C-29BB-47FF-8EE9-F4D57125B63E}"/>
              </a:ext>
            </a:extLst>
          </p:cNvPr>
          <p:cNvSpPr txBox="1"/>
          <p:nvPr/>
        </p:nvSpPr>
        <p:spPr>
          <a:xfrm>
            <a:off x="12539373" y="146951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23A5FC0-0882-4AEC-8423-64ACF7D42AB8}"/>
              </a:ext>
            </a:extLst>
          </p:cNvPr>
          <p:cNvSpPr/>
          <p:nvPr/>
        </p:nvSpPr>
        <p:spPr>
          <a:xfrm>
            <a:off x="12585135" y="672166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20C1F2B-C699-4A8A-904E-C6CF0A101317}"/>
              </a:ext>
            </a:extLst>
          </p:cNvPr>
          <p:cNvSpPr/>
          <p:nvPr/>
        </p:nvSpPr>
        <p:spPr>
          <a:xfrm>
            <a:off x="12733159" y="81493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DB4D04-A2F7-4694-B298-7B2E2B3BC86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20688" y="8420326"/>
            <a:ext cx="2265838" cy="1332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FEE85B-B029-4D2A-802D-068A707CE13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02681" y="9903202"/>
            <a:ext cx="2280891" cy="13685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434F7B-0B1F-469D-ACF1-971F2930D82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445601" y="11479119"/>
            <a:ext cx="2337971" cy="13530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870544-C124-4362-8A46-4CE1B11F7D93}"/>
              </a:ext>
            </a:extLst>
          </p:cNvPr>
          <p:cNvSpPr/>
          <p:nvPr/>
        </p:nvSpPr>
        <p:spPr>
          <a:xfrm>
            <a:off x="929135" y="14238548"/>
            <a:ext cx="671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https://www.preview.lightaz.com/led-luminaire-details?f=INS_5SP-CC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867F2-C267-4D84-9487-038237BE310E}"/>
              </a:ext>
            </a:extLst>
          </p:cNvPr>
          <p:cNvSpPr/>
          <p:nvPr/>
        </p:nvSpPr>
        <p:spPr>
          <a:xfrm>
            <a:off x="910663" y="13645946"/>
            <a:ext cx="671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https://www.preview.lightaz.com/led-luminaire-details?f=INS_5SP-CC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E39A23-17F7-4498-83B9-F3846858C4C6}"/>
              </a:ext>
            </a:extLst>
          </p:cNvPr>
          <p:cNvSpPr/>
          <p:nvPr/>
        </p:nvSpPr>
        <p:spPr>
          <a:xfrm>
            <a:off x="10704229" y="13645946"/>
            <a:ext cx="653091" cy="3994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4B6163-753F-4164-9EC1-4EDED202D2F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09498" y="13702024"/>
            <a:ext cx="285750" cy="257175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B00372D4-3615-4559-9550-2BA42B30EF3B}"/>
              </a:ext>
            </a:extLst>
          </p:cNvPr>
          <p:cNvSpPr/>
          <p:nvPr/>
        </p:nvSpPr>
        <p:spPr>
          <a:xfrm>
            <a:off x="10723377" y="14237140"/>
            <a:ext cx="653091" cy="3994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F8FFB621-384A-4497-B848-44D012E6B5B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28646" y="14293218"/>
            <a:ext cx="285750" cy="257175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1DD96037-B96C-43B9-A7BB-874FB3D45ADF}"/>
              </a:ext>
            </a:extLst>
          </p:cNvPr>
          <p:cNvSpPr txBox="1"/>
          <p:nvPr/>
        </p:nvSpPr>
        <p:spPr>
          <a:xfrm>
            <a:off x="11600322" y="13640712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03/05/19</a:t>
            </a:r>
          </a:p>
        </p:txBody>
      </p:sp>
    </p:spTree>
    <p:extLst>
      <p:ext uri="{BB962C8B-B14F-4D97-AF65-F5344CB8AC3E}">
        <p14:creationId xmlns:p14="http://schemas.microsoft.com/office/powerpoint/2010/main" val="2983064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A59E49E6-2AF4-4BCA-B2A3-8CDDB1BAFC68}"/>
              </a:ext>
            </a:extLst>
          </p:cNvPr>
          <p:cNvSpPr txBox="1"/>
          <p:nvPr/>
        </p:nvSpPr>
        <p:spPr>
          <a:xfrm>
            <a:off x="6692077" y="2304998"/>
            <a:ext cx="102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Code*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C497A6-01DD-4DDC-A101-4FD7CCD6AC4C}"/>
              </a:ext>
            </a:extLst>
          </p:cNvPr>
          <p:cNvSpPr/>
          <p:nvPr/>
        </p:nvSpPr>
        <p:spPr>
          <a:xfrm>
            <a:off x="6707781" y="2503393"/>
            <a:ext cx="4670296" cy="4137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E4BB9D-F2E4-44A2-839E-67B1B2C693CD}"/>
              </a:ext>
            </a:extLst>
          </p:cNvPr>
          <p:cNvSpPr/>
          <p:nvPr/>
        </p:nvSpPr>
        <p:spPr>
          <a:xfrm>
            <a:off x="6707781" y="2503393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23ED</a:t>
            </a:r>
            <a:endParaRPr lang="en-US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0DB41D-5398-4023-BB3A-827C2E68434E}"/>
              </a:ext>
            </a:extLst>
          </p:cNvPr>
          <p:cNvSpPr/>
          <p:nvPr/>
        </p:nvSpPr>
        <p:spPr>
          <a:xfrm>
            <a:off x="9634172" y="663308"/>
            <a:ext cx="509499" cy="4831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D8E509-348D-4CF2-96D1-FB0F61DE0FD9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976F117-8AE2-40CB-8748-C5DFC7A5807C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9424FA-F167-48AC-98F7-B2045C643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4BF38F03-6F2E-492A-ACCF-FE3C0B1088E7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C972F62-A0A9-40CE-A27A-6DA0506DC6DC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F77C468-264D-4C02-BC42-2A98E6F55B14}"/>
              </a:ext>
            </a:extLst>
          </p:cNvPr>
          <p:cNvSpPr txBox="1"/>
          <p:nvPr/>
        </p:nvSpPr>
        <p:spPr>
          <a:xfrm>
            <a:off x="10231631" y="41103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DA212E2-03CE-4197-A504-D2162E7D73CA}"/>
              </a:ext>
            </a:extLst>
          </p:cNvPr>
          <p:cNvSpPr txBox="1"/>
          <p:nvPr/>
        </p:nvSpPr>
        <p:spPr>
          <a:xfrm>
            <a:off x="9694023" y="40464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81F8D23-8708-431F-BDB9-16582186E0F8}"/>
              </a:ext>
            </a:extLst>
          </p:cNvPr>
          <p:cNvSpPr txBox="1"/>
          <p:nvPr/>
        </p:nvSpPr>
        <p:spPr>
          <a:xfrm>
            <a:off x="8909511" y="41483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A882D881-6421-4C20-BC4D-F1C5FD92C2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9079" y="241238"/>
            <a:ext cx="207429" cy="26757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00EDE01E-3484-4CDF-80D5-2A9416CCE8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613" y="276652"/>
            <a:ext cx="174974" cy="169672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527DF794-B78B-4A4D-9431-8AD4E4111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989" y="198857"/>
            <a:ext cx="323850" cy="238125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616C72F7-F582-452E-8E0B-81E82C1E0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557" y="183998"/>
            <a:ext cx="323850" cy="238125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91CAE65-811F-4529-8E43-BFFED7EA7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723" y="191415"/>
            <a:ext cx="323850" cy="238125"/>
          </a:xfrm>
          <a:prstGeom prst="rect">
            <a:avLst/>
          </a:prstGeom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333CFF2E-FBF6-48F8-B6CD-C017F0D3549F}"/>
              </a:ext>
            </a:extLst>
          </p:cNvPr>
          <p:cNvSpPr/>
          <p:nvPr/>
        </p:nvSpPr>
        <p:spPr>
          <a:xfrm>
            <a:off x="10267383" y="671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F79A966-D9F3-4DEB-8F92-FE432C28F96B}"/>
              </a:ext>
            </a:extLst>
          </p:cNvPr>
          <p:cNvSpPr/>
          <p:nvPr/>
        </p:nvSpPr>
        <p:spPr>
          <a:xfrm>
            <a:off x="11104111" y="6750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70AAE91-5C11-4868-B50F-463942BF2B5C}"/>
              </a:ext>
            </a:extLst>
          </p:cNvPr>
          <p:cNvSpPr/>
          <p:nvPr/>
        </p:nvSpPr>
        <p:spPr>
          <a:xfrm>
            <a:off x="11711245" y="6630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558AF4F-376A-4C2F-B86E-58BB01348C34}"/>
              </a:ext>
            </a:extLst>
          </p:cNvPr>
          <p:cNvSpPr/>
          <p:nvPr/>
        </p:nvSpPr>
        <p:spPr>
          <a:xfrm>
            <a:off x="9015248" y="68547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D9E618A-29C9-4A0B-81D1-FCDF533FC010}"/>
              </a:ext>
            </a:extLst>
          </p:cNvPr>
          <p:cNvSpPr txBox="1"/>
          <p:nvPr/>
        </p:nvSpPr>
        <p:spPr>
          <a:xfrm>
            <a:off x="10203268" y="1153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F79129F-D380-427D-90C4-B6D244B08817}"/>
              </a:ext>
            </a:extLst>
          </p:cNvPr>
          <p:cNvSpPr txBox="1"/>
          <p:nvPr/>
        </p:nvSpPr>
        <p:spPr>
          <a:xfrm>
            <a:off x="10358561" y="129515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BD35D3F-F9D4-4825-BAA4-6E096421AB66}"/>
              </a:ext>
            </a:extLst>
          </p:cNvPr>
          <p:cNvSpPr txBox="1"/>
          <p:nvPr/>
        </p:nvSpPr>
        <p:spPr>
          <a:xfrm>
            <a:off x="10991883" y="1145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EFBD8CE-BA0E-4F10-82B4-60E713E58510}"/>
              </a:ext>
            </a:extLst>
          </p:cNvPr>
          <p:cNvSpPr txBox="1"/>
          <p:nvPr/>
        </p:nvSpPr>
        <p:spPr>
          <a:xfrm>
            <a:off x="11580280" y="1145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76A1DBA-DB62-4BC3-B631-41021A58036A}"/>
              </a:ext>
            </a:extLst>
          </p:cNvPr>
          <p:cNvSpPr txBox="1"/>
          <p:nvPr/>
        </p:nvSpPr>
        <p:spPr>
          <a:xfrm>
            <a:off x="11221897" y="12972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8CA64A9-37BE-493D-B0B0-DB98B495C24A}"/>
              </a:ext>
            </a:extLst>
          </p:cNvPr>
          <p:cNvSpPr txBox="1"/>
          <p:nvPr/>
        </p:nvSpPr>
        <p:spPr>
          <a:xfrm>
            <a:off x="11735093" y="132079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1F49F3B-93A0-49C1-AEC6-AFC8F001C0B1}"/>
              </a:ext>
            </a:extLst>
          </p:cNvPr>
          <p:cNvSpPr txBox="1"/>
          <p:nvPr/>
        </p:nvSpPr>
        <p:spPr>
          <a:xfrm>
            <a:off x="9549360" y="1178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37EE6CA-9007-42D8-A5B7-6B062BED93DD}"/>
              </a:ext>
            </a:extLst>
          </p:cNvPr>
          <p:cNvSpPr txBox="1"/>
          <p:nvPr/>
        </p:nvSpPr>
        <p:spPr>
          <a:xfrm>
            <a:off x="9704653" y="1319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383962-AB8A-4C09-9B08-F1DF29E9003D}"/>
              </a:ext>
            </a:extLst>
          </p:cNvPr>
          <p:cNvSpPr txBox="1"/>
          <p:nvPr/>
        </p:nvSpPr>
        <p:spPr>
          <a:xfrm>
            <a:off x="8899296" y="11902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9A0230B7-C616-42E1-8238-40C34E1C4A06}"/>
              </a:ext>
            </a:extLst>
          </p:cNvPr>
          <p:cNvSpPr txBox="1"/>
          <p:nvPr/>
        </p:nvSpPr>
        <p:spPr>
          <a:xfrm>
            <a:off x="9054589" y="133184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6" name="Isosceles Triangle 325">
            <a:extLst>
              <a:ext uri="{FF2B5EF4-FFF2-40B4-BE49-F238E27FC236}">
                <a16:creationId xmlns:a16="http://schemas.microsoft.com/office/drawing/2014/main" id="{7963874E-0293-4D5A-9693-B38FDFE67836}"/>
              </a:ext>
            </a:extLst>
          </p:cNvPr>
          <p:cNvSpPr/>
          <p:nvPr/>
        </p:nvSpPr>
        <p:spPr>
          <a:xfrm flipV="1">
            <a:off x="9242768" y="78051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8C5D1C8E-5132-49B4-A852-1A6A22262C93}"/>
              </a:ext>
            </a:extLst>
          </p:cNvPr>
          <p:cNvSpPr/>
          <p:nvPr/>
        </p:nvSpPr>
        <p:spPr>
          <a:xfrm>
            <a:off x="7348683" y="69648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4729D1F0-0D2B-41DA-B32A-BE7E605D7FB2}"/>
              </a:ext>
            </a:extLst>
          </p:cNvPr>
          <p:cNvSpPr/>
          <p:nvPr/>
        </p:nvSpPr>
        <p:spPr>
          <a:xfrm>
            <a:off x="7500505" y="84449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325F99F-651D-400D-A0AC-DABADB442EA7}"/>
              </a:ext>
            </a:extLst>
          </p:cNvPr>
          <p:cNvSpPr/>
          <p:nvPr/>
        </p:nvSpPr>
        <p:spPr>
          <a:xfrm>
            <a:off x="8197750" y="707319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6DE2724-37A5-4B3F-A0E9-B602FF49C9A4}"/>
              </a:ext>
            </a:extLst>
          </p:cNvPr>
          <p:cNvSpPr txBox="1"/>
          <p:nvPr/>
        </p:nvSpPr>
        <p:spPr>
          <a:xfrm>
            <a:off x="8167961" y="32016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29968A1-2995-4DA4-8571-4FBFBA581A6D}"/>
              </a:ext>
            </a:extLst>
          </p:cNvPr>
          <p:cNvSpPr txBox="1"/>
          <p:nvPr/>
        </p:nvSpPr>
        <p:spPr>
          <a:xfrm>
            <a:off x="6513995" y="16458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20C8970-4DD5-4BDA-8F4E-64C467ADE017}"/>
              </a:ext>
            </a:extLst>
          </p:cNvPr>
          <p:cNvSpPr txBox="1"/>
          <p:nvPr/>
        </p:nvSpPr>
        <p:spPr>
          <a:xfrm>
            <a:off x="7301945" y="21143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4A71614-5466-4F2D-B388-3C72B2C8BDA4}"/>
              </a:ext>
            </a:extLst>
          </p:cNvPr>
          <p:cNvSpPr txBox="1"/>
          <p:nvPr/>
        </p:nvSpPr>
        <p:spPr>
          <a:xfrm>
            <a:off x="7641187" y="38863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5B9F7BA-51F6-47EB-A4AE-E3178CBDA922}"/>
              </a:ext>
            </a:extLst>
          </p:cNvPr>
          <p:cNvSpPr txBox="1"/>
          <p:nvPr/>
        </p:nvSpPr>
        <p:spPr>
          <a:xfrm>
            <a:off x="7257532" y="12604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4D6AD660-C312-4D3E-B8C5-15FBC8A31A41}"/>
              </a:ext>
            </a:extLst>
          </p:cNvPr>
          <p:cNvSpPr txBox="1"/>
          <p:nvPr/>
        </p:nvSpPr>
        <p:spPr>
          <a:xfrm>
            <a:off x="7380110" y="1368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943C529-3C7C-4DAD-A62C-54F91EFED607}"/>
              </a:ext>
            </a:extLst>
          </p:cNvPr>
          <p:cNvSpPr/>
          <p:nvPr/>
        </p:nvSpPr>
        <p:spPr>
          <a:xfrm>
            <a:off x="6559757" y="68979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01A629EB-9744-4278-A14A-43AE77EAC13C}"/>
              </a:ext>
            </a:extLst>
          </p:cNvPr>
          <p:cNvSpPr/>
          <p:nvPr/>
        </p:nvSpPr>
        <p:spPr>
          <a:xfrm>
            <a:off x="6707781" y="83256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CA615AD-2D59-41B0-AE21-D1CC3653FFC6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329021EF-B961-419D-9ADF-38F1456DC357}"/>
              </a:ext>
            </a:extLst>
          </p:cNvPr>
          <p:cNvSpPr/>
          <p:nvPr/>
        </p:nvSpPr>
        <p:spPr>
          <a:xfrm flipV="1">
            <a:off x="9873959" y="77263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154163D2-E539-4552-ACE0-681C8247B6E8}"/>
              </a:ext>
            </a:extLst>
          </p:cNvPr>
          <p:cNvSpPr/>
          <p:nvPr/>
        </p:nvSpPr>
        <p:spPr>
          <a:xfrm flipV="1">
            <a:off x="10486917" y="77140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45D58-4188-4F48-B03A-F896D8BEA51A}"/>
              </a:ext>
            </a:extLst>
          </p:cNvPr>
          <p:cNvCxnSpPr/>
          <p:nvPr/>
        </p:nvCxnSpPr>
        <p:spPr>
          <a:xfrm>
            <a:off x="8044740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139CD44-8B89-4740-A0AC-DBFE806D1C66}"/>
              </a:ext>
            </a:extLst>
          </p:cNvPr>
          <p:cNvCxnSpPr/>
          <p:nvPr/>
        </p:nvCxnSpPr>
        <p:spPr>
          <a:xfrm>
            <a:off x="7135475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E7D7E46-F185-4518-8216-10D681419B34}"/>
              </a:ext>
            </a:extLst>
          </p:cNvPr>
          <p:cNvCxnSpPr/>
          <p:nvPr/>
        </p:nvCxnSpPr>
        <p:spPr>
          <a:xfrm>
            <a:off x="8817391" y="26156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4962011-2923-43B9-862B-089D5F6270D5}"/>
              </a:ext>
            </a:extLst>
          </p:cNvPr>
          <p:cNvCxnSpPr/>
          <p:nvPr/>
        </p:nvCxnSpPr>
        <p:spPr>
          <a:xfrm>
            <a:off x="10948696" y="23578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5E96F50-A618-404B-A125-902E60F7032A}"/>
              </a:ext>
            </a:extLst>
          </p:cNvPr>
          <p:cNvCxnSpPr/>
          <p:nvPr/>
        </p:nvCxnSpPr>
        <p:spPr>
          <a:xfrm>
            <a:off x="6358315" y="23578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0191E3F-AA31-416D-B6C0-4BFF1D2F0A20}"/>
              </a:ext>
            </a:extLst>
          </p:cNvPr>
          <p:cNvCxnSpPr/>
          <p:nvPr/>
        </p:nvCxnSpPr>
        <p:spPr>
          <a:xfrm>
            <a:off x="12363957" y="24978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88A4D4C-29BB-47FF-8EE9-F4D57125B63E}"/>
              </a:ext>
            </a:extLst>
          </p:cNvPr>
          <p:cNvSpPr txBox="1"/>
          <p:nvPr/>
        </p:nvSpPr>
        <p:spPr>
          <a:xfrm>
            <a:off x="12539373" y="146951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23A5FC0-0882-4AEC-8423-64ACF7D42AB8}"/>
              </a:ext>
            </a:extLst>
          </p:cNvPr>
          <p:cNvSpPr/>
          <p:nvPr/>
        </p:nvSpPr>
        <p:spPr>
          <a:xfrm>
            <a:off x="12585135" y="672166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20C1F2B-C699-4A8A-904E-C6CF0A101317}"/>
              </a:ext>
            </a:extLst>
          </p:cNvPr>
          <p:cNvSpPr/>
          <p:nvPr/>
        </p:nvSpPr>
        <p:spPr>
          <a:xfrm>
            <a:off x="12733159" y="81493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A1141-14C1-4DA6-A8A5-B5C10203ACF1}"/>
              </a:ext>
            </a:extLst>
          </p:cNvPr>
          <p:cNvSpPr txBox="1"/>
          <p:nvPr/>
        </p:nvSpPr>
        <p:spPr>
          <a:xfrm>
            <a:off x="11580280" y="2544504"/>
            <a:ext cx="160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FAMILY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6CBD13CF-1C62-49E9-A7ED-5129D6922A4A}"/>
              </a:ext>
            </a:extLst>
          </p:cNvPr>
          <p:cNvSpPr txBox="1"/>
          <p:nvPr/>
        </p:nvSpPr>
        <p:spPr>
          <a:xfrm>
            <a:off x="588668" y="2342234"/>
            <a:ext cx="102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Code*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E6CF072-F754-4131-AFDA-CA3371EEADEF}"/>
              </a:ext>
            </a:extLst>
          </p:cNvPr>
          <p:cNvSpPr/>
          <p:nvPr/>
        </p:nvSpPr>
        <p:spPr>
          <a:xfrm>
            <a:off x="604372" y="2540629"/>
            <a:ext cx="4670296" cy="4137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08ADE12-05A0-428C-AD7B-C66709CB2ACC}"/>
              </a:ext>
            </a:extLst>
          </p:cNvPr>
          <p:cNvSpPr/>
          <p:nvPr/>
        </p:nvSpPr>
        <p:spPr>
          <a:xfrm>
            <a:off x="604372" y="2540629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23ED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20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129497" y="6198439"/>
            <a:ext cx="1673345" cy="3834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503384" y="6192659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1796802" y="6201319"/>
            <a:ext cx="1673345" cy="383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2170689" y="6195539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3464107" y="6201319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3837994" y="6195539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8C0F4D-E8C3-4DB7-B479-92FD4ABDFCC2}"/>
              </a:ext>
            </a:extLst>
          </p:cNvPr>
          <p:cNvCxnSpPr>
            <a:cxnSpLocks/>
          </p:cNvCxnSpPr>
          <p:nvPr/>
        </p:nvCxnSpPr>
        <p:spPr>
          <a:xfrm flipH="1">
            <a:off x="6399676" y="6807837"/>
            <a:ext cx="87124" cy="83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90C7E-CAD0-465F-97CF-1B57B9F69C30}"/>
              </a:ext>
            </a:extLst>
          </p:cNvPr>
          <p:cNvSpPr/>
          <p:nvPr/>
        </p:nvSpPr>
        <p:spPr>
          <a:xfrm>
            <a:off x="136478" y="6597782"/>
            <a:ext cx="13505488" cy="95526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0DB41D-5398-4023-BB3A-827C2E68434E}"/>
              </a:ext>
            </a:extLst>
          </p:cNvPr>
          <p:cNvSpPr/>
          <p:nvPr/>
        </p:nvSpPr>
        <p:spPr>
          <a:xfrm>
            <a:off x="9634172" y="663308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D8E509-348D-4CF2-96D1-FB0F61DE0FD9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976F117-8AE2-40CB-8748-C5DFC7A5807C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9424FA-F167-48AC-98F7-B2045C643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4BF38F03-6F2E-492A-ACCF-FE3C0B1088E7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C972F62-A0A9-40CE-A27A-6DA0506DC6DC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DE9552C-DBA9-436E-947F-FE8DC1E106D1}"/>
              </a:ext>
            </a:extLst>
          </p:cNvPr>
          <p:cNvSpPr txBox="1"/>
          <p:nvPr/>
        </p:nvSpPr>
        <p:spPr>
          <a:xfrm>
            <a:off x="9591053" y="96061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Progress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A7982CB-6C4C-4469-9DAD-0CA670F6CD5B}"/>
              </a:ext>
            </a:extLst>
          </p:cNvPr>
          <p:cNvSpPr txBox="1"/>
          <p:nvPr/>
        </p:nvSpPr>
        <p:spPr>
          <a:xfrm>
            <a:off x="4608455" y="2971459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C1C9AF7-FE11-4DF4-9AB7-51C2C68D729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CA6A4-C74D-46D4-BD9F-EF9B33555159}"/>
              </a:ext>
            </a:extLst>
          </p:cNvPr>
          <p:cNvSpPr/>
          <p:nvPr/>
        </p:nvSpPr>
        <p:spPr>
          <a:xfrm>
            <a:off x="338313" y="3780313"/>
            <a:ext cx="5738336" cy="12562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F6E01F7-BAB9-47A4-A791-2F03446E7397}"/>
              </a:ext>
            </a:extLst>
          </p:cNvPr>
          <p:cNvSpPr/>
          <p:nvPr/>
        </p:nvSpPr>
        <p:spPr>
          <a:xfrm>
            <a:off x="141010" y="2207617"/>
            <a:ext cx="6131778" cy="29886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582E0A3-FB16-4C04-9C82-976C2120BD27}"/>
              </a:ext>
            </a:extLst>
          </p:cNvPr>
          <p:cNvSpPr/>
          <p:nvPr/>
        </p:nvSpPr>
        <p:spPr>
          <a:xfrm>
            <a:off x="444724" y="325885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BB7EE55-19CC-4BF2-B9C7-C0283911DDDA}"/>
              </a:ext>
            </a:extLst>
          </p:cNvPr>
          <p:cNvSpPr txBox="1"/>
          <p:nvPr/>
        </p:nvSpPr>
        <p:spPr>
          <a:xfrm>
            <a:off x="338313" y="2988342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88" name="Graphic 187" descr="Checkmark">
            <a:extLst>
              <a:ext uri="{FF2B5EF4-FFF2-40B4-BE49-F238E27FC236}">
                <a16:creationId xmlns:a16="http://schemas.microsoft.com/office/drawing/2014/main" id="{46F8161A-FFF2-4A0E-B9CF-49832544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624" y="3330928"/>
            <a:ext cx="273519" cy="273519"/>
          </a:xfrm>
          <a:prstGeom prst="rect">
            <a:avLst/>
          </a:prstGeom>
        </p:spPr>
      </p:pic>
      <p:pic>
        <p:nvPicPr>
          <p:cNvPr id="189" name="Graphic 188" descr="Link">
            <a:extLst>
              <a:ext uri="{FF2B5EF4-FFF2-40B4-BE49-F238E27FC236}">
                <a16:creationId xmlns:a16="http://schemas.microsoft.com/office/drawing/2014/main" id="{B4DAFBDB-1505-4F5F-BF05-C152E860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5599" y="3244019"/>
            <a:ext cx="370265" cy="370265"/>
          </a:xfrm>
          <a:prstGeom prst="rect">
            <a:avLst/>
          </a:prstGeom>
        </p:spPr>
      </p:pic>
      <p:pic>
        <p:nvPicPr>
          <p:cNvPr id="190" name="Graphic 189" descr="List">
            <a:extLst>
              <a:ext uri="{FF2B5EF4-FFF2-40B4-BE49-F238E27FC236}">
                <a16:creationId xmlns:a16="http://schemas.microsoft.com/office/drawing/2014/main" id="{E1CE5E26-3FC9-4B37-A184-6A06CE66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2714" y="3263087"/>
            <a:ext cx="301673" cy="301673"/>
          </a:xfrm>
          <a:prstGeom prst="rect">
            <a:avLst/>
          </a:prstGeom>
        </p:spPr>
      </p:pic>
      <p:pic>
        <p:nvPicPr>
          <p:cNvPr id="191" name="Graphic 190" descr="Eye">
            <a:extLst>
              <a:ext uri="{FF2B5EF4-FFF2-40B4-BE49-F238E27FC236}">
                <a16:creationId xmlns:a16="http://schemas.microsoft.com/office/drawing/2014/main" id="{DDAD9C6C-6EE9-4FEB-A514-B106C4390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4868" y="3263562"/>
            <a:ext cx="370265" cy="370265"/>
          </a:xfrm>
          <a:prstGeom prst="rect">
            <a:avLst/>
          </a:prstGeom>
        </p:spPr>
      </p:pic>
      <p:pic>
        <p:nvPicPr>
          <p:cNvPr id="193" name="Graphic 192" descr="Lightbulb">
            <a:extLst>
              <a:ext uri="{FF2B5EF4-FFF2-40B4-BE49-F238E27FC236}">
                <a16:creationId xmlns:a16="http://schemas.microsoft.com/office/drawing/2014/main" id="{861B874D-FFFD-4FC7-B055-335DEA0964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43909" y="3265245"/>
            <a:ext cx="299515" cy="299515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163CDE0F-6883-413F-A563-1DBD80A338E9}"/>
              </a:ext>
            </a:extLst>
          </p:cNvPr>
          <p:cNvSpPr/>
          <p:nvPr/>
        </p:nvSpPr>
        <p:spPr>
          <a:xfrm>
            <a:off x="1304708" y="32418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B9CDCB4-C2D1-4C88-8B41-6693BE36938B}"/>
              </a:ext>
            </a:extLst>
          </p:cNvPr>
          <p:cNvSpPr/>
          <p:nvPr/>
        </p:nvSpPr>
        <p:spPr>
          <a:xfrm>
            <a:off x="1824799" y="32314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48B515-9444-4408-B2F9-60B02E2F6455}"/>
              </a:ext>
            </a:extLst>
          </p:cNvPr>
          <p:cNvSpPr/>
          <p:nvPr/>
        </p:nvSpPr>
        <p:spPr>
          <a:xfrm>
            <a:off x="2858258" y="321793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A14AEB-A817-4A7D-8ABB-B5332580FABD}"/>
              </a:ext>
            </a:extLst>
          </p:cNvPr>
          <p:cNvSpPr/>
          <p:nvPr/>
        </p:nvSpPr>
        <p:spPr>
          <a:xfrm>
            <a:off x="3898951" y="321733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04E5305-2A34-4EC7-A8E9-A85E71D85C7F}"/>
              </a:ext>
            </a:extLst>
          </p:cNvPr>
          <p:cNvSpPr txBox="1"/>
          <p:nvPr/>
        </p:nvSpPr>
        <p:spPr>
          <a:xfrm>
            <a:off x="1229823" y="295537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0DD2F2F-E8E1-4B23-BE13-035F3A91B970}"/>
              </a:ext>
            </a:extLst>
          </p:cNvPr>
          <p:cNvSpPr txBox="1"/>
          <p:nvPr/>
        </p:nvSpPr>
        <p:spPr>
          <a:xfrm>
            <a:off x="1665609" y="2948860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7A5AA82-8D54-47D1-9819-F55A18A6794E}"/>
              </a:ext>
            </a:extLst>
          </p:cNvPr>
          <p:cNvSpPr txBox="1"/>
          <p:nvPr/>
        </p:nvSpPr>
        <p:spPr>
          <a:xfrm>
            <a:off x="2845767" y="2961018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1E54751-03D3-432D-8F0C-82A1DD13C719}"/>
              </a:ext>
            </a:extLst>
          </p:cNvPr>
          <p:cNvGrpSpPr/>
          <p:nvPr/>
        </p:nvGrpSpPr>
        <p:grpSpPr>
          <a:xfrm>
            <a:off x="5106005" y="3219157"/>
            <a:ext cx="410584" cy="391973"/>
            <a:chOff x="5058700" y="5220208"/>
            <a:chExt cx="410584" cy="391973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5CCE650D-0865-43D4-9AC5-3175B9FDCD2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8" name="Graphic 257" descr="Forbidden">
              <a:extLst>
                <a:ext uri="{FF2B5EF4-FFF2-40B4-BE49-F238E27FC236}">
                  <a16:creationId xmlns:a16="http://schemas.microsoft.com/office/drawing/2014/main" id="{135A95F4-2FE4-494E-BB1E-12747F0B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1E073BAD-D4F5-4D6B-80B4-F40F71D2CC19}"/>
              </a:ext>
            </a:extLst>
          </p:cNvPr>
          <p:cNvSpPr txBox="1"/>
          <p:nvPr/>
        </p:nvSpPr>
        <p:spPr>
          <a:xfrm>
            <a:off x="3326857" y="292289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C139DA-5A86-46EE-BA67-1A1E630E1B49}"/>
              </a:ext>
            </a:extLst>
          </p:cNvPr>
          <p:cNvSpPr/>
          <p:nvPr/>
        </p:nvSpPr>
        <p:spPr>
          <a:xfrm>
            <a:off x="3397508" y="320854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4" descr="Image result for trash icon">
            <a:extLst>
              <a:ext uri="{FF2B5EF4-FFF2-40B4-BE49-F238E27FC236}">
                <a16:creationId xmlns:a16="http://schemas.microsoft.com/office/drawing/2014/main" id="{0CBC36F0-3240-47CB-88FD-E5CCFF1E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66" y="3227237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EEC4B15-3EBD-43BA-8FF1-A88E4058B9D8}"/>
              </a:ext>
            </a:extLst>
          </p:cNvPr>
          <p:cNvSpPr txBox="1"/>
          <p:nvPr/>
        </p:nvSpPr>
        <p:spPr>
          <a:xfrm>
            <a:off x="3815777" y="295510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1846EEE-C083-441F-81D7-72A987D49D6E}"/>
              </a:ext>
            </a:extLst>
          </p:cNvPr>
          <p:cNvGrpSpPr/>
          <p:nvPr/>
        </p:nvGrpSpPr>
        <p:grpSpPr>
          <a:xfrm>
            <a:off x="2273992" y="2957660"/>
            <a:ext cx="657552" cy="649879"/>
            <a:chOff x="3430783" y="5313027"/>
            <a:chExt cx="657552" cy="649879"/>
          </a:xfrm>
        </p:grpSpPr>
        <p:pic>
          <p:nvPicPr>
            <p:cNvPr id="264" name="Graphic 263" descr="Link">
              <a:extLst>
                <a:ext uri="{FF2B5EF4-FFF2-40B4-BE49-F238E27FC236}">
                  <a16:creationId xmlns:a16="http://schemas.microsoft.com/office/drawing/2014/main" id="{118ED07D-41EB-4673-BB95-22C9EE08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236402D-95B9-4C83-ACA4-70B7FC8337D8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AEF5570-E155-42A2-8BAE-50E4CF46A3B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4956F356-6861-4798-8BF6-7699E601B42C}"/>
              </a:ext>
            </a:extLst>
          </p:cNvPr>
          <p:cNvSpPr txBox="1"/>
          <p:nvPr/>
        </p:nvSpPr>
        <p:spPr>
          <a:xfrm>
            <a:off x="412087" y="3786948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645A3E6-A050-4B17-8B1C-59D10221C9F0}"/>
              </a:ext>
            </a:extLst>
          </p:cNvPr>
          <p:cNvSpPr txBox="1"/>
          <p:nvPr/>
        </p:nvSpPr>
        <p:spPr>
          <a:xfrm>
            <a:off x="194106" y="2305833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495054A-82FC-4411-A20F-BED937BA57A7}"/>
              </a:ext>
            </a:extLst>
          </p:cNvPr>
          <p:cNvCxnSpPr>
            <a:cxnSpLocks/>
          </p:cNvCxnSpPr>
          <p:nvPr/>
        </p:nvCxnSpPr>
        <p:spPr>
          <a:xfrm flipV="1">
            <a:off x="217717" y="2819730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B99CD8F7-A112-4B0C-B562-8E892686ED15}"/>
              </a:ext>
            </a:extLst>
          </p:cNvPr>
          <p:cNvSpPr txBox="1"/>
          <p:nvPr/>
        </p:nvSpPr>
        <p:spPr>
          <a:xfrm>
            <a:off x="11701669" y="289819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8DC6732-71A9-48FB-AD2F-22F555745922}"/>
              </a:ext>
            </a:extLst>
          </p:cNvPr>
          <p:cNvSpPr/>
          <p:nvPr/>
        </p:nvSpPr>
        <p:spPr>
          <a:xfrm>
            <a:off x="7352757" y="3721958"/>
            <a:ext cx="5911194" cy="1300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D2797F2-95DC-42D6-BC81-F23805213ECD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6433840-B0E1-4810-BA47-393157A50181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74" name="Graphic 273" descr="Checkmark">
            <a:extLst>
              <a:ext uri="{FF2B5EF4-FFF2-40B4-BE49-F238E27FC236}">
                <a16:creationId xmlns:a16="http://schemas.microsoft.com/office/drawing/2014/main" id="{EAF45E36-3F23-4D4F-932B-EB14BA8B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75" name="Graphic 274" descr="Link">
            <a:extLst>
              <a:ext uri="{FF2B5EF4-FFF2-40B4-BE49-F238E27FC236}">
                <a16:creationId xmlns:a16="http://schemas.microsoft.com/office/drawing/2014/main" id="{354A409B-DA84-439A-BBDC-3749E3C14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76" name="Graphic 275" descr="List">
            <a:extLst>
              <a:ext uri="{FF2B5EF4-FFF2-40B4-BE49-F238E27FC236}">
                <a16:creationId xmlns:a16="http://schemas.microsoft.com/office/drawing/2014/main" id="{13CE3622-DF84-4E8B-8D5E-B2012D703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77" name="Graphic 276" descr="Eye">
            <a:extLst>
              <a:ext uri="{FF2B5EF4-FFF2-40B4-BE49-F238E27FC236}">
                <a16:creationId xmlns:a16="http://schemas.microsoft.com/office/drawing/2014/main" id="{863FFD52-9188-40A8-9AB5-0273B44C8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78" name="Graphic 277" descr="Lightbulb">
            <a:extLst>
              <a:ext uri="{FF2B5EF4-FFF2-40B4-BE49-F238E27FC236}">
                <a16:creationId xmlns:a16="http://schemas.microsoft.com/office/drawing/2014/main" id="{320072EB-C264-4BE5-9EA6-0559611F2F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79" name="Rectangle 278">
            <a:extLst>
              <a:ext uri="{FF2B5EF4-FFF2-40B4-BE49-F238E27FC236}">
                <a16:creationId xmlns:a16="http://schemas.microsoft.com/office/drawing/2014/main" id="{17B503DD-FDF8-47D4-AB51-4BB97004257F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72F6730-3704-4E19-9443-C33B8B45877D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7DFA770-F3DE-48BC-9F2B-F6792A8CB8CB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0626A15-12FD-49C8-A945-6DB399E1212A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1361675-D4E5-4D8B-8B9C-FDB9AE891E55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33DB64A-DB6A-448E-891A-CA74AFD437C4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8BB3C8E-9286-4D9D-9214-A47635246B00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08875C0-2846-44D7-9700-E6DDE3311F42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0EB3DF-59CF-4CE0-A109-B23C3231C06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Graphic 287" descr="Forbidden">
              <a:extLst>
                <a:ext uri="{FF2B5EF4-FFF2-40B4-BE49-F238E27FC236}">
                  <a16:creationId xmlns:a16="http://schemas.microsoft.com/office/drawing/2014/main" id="{ED1B7630-A27B-4C98-A99F-156B93707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D67E1EFC-D0AF-46AF-A5FA-E0579253D8FC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7C54FE8-4F88-40B7-A123-ED08661A0189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4" descr="Image result for trash icon">
            <a:extLst>
              <a:ext uri="{FF2B5EF4-FFF2-40B4-BE49-F238E27FC236}">
                <a16:creationId xmlns:a16="http://schemas.microsoft.com/office/drawing/2014/main" id="{B224EEBA-BD5D-4DD9-9554-69EB855C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25C950-D5A5-4CA4-B7B7-657E7307AA0C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83BB95D-242A-411B-BC69-9293A8C2D1FB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94" name="Graphic 293" descr="Link">
              <a:extLst>
                <a:ext uri="{FF2B5EF4-FFF2-40B4-BE49-F238E27FC236}">
                  <a16:creationId xmlns:a16="http://schemas.microsoft.com/office/drawing/2014/main" id="{033A8BD5-97D9-410D-9B6D-83AB0A0DB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9D920A-62CC-409D-9CCB-24DCBD4527F9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1CA9516-0F81-4815-A74B-CFC095CC783C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8596B04-B9C3-4A60-AB9A-54BE69CBED68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C52312DA-4822-4674-982E-D8E3C706C56F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5D9D2A4-EDF3-4196-8B73-B8185ACD16BA}"/>
              </a:ext>
            </a:extLst>
          </p:cNvPr>
          <p:cNvSpPr/>
          <p:nvPr/>
        </p:nvSpPr>
        <p:spPr>
          <a:xfrm>
            <a:off x="7168758" y="2176482"/>
            <a:ext cx="6406232" cy="30657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F77C468-264D-4C02-BC42-2A98E6F55B14}"/>
              </a:ext>
            </a:extLst>
          </p:cNvPr>
          <p:cNvSpPr txBox="1"/>
          <p:nvPr/>
        </p:nvSpPr>
        <p:spPr>
          <a:xfrm>
            <a:off x="10231631" y="41103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DA212E2-03CE-4197-A504-D2162E7D73CA}"/>
              </a:ext>
            </a:extLst>
          </p:cNvPr>
          <p:cNvSpPr txBox="1"/>
          <p:nvPr/>
        </p:nvSpPr>
        <p:spPr>
          <a:xfrm>
            <a:off x="9694023" y="40464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81F8D23-8708-431F-BDB9-16582186E0F8}"/>
              </a:ext>
            </a:extLst>
          </p:cNvPr>
          <p:cNvSpPr txBox="1"/>
          <p:nvPr/>
        </p:nvSpPr>
        <p:spPr>
          <a:xfrm>
            <a:off x="8909511" y="41483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A882D881-6421-4C20-BC4D-F1C5FD92C27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9079" y="241238"/>
            <a:ext cx="207429" cy="26757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00EDE01E-3484-4CDF-80D5-2A9416CCE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613" y="276652"/>
            <a:ext cx="174974" cy="169672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527DF794-B78B-4A4D-9431-8AD4E41117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7989" y="198857"/>
            <a:ext cx="323850" cy="238125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616C72F7-F582-452E-8E0B-81E82C1E0A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72557" y="183998"/>
            <a:ext cx="323850" cy="238125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91CAE65-811F-4529-8E43-BFFED7EA77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1723" y="191415"/>
            <a:ext cx="323850" cy="238125"/>
          </a:xfrm>
          <a:prstGeom prst="rect">
            <a:avLst/>
          </a:prstGeom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333CFF2E-FBF6-48F8-B6CD-C017F0D3549F}"/>
              </a:ext>
            </a:extLst>
          </p:cNvPr>
          <p:cNvSpPr/>
          <p:nvPr/>
        </p:nvSpPr>
        <p:spPr>
          <a:xfrm>
            <a:off x="10267383" y="671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F79A966-D9F3-4DEB-8F92-FE432C28F96B}"/>
              </a:ext>
            </a:extLst>
          </p:cNvPr>
          <p:cNvSpPr/>
          <p:nvPr/>
        </p:nvSpPr>
        <p:spPr>
          <a:xfrm>
            <a:off x="11104111" y="6750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70AAE91-5C11-4868-B50F-463942BF2B5C}"/>
              </a:ext>
            </a:extLst>
          </p:cNvPr>
          <p:cNvSpPr/>
          <p:nvPr/>
        </p:nvSpPr>
        <p:spPr>
          <a:xfrm>
            <a:off x="11711245" y="6630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558AF4F-376A-4C2F-B86E-58BB01348C34}"/>
              </a:ext>
            </a:extLst>
          </p:cNvPr>
          <p:cNvSpPr/>
          <p:nvPr/>
        </p:nvSpPr>
        <p:spPr>
          <a:xfrm>
            <a:off x="9015248" y="68547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D9E618A-29C9-4A0B-81D1-FCDF533FC010}"/>
              </a:ext>
            </a:extLst>
          </p:cNvPr>
          <p:cNvSpPr txBox="1"/>
          <p:nvPr/>
        </p:nvSpPr>
        <p:spPr>
          <a:xfrm>
            <a:off x="10203268" y="1153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F79129F-D380-427D-90C4-B6D244B08817}"/>
              </a:ext>
            </a:extLst>
          </p:cNvPr>
          <p:cNvSpPr txBox="1"/>
          <p:nvPr/>
        </p:nvSpPr>
        <p:spPr>
          <a:xfrm>
            <a:off x="10358561" y="129515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BD35D3F-F9D4-4825-BAA4-6E096421AB66}"/>
              </a:ext>
            </a:extLst>
          </p:cNvPr>
          <p:cNvSpPr txBox="1"/>
          <p:nvPr/>
        </p:nvSpPr>
        <p:spPr>
          <a:xfrm>
            <a:off x="10991883" y="1145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EFBD8CE-BA0E-4F10-82B4-60E713E58510}"/>
              </a:ext>
            </a:extLst>
          </p:cNvPr>
          <p:cNvSpPr txBox="1"/>
          <p:nvPr/>
        </p:nvSpPr>
        <p:spPr>
          <a:xfrm>
            <a:off x="11580280" y="1145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76A1DBA-DB62-4BC3-B631-41021A58036A}"/>
              </a:ext>
            </a:extLst>
          </p:cNvPr>
          <p:cNvSpPr txBox="1"/>
          <p:nvPr/>
        </p:nvSpPr>
        <p:spPr>
          <a:xfrm>
            <a:off x="11221897" y="12972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8CA64A9-37BE-493D-B0B0-DB98B495C24A}"/>
              </a:ext>
            </a:extLst>
          </p:cNvPr>
          <p:cNvSpPr txBox="1"/>
          <p:nvPr/>
        </p:nvSpPr>
        <p:spPr>
          <a:xfrm>
            <a:off x="11735093" y="132079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1F49F3B-93A0-49C1-AEC6-AFC8F001C0B1}"/>
              </a:ext>
            </a:extLst>
          </p:cNvPr>
          <p:cNvSpPr txBox="1"/>
          <p:nvPr/>
        </p:nvSpPr>
        <p:spPr>
          <a:xfrm>
            <a:off x="9549360" y="1178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37EE6CA-9007-42D8-A5B7-6B062BED93DD}"/>
              </a:ext>
            </a:extLst>
          </p:cNvPr>
          <p:cNvSpPr txBox="1"/>
          <p:nvPr/>
        </p:nvSpPr>
        <p:spPr>
          <a:xfrm>
            <a:off x="9704653" y="1319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383962-AB8A-4C09-9B08-F1DF29E9003D}"/>
              </a:ext>
            </a:extLst>
          </p:cNvPr>
          <p:cNvSpPr txBox="1"/>
          <p:nvPr/>
        </p:nvSpPr>
        <p:spPr>
          <a:xfrm>
            <a:off x="8899296" y="11902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9A0230B7-C616-42E1-8238-40C34E1C4A06}"/>
              </a:ext>
            </a:extLst>
          </p:cNvPr>
          <p:cNvSpPr txBox="1"/>
          <p:nvPr/>
        </p:nvSpPr>
        <p:spPr>
          <a:xfrm>
            <a:off x="9054589" y="133184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E81AFBE-EE99-4E04-AFC0-E2BBFF41E23D}"/>
              </a:ext>
            </a:extLst>
          </p:cNvPr>
          <p:cNvSpPr txBox="1"/>
          <p:nvPr/>
        </p:nvSpPr>
        <p:spPr>
          <a:xfrm>
            <a:off x="10285323" y="94199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11A8AD4-200E-4A3E-B715-2AB3C28B1194}"/>
              </a:ext>
            </a:extLst>
          </p:cNvPr>
          <p:cNvSpPr txBox="1"/>
          <p:nvPr/>
        </p:nvSpPr>
        <p:spPr>
          <a:xfrm>
            <a:off x="11138541" y="934835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EDA9C9F-20D7-48AC-9606-D22DA0B9D576}"/>
              </a:ext>
            </a:extLst>
          </p:cNvPr>
          <p:cNvSpPr txBox="1"/>
          <p:nvPr/>
        </p:nvSpPr>
        <p:spPr>
          <a:xfrm>
            <a:off x="11735739" y="937839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6" name="Isosceles Triangle 325">
            <a:extLst>
              <a:ext uri="{FF2B5EF4-FFF2-40B4-BE49-F238E27FC236}">
                <a16:creationId xmlns:a16="http://schemas.microsoft.com/office/drawing/2014/main" id="{7963874E-0293-4D5A-9693-B38FDFE67836}"/>
              </a:ext>
            </a:extLst>
          </p:cNvPr>
          <p:cNvSpPr/>
          <p:nvPr/>
        </p:nvSpPr>
        <p:spPr>
          <a:xfrm flipV="1">
            <a:off x="9242768" y="78051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8C5D1C8E-5132-49B4-A852-1A6A22262C93}"/>
              </a:ext>
            </a:extLst>
          </p:cNvPr>
          <p:cNvSpPr/>
          <p:nvPr/>
        </p:nvSpPr>
        <p:spPr>
          <a:xfrm>
            <a:off x="7348683" y="69648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4729D1F0-0D2B-41DA-B32A-BE7E605D7FB2}"/>
              </a:ext>
            </a:extLst>
          </p:cNvPr>
          <p:cNvSpPr/>
          <p:nvPr/>
        </p:nvSpPr>
        <p:spPr>
          <a:xfrm>
            <a:off x="7500505" y="84449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325F99F-651D-400D-A0AC-DABADB442EA7}"/>
              </a:ext>
            </a:extLst>
          </p:cNvPr>
          <p:cNvSpPr/>
          <p:nvPr/>
        </p:nvSpPr>
        <p:spPr>
          <a:xfrm>
            <a:off x="8197750" y="707319"/>
            <a:ext cx="482665" cy="463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6DE2724-37A5-4B3F-A0E9-B602FF49C9A4}"/>
              </a:ext>
            </a:extLst>
          </p:cNvPr>
          <p:cNvSpPr txBox="1"/>
          <p:nvPr/>
        </p:nvSpPr>
        <p:spPr>
          <a:xfrm>
            <a:off x="8167961" y="32016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29968A1-2995-4DA4-8571-4FBFBA581A6D}"/>
              </a:ext>
            </a:extLst>
          </p:cNvPr>
          <p:cNvSpPr txBox="1"/>
          <p:nvPr/>
        </p:nvSpPr>
        <p:spPr>
          <a:xfrm>
            <a:off x="6513995" y="16458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20C8970-4DD5-4BDA-8F4E-64C467ADE017}"/>
              </a:ext>
            </a:extLst>
          </p:cNvPr>
          <p:cNvSpPr txBox="1"/>
          <p:nvPr/>
        </p:nvSpPr>
        <p:spPr>
          <a:xfrm>
            <a:off x="7301945" y="21143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4A71614-5466-4F2D-B388-3C72B2C8BDA4}"/>
              </a:ext>
            </a:extLst>
          </p:cNvPr>
          <p:cNvSpPr txBox="1"/>
          <p:nvPr/>
        </p:nvSpPr>
        <p:spPr>
          <a:xfrm>
            <a:off x="7641187" y="38863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5B9F7BA-51F6-47EB-A4AE-E3178CBDA922}"/>
              </a:ext>
            </a:extLst>
          </p:cNvPr>
          <p:cNvSpPr txBox="1"/>
          <p:nvPr/>
        </p:nvSpPr>
        <p:spPr>
          <a:xfrm>
            <a:off x="7257532" y="12604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4D6AD660-C312-4D3E-B8C5-15FBC8A31A41}"/>
              </a:ext>
            </a:extLst>
          </p:cNvPr>
          <p:cNvSpPr txBox="1"/>
          <p:nvPr/>
        </p:nvSpPr>
        <p:spPr>
          <a:xfrm>
            <a:off x="7380110" y="1368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943C529-3C7C-4DAD-A62C-54F91EFED607}"/>
              </a:ext>
            </a:extLst>
          </p:cNvPr>
          <p:cNvSpPr/>
          <p:nvPr/>
        </p:nvSpPr>
        <p:spPr>
          <a:xfrm>
            <a:off x="6559757" y="689798"/>
            <a:ext cx="482665" cy="463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01A629EB-9744-4278-A14A-43AE77EAC13C}"/>
              </a:ext>
            </a:extLst>
          </p:cNvPr>
          <p:cNvSpPr/>
          <p:nvPr/>
        </p:nvSpPr>
        <p:spPr>
          <a:xfrm>
            <a:off x="6707781" y="83256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CA615AD-2D59-41B0-AE21-D1CC3653FFC6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329021EF-B961-419D-9ADF-38F1456DC357}"/>
              </a:ext>
            </a:extLst>
          </p:cNvPr>
          <p:cNvSpPr/>
          <p:nvPr/>
        </p:nvSpPr>
        <p:spPr>
          <a:xfrm flipV="1">
            <a:off x="9873959" y="77263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154163D2-E539-4552-ACE0-681C8247B6E8}"/>
              </a:ext>
            </a:extLst>
          </p:cNvPr>
          <p:cNvSpPr/>
          <p:nvPr/>
        </p:nvSpPr>
        <p:spPr>
          <a:xfrm flipV="1">
            <a:off x="10486917" y="77140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45D58-4188-4F48-B03A-F896D8BEA51A}"/>
              </a:ext>
            </a:extLst>
          </p:cNvPr>
          <p:cNvCxnSpPr/>
          <p:nvPr/>
        </p:nvCxnSpPr>
        <p:spPr>
          <a:xfrm>
            <a:off x="8044740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139CD44-8B89-4740-A0AC-DBFE806D1C66}"/>
              </a:ext>
            </a:extLst>
          </p:cNvPr>
          <p:cNvCxnSpPr/>
          <p:nvPr/>
        </p:nvCxnSpPr>
        <p:spPr>
          <a:xfrm>
            <a:off x="7135475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E7D7E46-F185-4518-8216-10D681419B34}"/>
              </a:ext>
            </a:extLst>
          </p:cNvPr>
          <p:cNvCxnSpPr/>
          <p:nvPr/>
        </p:nvCxnSpPr>
        <p:spPr>
          <a:xfrm>
            <a:off x="8817391" y="26156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4962011-2923-43B9-862B-089D5F6270D5}"/>
              </a:ext>
            </a:extLst>
          </p:cNvPr>
          <p:cNvCxnSpPr/>
          <p:nvPr/>
        </p:nvCxnSpPr>
        <p:spPr>
          <a:xfrm>
            <a:off x="10948696" y="23578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5E96F50-A618-404B-A125-902E60F7032A}"/>
              </a:ext>
            </a:extLst>
          </p:cNvPr>
          <p:cNvCxnSpPr/>
          <p:nvPr/>
        </p:nvCxnSpPr>
        <p:spPr>
          <a:xfrm>
            <a:off x="6358315" y="23578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0191E3F-AA31-416D-B6C0-4BFF1D2F0A20}"/>
              </a:ext>
            </a:extLst>
          </p:cNvPr>
          <p:cNvCxnSpPr/>
          <p:nvPr/>
        </p:nvCxnSpPr>
        <p:spPr>
          <a:xfrm>
            <a:off x="12363957" y="24978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88A4D4C-29BB-47FF-8EE9-F4D57125B63E}"/>
              </a:ext>
            </a:extLst>
          </p:cNvPr>
          <p:cNvSpPr txBox="1"/>
          <p:nvPr/>
        </p:nvSpPr>
        <p:spPr>
          <a:xfrm>
            <a:off x="12539373" y="146951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23A5FC0-0882-4AEC-8423-64ACF7D42AB8}"/>
              </a:ext>
            </a:extLst>
          </p:cNvPr>
          <p:cNvSpPr/>
          <p:nvPr/>
        </p:nvSpPr>
        <p:spPr>
          <a:xfrm>
            <a:off x="12585135" y="672166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20C1F2B-C699-4A8A-904E-C6CF0A101317}"/>
              </a:ext>
            </a:extLst>
          </p:cNvPr>
          <p:cNvSpPr/>
          <p:nvPr/>
        </p:nvSpPr>
        <p:spPr>
          <a:xfrm>
            <a:off x="12733159" y="81493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A58EFC7-955A-400A-A3AD-F0BCB36D3897}"/>
              </a:ext>
            </a:extLst>
          </p:cNvPr>
          <p:cNvSpPr/>
          <p:nvPr/>
        </p:nvSpPr>
        <p:spPr>
          <a:xfrm>
            <a:off x="5594897" y="7687735"/>
            <a:ext cx="2541759" cy="72142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13BF7822-F93A-4EC6-9BA3-E0602690030D}"/>
              </a:ext>
            </a:extLst>
          </p:cNvPr>
          <p:cNvSpPr/>
          <p:nvPr/>
        </p:nvSpPr>
        <p:spPr>
          <a:xfrm>
            <a:off x="5630490" y="8764172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EEDDF2C-73A9-4668-A312-6953FD7AC387}"/>
              </a:ext>
            </a:extLst>
          </p:cNvPr>
          <p:cNvSpPr txBox="1"/>
          <p:nvPr/>
        </p:nvSpPr>
        <p:spPr>
          <a:xfrm>
            <a:off x="6443318" y="8142557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339A55FD-3BCE-4E02-AEA7-A8B391949000}"/>
              </a:ext>
            </a:extLst>
          </p:cNvPr>
          <p:cNvSpPr txBox="1"/>
          <p:nvPr/>
        </p:nvSpPr>
        <p:spPr>
          <a:xfrm>
            <a:off x="5782696" y="8149671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A617135-F86D-449A-ACFF-F40CB67027CB}"/>
              </a:ext>
            </a:extLst>
          </p:cNvPr>
          <p:cNvSpPr txBox="1"/>
          <p:nvPr/>
        </p:nvSpPr>
        <p:spPr>
          <a:xfrm>
            <a:off x="6444429" y="8718642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B7FB53D-7B68-4881-8B26-44A04613D47B}"/>
              </a:ext>
            </a:extLst>
          </p:cNvPr>
          <p:cNvSpPr txBox="1"/>
          <p:nvPr/>
        </p:nvSpPr>
        <p:spPr>
          <a:xfrm>
            <a:off x="5778318" y="870540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B5E05B8-FBAD-4442-A015-04F0D46088FF}"/>
              </a:ext>
            </a:extLst>
          </p:cNvPr>
          <p:cNvSpPr/>
          <p:nvPr/>
        </p:nvSpPr>
        <p:spPr>
          <a:xfrm>
            <a:off x="5638766" y="8232381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2A6BCFE-14E5-4434-A9C0-7DA1B47A0B2D}"/>
              </a:ext>
            </a:extLst>
          </p:cNvPr>
          <p:cNvGrpSpPr/>
          <p:nvPr/>
        </p:nvGrpSpPr>
        <p:grpSpPr>
          <a:xfrm>
            <a:off x="7733680" y="14412564"/>
            <a:ext cx="452811" cy="489410"/>
            <a:chOff x="3663082" y="5130920"/>
            <a:chExt cx="343364" cy="369332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142B9A9-C1B4-4654-B9E6-8FCC31AE7736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600CEDE-9223-4A6F-A6B2-8FF7CD24C73D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A5073FC1-4731-4529-98BD-CEA48F4F5AD7}"/>
              </a:ext>
            </a:extLst>
          </p:cNvPr>
          <p:cNvSpPr/>
          <p:nvPr/>
        </p:nvSpPr>
        <p:spPr>
          <a:xfrm>
            <a:off x="5766792" y="8128733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957EC96-7F19-432B-8560-749A81533ACA}"/>
              </a:ext>
            </a:extLst>
          </p:cNvPr>
          <p:cNvSpPr/>
          <p:nvPr/>
        </p:nvSpPr>
        <p:spPr>
          <a:xfrm>
            <a:off x="6419279" y="8129961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D673D8C0-B375-410D-AE6E-474D5AA35179}"/>
              </a:ext>
            </a:extLst>
          </p:cNvPr>
          <p:cNvSpPr/>
          <p:nvPr/>
        </p:nvSpPr>
        <p:spPr>
          <a:xfrm>
            <a:off x="6418801" y="8697466"/>
            <a:ext cx="1716603" cy="90029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48A57151-7714-4F49-A5B9-21F5ED95DD3D}"/>
              </a:ext>
            </a:extLst>
          </p:cNvPr>
          <p:cNvSpPr/>
          <p:nvPr/>
        </p:nvSpPr>
        <p:spPr>
          <a:xfrm>
            <a:off x="5782695" y="8696506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Isosceles Triangle 232">
            <a:extLst>
              <a:ext uri="{FF2B5EF4-FFF2-40B4-BE49-F238E27FC236}">
                <a16:creationId xmlns:a16="http://schemas.microsoft.com/office/drawing/2014/main" id="{521E4977-4029-4A2E-A5BC-E8DAA66B15C1}"/>
              </a:ext>
            </a:extLst>
          </p:cNvPr>
          <p:cNvSpPr/>
          <p:nvPr/>
        </p:nvSpPr>
        <p:spPr>
          <a:xfrm>
            <a:off x="7990445" y="878923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69DFDAB-C221-40B2-B913-68B0E80BBF75}"/>
              </a:ext>
            </a:extLst>
          </p:cNvPr>
          <p:cNvSpPr/>
          <p:nvPr/>
        </p:nvSpPr>
        <p:spPr>
          <a:xfrm>
            <a:off x="5592549" y="7752383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67365AFA-1A39-4154-BE07-F72BD8919E9B}"/>
              </a:ext>
            </a:extLst>
          </p:cNvPr>
          <p:cNvSpPr/>
          <p:nvPr/>
        </p:nvSpPr>
        <p:spPr>
          <a:xfrm rot="10800000">
            <a:off x="7988700" y="785383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49F7EC2-1B1F-434B-BAD4-49D9D685614C}"/>
              </a:ext>
            </a:extLst>
          </p:cNvPr>
          <p:cNvSpPr txBox="1"/>
          <p:nvPr/>
        </p:nvSpPr>
        <p:spPr>
          <a:xfrm>
            <a:off x="5867547" y="7802538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61CD848-398F-4054-B3BD-25595A073801}"/>
              </a:ext>
            </a:extLst>
          </p:cNvPr>
          <p:cNvSpPr/>
          <p:nvPr/>
        </p:nvSpPr>
        <p:spPr>
          <a:xfrm>
            <a:off x="5800547" y="7779223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8" name="Picture 237">
            <a:extLst>
              <a:ext uri="{FF2B5EF4-FFF2-40B4-BE49-F238E27FC236}">
                <a16:creationId xmlns:a16="http://schemas.microsoft.com/office/drawing/2014/main" id="{A528E80B-1C1A-4024-9C0D-0F39B72D54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0325" y="14568449"/>
            <a:ext cx="171124" cy="191993"/>
          </a:xfrm>
          <a:prstGeom prst="rect">
            <a:avLst/>
          </a:prstGeom>
        </p:spPr>
      </p:pic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DA076CDB-7D10-4721-98C2-447BB9154DA4}"/>
              </a:ext>
            </a:extLst>
          </p:cNvPr>
          <p:cNvSpPr/>
          <p:nvPr/>
        </p:nvSpPr>
        <p:spPr>
          <a:xfrm rot="10800000">
            <a:off x="5652757" y="7867828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C89A43D2-A0A7-44D9-85D5-94ED3DC020F8}"/>
              </a:ext>
            </a:extLst>
          </p:cNvPr>
          <p:cNvSpPr/>
          <p:nvPr/>
        </p:nvSpPr>
        <p:spPr>
          <a:xfrm rot="10800000">
            <a:off x="7985840" y="819797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60FE2FA9-EB0D-447F-89FC-735F0EBD62D6}"/>
              </a:ext>
            </a:extLst>
          </p:cNvPr>
          <p:cNvSpPr txBox="1"/>
          <p:nvPr/>
        </p:nvSpPr>
        <p:spPr>
          <a:xfrm>
            <a:off x="6453209" y="13237917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CE4A17E-3716-4735-8DE1-BD25A58D2585}"/>
              </a:ext>
            </a:extLst>
          </p:cNvPr>
          <p:cNvSpPr txBox="1"/>
          <p:nvPr/>
        </p:nvSpPr>
        <p:spPr>
          <a:xfrm>
            <a:off x="5788539" y="1322760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F091E98-71BE-4B4D-B48C-F6C7D62770BA}"/>
              </a:ext>
            </a:extLst>
          </p:cNvPr>
          <p:cNvSpPr/>
          <p:nvPr/>
        </p:nvSpPr>
        <p:spPr>
          <a:xfrm>
            <a:off x="5657419" y="13297812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1432FEA6-10BE-4776-AD75-47658F712FF7}"/>
              </a:ext>
            </a:extLst>
          </p:cNvPr>
          <p:cNvSpPr/>
          <p:nvPr/>
        </p:nvSpPr>
        <p:spPr>
          <a:xfrm rot="10800000">
            <a:off x="5636237" y="13953633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Isosceles Triangle 244">
            <a:extLst>
              <a:ext uri="{FF2B5EF4-FFF2-40B4-BE49-F238E27FC236}">
                <a16:creationId xmlns:a16="http://schemas.microsoft.com/office/drawing/2014/main" id="{8987415B-7C8C-4CF2-B18E-1321E55627BA}"/>
              </a:ext>
            </a:extLst>
          </p:cNvPr>
          <p:cNvSpPr/>
          <p:nvPr/>
        </p:nvSpPr>
        <p:spPr>
          <a:xfrm rot="10800000">
            <a:off x="7993402" y="1328264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4562E08-663D-4C25-BD49-6422FBC8919B}"/>
              </a:ext>
            </a:extLst>
          </p:cNvPr>
          <p:cNvSpPr/>
          <p:nvPr/>
        </p:nvSpPr>
        <p:spPr>
          <a:xfrm>
            <a:off x="6417279" y="13212343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Isosceles Triangle 246">
            <a:extLst>
              <a:ext uri="{FF2B5EF4-FFF2-40B4-BE49-F238E27FC236}">
                <a16:creationId xmlns:a16="http://schemas.microsoft.com/office/drawing/2014/main" id="{95C9318D-E146-492B-B04A-80DC57F2144D}"/>
              </a:ext>
            </a:extLst>
          </p:cNvPr>
          <p:cNvSpPr/>
          <p:nvPr/>
        </p:nvSpPr>
        <p:spPr>
          <a:xfrm rot="10800000">
            <a:off x="7986548" y="1395860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674789D-AFE2-45B3-AD39-22A06B768216}"/>
              </a:ext>
            </a:extLst>
          </p:cNvPr>
          <p:cNvSpPr/>
          <p:nvPr/>
        </p:nvSpPr>
        <p:spPr>
          <a:xfrm>
            <a:off x="5799603" y="13888371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9C8C53F-868B-46D3-89E0-CB2D6EC81F1B}"/>
              </a:ext>
            </a:extLst>
          </p:cNvPr>
          <p:cNvSpPr/>
          <p:nvPr/>
        </p:nvSpPr>
        <p:spPr>
          <a:xfrm>
            <a:off x="6424612" y="13888371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256841D-DDF1-4C77-9FA1-6C4A4C767DF4}"/>
              </a:ext>
            </a:extLst>
          </p:cNvPr>
          <p:cNvCxnSpPr>
            <a:cxnSpLocks/>
          </p:cNvCxnSpPr>
          <p:nvPr/>
        </p:nvCxnSpPr>
        <p:spPr>
          <a:xfrm>
            <a:off x="5759247" y="13449118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C457EB92-D063-4642-B791-E73871558A5C}"/>
              </a:ext>
            </a:extLst>
          </p:cNvPr>
          <p:cNvSpPr txBox="1"/>
          <p:nvPr/>
        </p:nvSpPr>
        <p:spPr>
          <a:xfrm>
            <a:off x="5875358" y="13896211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579243D3-EDA4-4084-9DF5-15FD11B38042}"/>
              </a:ext>
            </a:extLst>
          </p:cNvPr>
          <p:cNvSpPr txBox="1"/>
          <p:nvPr/>
        </p:nvSpPr>
        <p:spPr>
          <a:xfrm>
            <a:off x="6471870" y="13888371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8515A3A0-DEEE-429F-92A0-200E5F5EAE35}"/>
              </a:ext>
            </a:extLst>
          </p:cNvPr>
          <p:cNvSpPr txBox="1"/>
          <p:nvPr/>
        </p:nvSpPr>
        <p:spPr>
          <a:xfrm>
            <a:off x="6455822" y="13567624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AB67DC2D-B800-47CD-875C-B774F158390F}"/>
              </a:ext>
            </a:extLst>
          </p:cNvPr>
          <p:cNvSpPr txBox="1"/>
          <p:nvPr/>
        </p:nvSpPr>
        <p:spPr>
          <a:xfrm>
            <a:off x="5791152" y="1355731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338" name="Isosceles Triangle 337">
            <a:extLst>
              <a:ext uri="{FF2B5EF4-FFF2-40B4-BE49-F238E27FC236}">
                <a16:creationId xmlns:a16="http://schemas.microsoft.com/office/drawing/2014/main" id="{C154C4A1-3610-46AB-A5D4-2BA38BA62DD7}"/>
              </a:ext>
            </a:extLst>
          </p:cNvPr>
          <p:cNvSpPr/>
          <p:nvPr/>
        </p:nvSpPr>
        <p:spPr>
          <a:xfrm rot="10800000">
            <a:off x="7988641" y="1361235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6985417B-18ED-4C92-8771-D2055AA10193}"/>
              </a:ext>
            </a:extLst>
          </p:cNvPr>
          <p:cNvSpPr/>
          <p:nvPr/>
        </p:nvSpPr>
        <p:spPr>
          <a:xfrm>
            <a:off x="6419892" y="13542050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69EE3334-C6C2-4444-BAAF-5A6698DBCB07}"/>
              </a:ext>
            </a:extLst>
          </p:cNvPr>
          <p:cNvCxnSpPr>
            <a:cxnSpLocks/>
          </p:cNvCxnSpPr>
          <p:nvPr/>
        </p:nvCxnSpPr>
        <p:spPr>
          <a:xfrm>
            <a:off x="5761860" y="13778825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Oval 341">
            <a:extLst>
              <a:ext uri="{FF2B5EF4-FFF2-40B4-BE49-F238E27FC236}">
                <a16:creationId xmlns:a16="http://schemas.microsoft.com/office/drawing/2014/main" id="{49D6A21E-F2D3-4160-8024-F56B0657036D}"/>
              </a:ext>
            </a:extLst>
          </p:cNvPr>
          <p:cNvSpPr/>
          <p:nvPr/>
        </p:nvSpPr>
        <p:spPr>
          <a:xfrm>
            <a:off x="5642673" y="13625691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0B003885-4E1B-4DE8-80BC-BE90EA39D65A}"/>
              </a:ext>
            </a:extLst>
          </p:cNvPr>
          <p:cNvSpPr/>
          <p:nvPr/>
        </p:nvSpPr>
        <p:spPr>
          <a:xfrm>
            <a:off x="5606637" y="9592056"/>
            <a:ext cx="2535143" cy="191394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0DDE10AF-17EC-433F-A71A-50A81540AC0A}"/>
              </a:ext>
            </a:extLst>
          </p:cNvPr>
          <p:cNvSpPr/>
          <p:nvPr/>
        </p:nvSpPr>
        <p:spPr>
          <a:xfrm>
            <a:off x="5659982" y="9733089"/>
            <a:ext cx="2423935" cy="10532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64EDD59-5F69-4766-9988-A994FAFD99A5}"/>
              </a:ext>
            </a:extLst>
          </p:cNvPr>
          <p:cNvSpPr/>
          <p:nvPr/>
        </p:nvSpPr>
        <p:spPr>
          <a:xfrm>
            <a:off x="5786118" y="9767912"/>
            <a:ext cx="21013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Not Available with</a:t>
            </a: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7698CF75-FFB4-4004-8E9F-4A9264E5E8CB}"/>
              </a:ext>
            </a:extLst>
          </p:cNvPr>
          <p:cNvGrpSpPr/>
          <p:nvPr/>
        </p:nvGrpSpPr>
        <p:grpSpPr>
          <a:xfrm>
            <a:off x="5707101" y="10497397"/>
            <a:ext cx="1559398" cy="233956"/>
            <a:chOff x="2184414" y="6126057"/>
            <a:chExt cx="1559398" cy="233956"/>
          </a:xfrm>
        </p:grpSpPr>
        <p:pic>
          <p:nvPicPr>
            <p:cNvPr id="358" name="Picture 357">
              <a:extLst>
                <a:ext uri="{FF2B5EF4-FFF2-40B4-BE49-F238E27FC236}">
                  <a16:creationId xmlns:a16="http://schemas.microsoft.com/office/drawing/2014/main" id="{47F5ACDE-C1F6-4577-ABC5-87271B768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359" name="Picture 358">
              <a:extLst>
                <a:ext uri="{FF2B5EF4-FFF2-40B4-BE49-F238E27FC236}">
                  <a16:creationId xmlns:a16="http://schemas.microsoft.com/office/drawing/2014/main" id="{BA268170-70A1-4FE6-8258-E928298EF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360" name="Picture 359">
              <a:extLst>
                <a:ext uri="{FF2B5EF4-FFF2-40B4-BE49-F238E27FC236}">
                  <a16:creationId xmlns:a16="http://schemas.microsoft.com/office/drawing/2014/main" id="{2503B0A1-3526-452A-A6DF-9252C7326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09AC3786-E3C0-4CAD-B509-836B8C048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355" name="Rectangle 354">
            <a:extLst>
              <a:ext uri="{FF2B5EF4-FFF2-40B4-BE49-F238E27FC236}">
                <a16:creationId xmlns:a16="http://schemas.microsoft.com/office/drawing/2014/main" id="{A3F72873-78D9-4E50-AAF9-E7EBB9023428}"/>
              </a:ext>
            </a:extLst>
          </p:cNvPr>
          <p:cNvSpPr/>
          <p:nvPr/>
        </p:nvSpPr>
        <p:spPr>
          <a:xfrm>
            <a:off x="7307737" y="11227436"/>
            <a:ext cx="5886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Add rules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5CAFFB1E-2FC3-43C1-B4A5-863D8505FC35}"/>
              </a:ext>
            </a:extLst>
          </p:cNvPr>
          <p:cNvSpPr/>
          <p:nvPr/>
        </p:nvSpPr>
        <p:spPr>
          <a:xfrm>
            <a:off x="7911778" y="11262927"/>
            <a:ext cx="154579" cy="1391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5E05D27F-4F72-4615-8D8D-C9A08CB088C3}"/>
              </a:ext>
            </a:extLst>
          </p:cNvPr>
          <p:cNvSpPr txBox="1"/>
          <p:nvPr/>
        </p:nvSpPr>
        <p:spPr>
          <a:xfrm>
            <a:off x="7851924" y="1117081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F67B2F44-EF28-42A5-A638-BED70608F7A8}"/>
              </a:ext>
            </a:extLst>
          </p:cNvPr>
          <p:cNvSpPr/>
          <p:nvPr/>
        </p:nvSpPr>
        <p:spPr>
          <a:xfrm>
            <a:off x="5615106" y="11513113"/>
            <a:ext cx="2535143" cy="1555604"/>
          </a:xfrm>
          <a:prstGeom prst="rect">
            <a:avLst/>
          </a:prstGeom>
          <a:solidFill>
            <a:schemeClr val="accent6">
              <a:lumMod val="75000"/>
              <a:alpha val="1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6AAD15BE-FB91-4064-9A9B-2C90B72D4F30}"/>
              </a:ext>
            </a:extLst>
          </p:cNvPr>
          <p:cNvSpPr/>
          <p:nvPr/>
        </p:nvSpPr>
        <p:spPr>
          <a:xfrm>
            <a:off x="5798245" y="12358692"/>
            <a:ext cx="2101312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5BC1D2BD-781F-4E19-80F0-860E0BFDBD0C}"/>
              </a:ext>
            </a:extLst>
          </p:cNvPr>
          <p:cNvSpPr/>
          <p:nvPr/>
        </p:nvSpPr>
        <p:spPr>
          <a:xfrm>
            <a:off x="5796128" y="11610036"/>
            <a:ext cx="2101312" cy="5479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03111032-88BA-4B10-B8EE-2D2E54776DAE}"/>
              </a:ext>
            </a:extLst>
          </p:cNvPr>
          <p:cNvSpPr/>
          <p:nvPr/>
        </p:nvSpPr>
        <p:spPr>
          <a:xfrm>
            <a:off x="5780391" y="11644858"/>
            <a:ext cx="21013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Available only with</a:t>
            </a:r>
          </a:p>
        </p:txBody>
      </p: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15108A8B-D652-4109-948A-A28B113B4D52}"/>
              </a:ext>
            </a:extLst>
          </p:cNvPr>
          <p:cNvGrpSpPr/>
          <p:nvPr/>
        </p:nvGrpSpPr>
        <p:grpSpPr>
          <a:xfrm>
            <a:off x="5803120" y="11917416"/>
            <a:ext cx="1559398" cy="233956"/>
            <a:chOff x="2184414" y="6126057"/>
            <a:chExt cx="1559398" cy="233956"/>
          </a:xfrm>
        </p:grpSpPr>
        <p:pic>
          <p:nvPicPr>
            <p:cNvPr id="367" name="Picture 366">
              <a:extLst>
                <a:ext uri="{FF2B5EF4-FFF2-40B4-BE49-F238E27FC236}">
                  <a16:creationId xmlns:a16="http://schemas.microsoft.com/office/drawing/2014/main" id="{D8D2BDAD-692D-4997-B4C3-A72CFA288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368" name="Picture 367">
              <a:extLst>
                <a:ext uri="{FF2B5EF4-FFF2-40B4-BE49-F238E27FC236}">
                  <a16:creationId xmlns:a16="http://schemas.microsoft.com/office/drawing/2014/main" id="{24A63CA1-0FBA-4351-8F42-256522430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CBBCA575-EA14-4D80-B998-B44A1D461B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370" name="Picture 369">
              <a:extLst>
                <a:ext uri="{FF2B5EF4-FFF2-40B4-BE49-F238E27FC236}">
                  <a16:creationId xmlns:a16="http://schemas.microsoft.com/office/drawing/2014/main" id="{2ACC53FF-C2FA-484B-9687-01D08CFB8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378" name="Rectangle 377">
            <a:extLst>
              <a:ext uri="{FF2B5EF4-FFF2-40B4-BE49-F238E27FC236}">
                <a16:creationId xmlns:a16="http://schemas.microsoft.com/office/drawing/2014/main" id="{57FED537-1D64-4E6C-AF42-29BDE03B4703}"/>
              </a:ext>
            </a:extLst>
          </p:cNvPr>
          <p:cNvSpPr/>
          <p:nvPr/>
        </p:nvSpPr>
        <p:spPr>
          <a:xfrm>
            <a:off x="7920247" y="12853055"/>
            <a:ext cx="154579" cy="1391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125F38D7-5EF0-40C4-9789-07D33A114D1A}"/>
              </a:ext>
            </a:extLst>
          </p:cNvPr>
          <p:cNvSpPr txBox="1"/>
          <p:nvPr/>
        </p:nvSpPr>
        <p:spPr>
          <a:xfrm>
            <a:off x="7860393" y="1276094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EC81BDFA-C56A-40AE-9CF2-23A79443CDC5}"/>
              </a:ext>
            </a:extLst>
          </p:cNvPr>
          <p:cNvGrpSpPr/>
          <p:nvPr/>
        </p:nvGrpSpPr>
        <p:grpSpPr>
          <a:xfrm>
            <a:off x="6426635" y="9345747"/>
            <a:ext cx="1559398" cy="233956"/>
            <a:chOff x="2184414" y="6126057"/>
            <a:chExt cx="1559398" cy="233956"/>
          </a:xfrm>
        </p:grpSpPr>
        <p:pic>
          <p:nvPicPr>
            <p:cNvPr id="381" name="Picture 380">
              <a:extLst>
                <a:ext uri="{FF2B5EF4-FFF2-40B4-BE49-F238E27FC236}">
                  <a16:creationId xmlns:a16="http://schemas.microsoft.com/office/drawing/2014/main" id="{CA3413EC-D83C-4317-B752-8C9943E12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326A56B0-3A84-420D-B36B-230802486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383" name="Picture 382">
              <a:extLst>
                <a:ext uri="{FF2B5EF4-FFF2-40B4-BE49-F238E27FC236}">
                  <a16:creationId xmlns:a16="http://schemas.microsoft.com/office/drawing/2014/main" id="{72393A08-B66E-46B2-971B-60C0C8FAA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384" name="Picture 383">
              <a:extLst>
                <a:ext uri="{FF2B5EF4-FFF2-40B4-BE49-F238E27FC236}">
                  <a16:creationId xmlns:a16="http://schemas.microsoft.com/office/drawing/2014/main" id="{481D4EA8-91B4-4A2E-866B-3B0B4BF63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pic>
        <p:nvPicPr>
          <p:cNvPr id="385" name="Picture 384">
            <a:extLst>
              <a:ext uri="{FF2B5EF4-FFF2-40B4-BE49-F238E27FC236}">
                <a16:creationId xmlns:a16="http://schemas.microsoft.com/office/drawing/2014/main" id="{A6268575-3058-42A8-A878-0D2906DE7D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9792" y="9382563"/>
            <a:ext cx="201988" cy="222187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3A02FAB9-14AF-4E03-860B-E25ED907E5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28157" y="9368462"/>
            <a:ext cx="190500" cy="209550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8F7A4185-C0A3-4C03-9C30-0C49BA7ACD2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5612" y="10506810"/>
            <a:ext cx="201988" cy="222187"/>
          </a:xfrm>
          <a:prstGeom prst="rect">
            <a:avLst/>
          </a:prstGeom>
        </p:spPr>
      </p:pic>
      <p:pic>
        <p:nvPicPr>
          <p:cNvPr id="388" name="Picture 387">
            <a:extLst>
              <a:ext uri="{FF2B5EF4-FFF2-40B4-BE49-F238E27FC236}">
                <a16:creationId xmlns:a16="http://schemas.microsoft.com/office/drawing/2014/main" id="{C23ED5DB-DE1D-4F31-B6ED-D3ADC722D2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83977" y="10492709"/>
            <a:ext cx="190500" cy="209550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15143FD1-C62C-4750-B646-B6E9045790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9105" y="11904604"/>
            <a:ext cx="201988" cy="222187"/>
          </a:xfrm>
          <a:prstGeom prst="rect">
            <a:avLst/>
          </a:prstGeom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37606825-2C0E-462C-B9F4-35F400CA5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87470" y="11890503"/>
            <a:ext cx="190500" cy="209550"/>
          </a:xfrm>
          <a:prstGeom prst="rect">
            <a:avLst/>
          </a:prstGeom>
        </p:spPr>
      </p:pic>
      <p:sp>
        <p:nvSpPr>
          <p:cNvPr id="391" name="Rectangle 390">
            <a:extLst>
              <a:ext uri="{FF2B5EF4-FFF2-40B4-BE49-F238E27FC236}">
                <a16:creationId xmlns:a16="http://schemas.microsoft.com/office/drawing/2014/main" id="{0A5A8587-2B26-430C-8DA1-796465276F54}"/>
              </a:ext>
            </a:extLst>
          </p:cNvPr>
          <p:cNvSpPr/>
          <p:nvPr/>
        </p:nvSpPr>
        <p:spPr>
          <a:xfrm>
            <a:off x="250031" y="7687735"/>
            <a:ext cx="2541759" cy="32229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A9E96865-8098-42E3-907D-B0CD5DBEF51B}"/>
              </a:ext>
            </a:extLst>
          </p:cNvPr>
          <p:cNvSpPr/>
          <p:nvPr/>
        </p:nvSpPr>
        <p:spPr>
          <a:xfrm>
            <a:off x="285624" y="8764171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9817AB93-99DC-4FA2-9466-39DDFC5B04A2}"/>
              </a:ext>
            </a:extLst>
          </p:cNvPr>
          <p:cNvSpPr txBox="1"/>
          <p:nvPr/>
        </p:nvSpPr>
        <p:spPr>
          <a:xfrm>
            <a:off x="1098452" y="814255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7E4BA171-2A01-492E-9A5C-F2625B3909AE}"/>
              </a:ext>
            </a:extLst>
          </p:cNvPr>
          <p:cNvSpPr txBox="1"/>
          <p:nvPr/>
        </p:nvSpPr>
        <p:spPr>
          <a:xfrm>
            <a:off x="437830" y="8149670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8C7567C5-6AC4-40E9-BDD7-83C65298ACDD}"/>
              </a:ext>
            </a:extLst>
          </p:cNvPr>
          <p:cNvSpPr txBox="1"/>
          <p:nvPr/>
        </p:nvSpPr>
        <p:spPr>
          <a:xfrm>
            <a:off x="1099563" y="871864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C9B1580B-6B69-4D3E-ACF3-2572046D8028}"/>
              </a:ext>
            </a:extLst>
          </p:cNvPr>
          <p:cNvSpPr txBox="1"/>
          <p:nvPr/>
        </p:nvSpPr>
        <p:spPr>
          <a:xfrm>
            <a:off x="433452" y="870540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811AE711-24AA-4B24-AEB9-05B33B5786D3}"/>
              </a:ext>
            </a:extLst>
          </p:cNvPr>
          <p:cNvSpPr/>
          <p:nvPr/>
        </p:nvSpPr>
        <p:spPr>
          <a:xfrm>
            <a:off x="293900" y="8232380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C3D19636-FE95-4E10-8A50-9F919A77E5DF}"/>
              </a:ext>
            </a:extLst>
          </p:cNvPr>
          <p:cNvGrpSpPr/>
          <p:nvPr/>
        </p:nvGrpSpPr>
        <p:grpSpPr>
          <a:xfrm>
            <a:off x="2386869" y="10421272"/>
            <a:ext cx="452811" cy="489410"/>
            <a:chOff x="3663082" y="5130920"/>
            <a:chExt cx="343364" cy="369332"/>
          </a:xfrm>
        </p:grpSpPr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67B90406-4595-4B65-AB94-509D17954BCD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1812ABBA-DD05-4646-9774-1033AEA108B7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01" name="Rectangle 400">
            <a:extLst>
              <a:ext uri="{FF2B5EF4-FFF2-40B4-BE49-F238E27FC236}">
                <a16:creationId xmlns:a16="http://schemas.microsoft.com/office/drawing/2014/main" id="{D9F84CCD-2857-44E6-8ADD-3B18CC4CA74C}"/>
              </a:ext>
            </a:extLst>
          </p:cNvPr>
          <p:cNvSpPr/>
          <p:nvPr/>
        </p:nvSpPr>
        <p:spPr>
          <a:xfrm>
            <a:off x="421926" y="8128732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ABAA5CC2-AF57-4559-A77F-7BE22F09E675}"/>
              </a:ext>
            </a:extLst>
          </p:cNvPr>
          <p:cNvSpPr/>
          <p:nvPr/>
        </p:nvSpPr>
        <p:spPr>
          <a:xfrm>
            <a:off x="1074413" y="8129960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F885E00-822B-42B2-9809-E91AC2281874}"/>
              </a:ext>
            </a:extLst>
          </p:cNvPr>
          <p:cNvSpPr/>
          <p:nvPr/>
        </p:nvSpPr>
        <p:spPr>
          <a:xfrm>
            <a:off x="1073935" y="8697465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619311F7-5D00-47A6-90C3-439480E90328}"/>
              </a:ext>
            </a:extLst>
          </p:cNvPr>
          <p:cNvSpPr/>
          <p:nvPr/>
        </p:nvSpPr>
        <p:spPr>
          <a:xfrm>
            <a:off x="437829" y="8696505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Isosceles Triangle 404">
            <a:extLst>
              <a:ext uri="{FF2B5EF4-FFF2-40B4-BE49-F238E27FC236}">
                <a16:creationId xmlns:a16="http://schemas.microsoft.com/office/drawing/2014/main" id="{8B7BA13E-BFEC-4956-8778-901256224768}"/>
              </a:ext>
            </a:extLst>
          </p:cNvPr>
          <p:cNvSpPr/>
          <p:nvPr/>
        </p:nvSpPr>
        <p:spPr>
          <a:xfrm rot="10800000">
            <a:off x="2645579" y="8789238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88E580A9-C1E1-4380-946E-9AA2B4489841}"/>
              </a:ext>
            </a:extLst>
          </p:cNvPr>
          <p:cNvSpPr/>
          <p:nvPr/>
        </p:nvSpPr>
        <p:spPr>
          <a:xfrm>
            <a:off x="247683" y="7752382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Isosceles Triangle 406">
            <a:extLst>
              <a:ext uri="{FF2B5EF4-FFF2-40B4-BE49-F238E27FC236}">
                <a16:creationId xmlns:a16="http://schemas.microsoft.com/office/drawing/2014/main" id="{A44BE527-4613-4C4A-9645-8F67F180B917}"/>
              </a:ext>
            </a:extLst>
          </p:cNvPr>
          <p:cNvSpPr/>
          <p:nvPr/>
        </p:nvSpPr>
        <p:spPr>
          <a:xfrm rot="10800000">
            <a:off x="2643834" y="785383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E144C89-0EA3-4238-8E45-876692D78642}"/>
              </a:ext>
            </a:extLst>
          </p:cNvPr>
          <p:cNvSpPr txBox="1"/>
          <p:nvPr/>
        </p:nvSpPr>
        <p:spPr>
          <a:xfrm>
            <a:off x="522681" y="780253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7EC982EF-7225-44A5-BE25-9C02491A0976}"/>
              </a:ext>
            </a:extLst>
          </p:cNvPr>
          <p:cNvSpPr/>
          <p:nvPr/>
        </p:nvSpPr>
        <p:spPr>
          <a:xfrm>
            <a:off x="455681" y="7779222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" name="Picture 409">
            <a:extLst>
              <a:ext uri="{FF2B5EF4-FFF2-40B4-BE49-F238E27FC236}">
                <a16:creationId xmlns:a16="http://schemas.microsoft.com/office/drawing/2014/main" id="{EAE29100-5C32-4AA4-9EB9-C13C100B85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3514" y="10577157"/>
            <a:ext cx="171124" cy="191993"/>
          </a:xfrm>
          <a:prstGeom prst="rect">
            <a:avLst/>
          </a:prstGeom>
        </p:spPr>
      </p:pic>
      <p:sp>
        <p:nvSpPr>
          <p:cNvPr id="411" name="Isosceles Triangle 410">
            <a:extLst>
              <a:ext uri="{FF2B5EF4-FFF2-40B4-BE49-F238E27FC236}">
                <a16:creationId xmlns:a16="http://schemas.microsoft.com/office/drawing/2014/main" id="{8E810F5D-FCFC-4EDE-85F1-10BBB52CFF1F}"/>
              </a:ext>
            </a:extLst>
          </p:cNvPr>
          <p:cNvSpPr/>
          <p:nvPr/>
        </p:nvSpPr>
        <p:spPr>
          <a:xfrm rot="10800000">
            <a:off x="307891" y="786782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Isosceles Triangle 411">
            <a:extLst>
              <a:ext uri="{FF2B5EF4-FFF2-40B4-BE49-F238E27FC236}">
                <a16:creationId xmlns:a16="http://schemas.microsoft.com/office/drawing/2014/main" id="{14CFA183-48FD-4C95-A2D4-2DF34ABD46C3}"/>
              </a:ext>
            </a:extLst>
          </p:cNvPr>
          <p:cNvSpPr/>
          <p:nvPr/>
        </p:nvSpPr>
        <p:spPr>
          <a:xfrm rot="10800000">
            <a:off x="2640974" y="819797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281C8A5F-9FD6-4EED-89A9-1D0225FC4730}"/>
              </a:ext>
            </a:extLst>
          </p:cNvPr>
          <p:cNvSpPr txBox="1"/>
          <p:nvPr/>
        </p:nvSpPr>
        <p:spPr>
          <a:xfrm>
            <a:off x="1101457" y="9344689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1102B821-78F7-47C4-9360-C1C5866B37F8}"/>
              </a:ext>
            </a:extLst>
          </p:cNvPr>
          <p:cNvSpPr txBox="1"/>
          <p:nvPr/>
        </p:nvSpPr>
        <p:spPr>
          <a:xfrm>
            <a:off x="436787" y="933437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B2F63DF7-6A4E-4CF6-8868-F086A329E536}"/>
              </a:ext>
            </a:extLst>
          </p:cNvPr>
          <p:cNvSpPr/>
          <p:nvPr/>
        </p:nvSpPr>
        <p:spPr>
          <a:xfrm>
            <a:off x="305667" y="9404584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16" name="Isosceles Triangle 415">
            <a:extLst>
              <a:ext uri="{FF2B5EF4-FFF2-40B4-BE49-F238E27FC236}">
                <a16:creationId xmlns:a16="http://schemas.microsoft.com/office/drawing/2014/main" id="{425493F7-94AE-4D88-AEF6-94DE31443C8A}"/>
              </a:ext>
            </a:extLst>
          </p:cNvPr>
          <p:cNvSpPr/>
          <p:nvPr/>
        </p:nvSpPr>
        <p:spPr>
          <a:xfrm rot="10800000">
            <a:off x="284485" y="10060405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Isosceles Triangle 416">
            <a:extLst>
              <a:ext uri="{FF2B5EF4-FFF2-40B4-BE49-F238E27FC236}">
                <a16:creationId xmlns:a16="http://schemas.microsoft.com/office/drawing/2014/main" id="{7E11D85D-6AF4-49E6-87DE-4F246D3CAFF5}"/>
              </a:ext>
            </a:extLst>
          </p:cNvPr>
          <p:cNvSpPr/>
          <p:nvPr/>
        </p:nvSpPr>
        <p:spPr>
          <a:xfrm rot="10800000">
            <a:off x="2641650" y="938941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1BE50232-2B5E-4CC6-9599-7EC8E7E6E795}"/>
              </a:ext>
            </a:extLst>
          </p:cNvPr>
          <p:cNvSpPr/>
          <p:nvPr/>
        </p:nvSpPr>
        <p:spPr>
          <a:xfrm>
            <a:off x="1065527" y="9319115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Isosceles Triangle 418">
            <a:extLst>
              <a:ext uri="{FF2B5EF4-FFF2-40B4-BE49-F238E27FC236}">
                <a16:creationId xmlns:a16="http://schemas.microsoft.com/office/drawing/2014/main" id="{5C955B52-A21E-4F90-BBA4-15DE7A227336}"/>
              </a:ext>
            </a:extLst>
          </p:cNvPr>
          <p:cNvSpPr/>
          <p:nvPr/>
        </p:nvSpPr>
        <p:spPr>
          <a:xfrm rot="10800000">
            <a:off x="2634796" y="1006537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292E0D8D-923F-4F04-92AE-8370797C6482}"/>
              </a:ext>
            </a:extLst>
          </p:cNvPr>
          <p:cNvSpPr/>
          <p:nvPr/>
        </p:nvSpPr>
        <p:spPr>
          <a:xfrm>
            <a:off x="447851" y="9995143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A51854C3-EF01-42E1-BA10-74F080F13F42}"/>
              </a:ext>
            </a:extLst>
          </p:cNvPr>
          <p:cNvSpPr/>
          <p:nvPr/>
        </p:nvSpPr>
        <p:spPr>
          <a:xfrm>
            <a:off x="1072860" y="9995143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DF8A0F77-4698-4E15-8BDF-13650B1D3375}"/>
              </a:ext>
            </a:extLst>
          </p:cNvPr>
          <p:cNvCxnSpPr>
            <a:cxnSpLocks/>
          </p:cNvCxnSpPr>
          <p:nvPr/>
        </p:nvCxnSpPr>
        <p:spPr>
          <a:xfrm>
            <a:off x="407495" y="9555890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485EA9C6-F943-42B5-B6DE-F1DFD73DEAB5}"/>
              </a:ext>
            </a:extLst>
          </p:cNvPr>
          <p:cNvSpPr txBox="1"/>
          <p:nvPr/>
        </p:nvSpPr>
        <p:spPr>
          <a:xfrm>
            <a:off x="523606" y="1000298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BF442414-F6F5-4873-A192-D5F39AA9A887}"/>
              </a:ext>
            </a:extLst>
          </p:cNvPr>
          <p:cNvSpPr txBox="1"/>
          <p:nvPr/>
        </p:nvSpPr>
        <p:spPr>
          <a:xfrm>
            <a:off x="1120118" y="9995143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ECC068A4-DA4F-4778-95E1-E403AE1D9EB6}"/>
              </a:ext>
            </a:extLst>
          </p:cNvPr>
          <p:cNvSpPr txBox="1"/>
          <p:nvPr/>
        </p:nvSpPr>
        <p:spPr>
          <a:xfrm>
            <a:off x="1104070" y="9674396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B71720FE-DFE2-4645-863F-87B2E65F9FFE}"/>
              </a:ext>
            </a:extLst>
          </p:cNvPr>
          <p:cNvSpPr txBox="1"/>
          <p:nvPr/>
        </p:nvSpPr>
        <p:spPr>
          <a:xfrm>
            <a:off x="439400" y="966408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427" name="Isosceles Triangle 426">
            <a:extLst>
              <a:ext uri="{FF2B5EF4-FFF2-40B4-BE49-F238E27FC236}">
                <a16:creationId xmlns:a16="http://schemas.microsoft.com/office/drawing/2014/main" id="{64D5C88B-6AFE-4160-8217-35E1F9906D95}"/>
              </a:ext>
            </a:extLst>
          </p:cNvPr>
          <p:cNvSpPr/>
          <p:nvPr/>
        </p:nvSpPr>
        <p:spPr>
          <a:xfrm rot="10800000">
            <a:off x="2636889" y="971912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5AFC3650-CFF5-4323-AED2-F9F8E5F8DA7A}"/>
              </a:ext>
            </a:extLst>
          </p:cNvPr>
          <p:cNvSpPr/>
          <p:nvPr/>
        </p:nvSpPr>
        <p:spPr>
          <a:xfrm>
            <a:off x="1068140" y="9648822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5CDAAFEE-4EAB-4D3F-9B3F-3110D7DBB8A5}"/>
              </a:ext>
            </a:extLst>
          </p:cNvPr>
          <p:cNvCxnSpPr>
            <a:cxnSpLocks/>
          </p:cNvCxnSpPr>
          <p:nvPr/>
        </p:nvCxnSpPr>
        <p:spPr>
          <a:xfrm>
            <a:off x="410108" y="9885597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Oval 429">
            <a:extLst>
              <a:ext uri="{FF2B5EF4-FFF2-40B4-BE49-F238E27FC236}">
                <a16:creationId xmlns:a16="http://schemas.microsoft.com/office/drawing/2014/main" id="{15D7203B-FE8B-4728-9A50-D6157F259987}"/>
              </a:ext>
            </a:extLst>
          </p:cNvPr>
          <p:cNvSpPr/>
          <p:nvPr/>
        </p:nvSpPr>
        <p:spPr>
          <a:xfrm>
            <a:off x="290921" y="9732463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E6FC5A98-1BA4-40FC-B6A8-12B508C5B5DF}"/>
              </a:ext>
            </a:extLst>
          </p:cNvPr>
          <p:cNvSpPr/>
          <p:nvPr/>
        </p:nvSpPr>
        <p:spPr>
          <a:xfrm>
            <a:off x="2922166" y="7708121"/>
            <a:ext cx="2541759" cy="38813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DEBAD9E1-A8EF-42A5-8C5B-BD6657AA9BFA}"/>
              </a:ext>
            </a:extLst>
          </p:cNvPr>
          <p:cNvSpPr/>
          <p:nvPr/>
        </p:nvSpPr>
        <p:spPr>
          <a:xfrm>
            <a:off x="2950419" y="9308902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151B76BD-A09D-49B2-ACE4-BFF90F79818D}"/>
              </a:ext>
            </a:extLst>
          </p:cNvPr>
          <p:cNvSpPr txBox="1"/>
          <p:nvPr/>
        </p:nvSpPr>
        <p:spPr>
          <a:xfrm>
            <a:off x="3770587" y="8162942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68AB4FA7-AFF7-4CB7-9EB4-4139D3AB699A}"/>
              </a:ext>
            </a:extLst>
          </p:cNvPr>
          <p:cNvSpPr txBox="1"/>
          <p:nvPr/>
        </p:nvSpPr>
        <p:spPr>
          <a:xfrm>
            <a:off x="3109965" y="8170056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51CFD8B4-0458-4F83-A5F1-4A6D13C86169}"/>
              </a:ext>
            </a:extLst>
          </p:cNvPr>
          <p:cNvSpPr txBox="1"/>
          <p:nvPr/>
        </p:nvSpPr>
        <p:spPr>
          <a:xfrm>
            <a:off x="3764358" y="9263372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95E07C84-C459-4D05-9CA3-B4E1961AB11E}"/>
              </a:ext>
            </a:extLst>
          </p:cNvPr>
          <p:cNvSpPr txBox="1"/>
          <p:nvPr/>
        </p:nvSpPr>
        <p:spPr>
          <a:xfrm>
            <a:off x="3098247" y="925013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FE6ED817-71AC-4228-A1C6-8FDAA509D9A6}"/>
              </a:ext>
            </a:extLst>
          </p:cNvPr>
          <p:cNvSpPr/>
          <p:nvPr/>
        </p:nvSpPr>
        <p:spPr>
          <a:xfrm>
            <a:off x="2966035" y="8252766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EC340091-E02F-4D69-B3B6-FAEC8716B95E}"/>
              </a:ext>
            </a:extLst>
          </p:cNvPr>
          <p:cNvGrpSpPr/>
          <p:nvPr/>
        </p:nvGrpSpPr>
        <p:grpSpPr>
          <a:xfrm>
            <a:off x="5031323" y="10944736"/>
            <a:ext cx="452811" cy="489410"/>
            <a:chOff x="3663082" y="5130920"/>
            <a:chExt cx="343364" cy="369332"/>
          </a:xfrm>
        </p:grpSpPr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AE9338-2BED-4396-A4B2-8A61AFC4DC34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769151A9-3100-4791-9774-EE56CD4DB765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42" name="Rectangle 441">
            <a:extLst>
              <a:ext uri="{FF2B5EF4-FFF2-40B4-BE49-F238E27FC236}">
                <a16:creationId xmlns:a16="http://schemas.microsoft.com/office/drawing/2014/main" id="{81620551-079C-4A95-BA97-ACA279B7E8CF}"/>
              </a:ext>
            </a:extLst>
          </p:cNvPr>
          <p:cNvSpPr/>
          <p:nvPr/>
        </p:nvSpPr>
        <p:spPr>
          <a:xfrm>
            <a:off x="3094061" y="8149118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E0DE0F8F-8054-4FB3-B715-A3E9F3DEDBAB}"/>
              </a:ext>
            </a:extLst>
          </p:cNvPr>
          <p:cNvSpPr/>
          <p:nvPr/>
        </p:nvSpPr>
        <p:spPr>
          <a:xfrm>
            <a:off x="3746548" y="8150346"/>
            <a:ext cx="1716867" cy="98163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3358C51C-6EB0-4709-9399-DD2D7879970A}"/>
              </a:ext>
            </a:extLst>
          </p:cNvPr>
          <p:cNvSpPr/>
          <p:nvPr/>
        </p:nvSpPr>
        <p:spPr>
          <a:xfrm>
            <a:off x="3738730" y="9242196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D36616C1-00A7-42F6-8248-EE3DD565DF87}"/>
              </a:ext>
            </a:extLst>
          </p:cNvPr>
          <p:cNvSpPr/>
          <p:nvPr/>
        </p:nvSpPr>
        <p:spPr>
          <a:xfrm>
            <a:off x="3102624" y="9241236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Isosceles Triangle 445">
            <a:extLst>
              <a:ext uri="{FF2B5EF4-FFF2-40B4-BE49-F238E27FC236}">
                <a16:creationId xmlns:a16="http://schemas.microsoft.com/office/drawing/2014/main" id="{B401031E-64D5-49B0-B6CB-5DB18DF5293D}"/>
              </a:ext>
            </a:extLst>
          </p:cNvPr>
          <p:cNvSpPr/>
          <p:nvPr/>
        </p:nvSpPr>
        <p:spPr>
          <a:xfrm rot="10800000">
            <a:off x="5310374" y="9333969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17908437-626F-4C76-A599-25B009663498}"/>
              </a:ext>
            </a:extLst>
          </p:cNvPr>
          <p:cNvSpPr/>
          <p:nvPr/>
        </p:nvSpPr>
        <p:spPr>
          <a:xfrm>
            <a:off x="2919818" y="7772768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Isosceles Triangle 447">
            <a:extLst>
              <a:ext uri="{FF2B5EF4-FFF2-40B4-BE49-F238E27FC236}">
                <a16:creationId xmlns:a16="http://schemas.microsoft.com/office/drawing/2014/main" id="{E1926D55-7DBF-4792-B8E0-1A3604C58B91}"/>
              </a:ext>
            </a:extLst>
          </p:cNvPr>
          <p:cNvSpPr/>
          <p:nvPr/>
        </p:nvSpPr>
        <p:spPr>
          <a:xfrm rot="10800000">
            <a:off x="5315969" y="787422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0530B585-A7D1-4709-806D-535076D01A4C}"/>
              </a:ext>
            </a:extLst>
          </p:cNvPr>
          <p:cNvSpPr txBox="1"/>
          <p:nvPr/>
        </p:nvSpPr>
        <p:spPr>
          <a:xfrm>
            <a:off x="3194816" y="7822923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589B738B-9BAF-43BA-BD2B-611F9386C7CC}"/>
              </a:ext>
            </a:extLst>
          </p:cNvPr>
          <p:cNvSpPr/>
          <p:nvPr/>
        </p:nvSpPr>
        <p:spPr>
          <a:xfrm>
            <a:off x="3127816" y="7799608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1" name="Picture 450">
            <a:extLst>
              <a:ext uri="{FF2B5EF4-FFF2-40B4-BE49-F238E27FC236}">
                <a16:creationId xmlns:a16="http://schemas.microsoft.com/office/drawing/2014/main" id="{41889CAC-2CF6-4FBC-8560-AEF5624915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7968" y="11100621"/>
            <a:ext cx="171124" cy="191993"/>
          </a:xfrm>
          <a:prstGeom prst="rect">
            <a:avLst/>
          </a:prstGeom>
        </p:spPr>
      </p:pic>
      <p:sp>
        <p:nvSpPr>
          <p:cNvPr id="452" name="Isosceles Triangle 451">
            <a:extLst>
              <a:ext uri="{FF2B5EF4-FFF2-40B4-BE49-F238E27FC236}">
                <a16:creationId xmlns:a16="http://schemas.microsoft.com/office/drawing/2014/main" id="{862524CF-53D0-4E1F-BDE6-87C4A14567A6}"/>
              </a:ext>
            </a:extLst>
          </p:cNvPr>
          <p:cNvSpPr/>
          <p:nvPr/>
        </p:nvSpPr>
        <p:spPr>
          <a:xfrm rot="10800000">
            <a:off x="2980026" y="7888213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Isosceles Triangle 452">
            <a:extLst>
              <a:ext uri="{FF2B5EF4-FFF2-40B4-BE49-F238E27FC236}">
                <a16:creationId xmlns:a16="http://schemas.microsoft.com/office/drawing/2014/main" id="{41A63027-A4A0-49B2-949C-B9FCC72FF614}"/>
              </a:ext>
            </a:extLst>
          </p:cNvPr>
          <p:cNvSpPr/>
          <p:nvPr/>
        </p:nvSpPr>
        <p:spPr>
          <a:xfrm rot="10800000">
            <a:off x="5313109" y="821835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0A840271-9CE6-4B05-B3B3-6C12047FBE90}"/>
              </a:ext>
            </a:extLst>
          </p:cNvPr>
          <p:cNvSpPr txBox="1"/>
          <p:nvPr/>
        </p:nvSpPr>
        <p:spPr>
          <a:xfrm>
            <a:off x="3782893" y="9906091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8C877DC2-64EF-4BEC-84D3-03B51D8079E0}"/>
              </a:ext>
            </a:extLst>
          </p:cNvPr>
          <p:cNvSpPr txBox="1"/>
          <p:nvPr/>
        </p:nvSpPr>
        <p:spPr>
          <a:xfrm>
            <a:off x="3118223" y="9895777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6D152A1-A22F-4186-9BCD-723759012E2D}"/>
              </a:ext>
            </a:extLst>
          </p:cNvPr>
          <p:cNvSpPr/>
          <p:nvPr/>
        </p:nvSpPr>
        <p:spPr>
          <a:xfrm>
            <a:off x="2987103" y="9965986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57" name="Isosceles Triangle 456">
            <a:extLst>
              <a:ext uri="{FF2B5EF4-FFF2-40B4-BE49-F238E27FC236}">
                <a16:creationId xmlns:a16="http://schemas.microsoft.com/office/drawing/2014/main" id="{E63476B4-EE88-4A61-9A38-D69C8039A42A}"/>
              </a:ext>
            </a:extLst>
          </p:cNvPr>
          <p:cNvSpPr/>
          <p:nvPr/>
        </p:nvSpPr>
        <p:spPr>
          <a:xfrm rot="10800000">
            <a:off x="2965921" y="1062180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Isosceles Triangle 457">
            <a:extLst>
              <a:ext uri="{FF2B5EF4-FFF2-40B4-BE49-F238E27FC236}">
                <a16:creationId xmlns:a16="http://schemas.microsoft.com/office/drawing/2014/main" id="{87C7F776-995C-4FEC-85A5-F20AED81186B}"/>
              </a:ext>
            </a:extLst>
          </p:cNvPr>
          <p:cNvSpPr/>
          <p:nvPr/>
        </p:nvSpPr>
        <p:spPr>
          <a:xfrm rot="10800000">
            <a:off x="5323086" y="995081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CFC172A1-6BE4-453F-9431-DFC5660B6571}"/>
              </a:ext>
            </a:extLst>
          </p:cNvPr>
          <p:cNvSpPr/>
          <p:nvPr/>
        </p:nvSpPr>
        <p:spPr>
          <a:xfrm>
            <a:off x="3746963" y="9880517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Isosceles Triangle 459">
            <a:extLst>
              <a:ext uri="{FF2B5EF4-FFF2-40B4-BE49-F238E27FC236}">
                <a16:creationId xmlns:a16="http://schemas.microsoft.com/office/drawing/2014/main" id="{413125C0-F456-4704-A7C3-017DC5EC4E11}"/>
              </a:ext>
            </a:extLst>
          </p:cNvPr>
          <p:cNvSpPr/>
          <p:nvPr/>
        </p:nvSpPr>
        <p:spPr>
          <a:xfrm rot="10800000">
            <a:off x="5316232" y="1062677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E95742EC-937E-4096-BD55-0041806F44FA}"/>
              </a:ext>
            </a:extLst>
          </p:cNvPr>
          <p:cNvSpPr/>
          <p:nvPr/>
        </p:nvSpPr>
        <p:spPr>
          <a:xfrm>
            <a:off x="3129287" y="10556545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2243EDC9-6A96-4DB7-BD31-F70D5D67575D}"/>
              </a:ext>
            </a:extLst>
          </p:cNvPr>
          <p:cNvSpPr/>
          <p:nvPr/>
        </p:nvSpPr>
        <p:spPr>
          <a:xfrm>
            <a:off x="3754296" y="10556545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FC4950-1D5E-44C4-96C2-388E90F6C30E}"/>
              </a:ext>
            </a:extLst>
          </p:cNvPr>
          <p:cNvCxnSpPr>
            <a:cxnSpLocks/>
          </p:cNvCxnSpPr>
          <p:nvPr/>
        </p:nvCxnSpPr>
        <p:spPr>
          <a:xfrm>
            <a:off x="3088931" y="10117292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TextBox 463">
            <a:extLst>
              <a:ext uri="{FF2B5EF4-FFF2-40B4-BE49-F238E27FC236}">
                <a16:creationId xmlns:a16="http://schemas.microsoft.com/office/drawing/2014/main" id="{77D24BA5-D6FC-4EED-94AD-AE668846C218}"/>
              </a:ext>
            </a:extLst>
          </p:cNvPr>
          <p:cNvSpPr txBox="1"/>
          <p:nvPr/>
        </p:nvSpPr>
        <p:spPr>
          <a:xfrm>
            <a:off x="3205042" y="1056438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5B304C28-4146-43C4-ADC8-62307F17482C}"/>
              </a:ext>
            </a:extLst>
          </p:cNvPr>
          <p:cNvSpPr txBox="1"/>
          <p:nvPr/>
        </p:nvSpPr>
        <p:spPr>
          <a:xfrm>
            <a:off x="3801554" y="10556545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BD53938A-00F7-4937-B279-78FB9879D2AB}"/>
              </a:ext>
            </a:extLst>
          </p:cNvPr>
          <p:cNvSpPr txBox="1"/>
          <p:nvPr/>
        </p:nvSpPr>
        <p:spPr>
          <a:xfrm>
            <a:off x="3785506" y="1023579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586B28A4-A1E5-4ECF-B6E9-19A141DD37C5}"/>
              </a:ext>
            </a:extLst>
          </p:cNvPr>
          <p:cNvSpPr txBox="1"/>
          <p:nvPr/>
        </p:nvSpPr>
        <p:spPr>
          <a:xfrm>
            <a:off x="3120836" y="1022548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468" name="Isosceles Triangle 467">
            <a:extLst>
              <a:ext uri="{FF2B5EF4-FFF2-40B4-BE49-F238E27FC236}">
                <a16:creationId xmlns:a16="http://schemas.microsoft.com/office/drawing/2014/main" id="{8C42867C-3838-457D-A726-1346D22D28B6}"/>
              </a:ext>
            </a:extLst>
          </p:cNvPr>
          <p:cNvSpPr/>
          <p:nvPr/>
        </p:nvSpPr>
        <p:spPr>
          <a:xfrm rot="10800000">
            <a:off x="5318325" y="1028052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96C421C8-CD8F-41C2-92DD-E565D844E1CF}"/>
              </a:ext>
            </a:extLst>
          </p:cNvPr>
          <p:cNvSpPr/>
          <p:nvPr/>
        </p:nvSpPr>
        <p:spPr>
          <a:xfrm>
            <a:off x="3749576" y="10210224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CD3340F5-E344-4FE2-9FCD-256AE55A328D}"/>
              </a:ext>
            </a:extLst>
          </p:cNvPr>
          <p:cNvCxnSpPr>
            <a:cxnSpLocks/>
          </p:cNvCxnSpPr>
          <p:nvPr/>
        </p:nvCxnSpPr>
        <p:spPr>
          <a:xfrm>
            <a:off x="3091544" y="10446999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Oval 470">
            <a:extLst>
              <a:ext uri="{FF2B5EF4-FFF2-40B4-BE49-F238E27FC236}">
                <a16:creationId xmlns:a16="http://schemas.microsoft.com/office/drawing/2014/main" id="{7E4DD34E-B37A-4C0E-8296-BDEB2FC3D337}"/>
              </a:ext>
            </a:extLst>
          </p:cNvPr>
          <p:cNvSpPr/>
          <p:nvPr/>
        </p:nvSpPr>
        <p:spPr>
          <a:xfrm>
            <a:off x="2972357" y="10293865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6A64EA2-AD07-448A-B30C-9F62DAE05E6F}"/>
              </a:ext>
            </a:extLst>
          </p:cNvPr>
          <p:cNvGrpSpPr/>
          <p:nvPr/>
        </p:nvGrpSpPr>
        <p:grpSpPr>
          <a:xfrm>
            <a:off x="3756012" y="8860660"/>
            <a:ext cx="1559398" cy="233956"/>
            <a:chOff x="2184414" y="6126057"/>
            <a:chExt cx="1559398" cy="233956"/>
          </a:xfrm>
        </p:grpSpPr>
        <p:pic>
          <p:nvPicPr>
            <p:cNvPr id="474" name="Picture 473">
              <a:extLst>
                <a:ext uri="{FF2B5EF4-FFF2-40B4-BE49-F238E27FC236}">
                  <a16:creationId xmlns:a16="http://schemas.microsoft.com/office/drawing/2014/main" id="{B2A9E4F0-B552-4E48-823E-0C4CBCA81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75" name="Picture 474">
              <a:extLst>
                <a:ext uri="{FF2B5EF4-FFF2-40B4-BE49-F238E27FC236}">
                  <a16:creationId xmlns:a16="http://schemas.microsoft.com/office/drawing/2014/main" id="{4F8CF0FB-4A3B-4C90-8C4C-6016297CC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76" name="Picture 475">
              <a:extLst>
                <a:ext uri="{FF2B5EF4-FFF2-40B4-BE49-F238E27FC236}">
                  <a16:creationId xmlns:a16="http://schemas.microsoft.com/office/drawing/2014/main" id="{566836B6-8CCD-4043-A6D2-43BBA9EAD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77" name="Picture 476">
              <a:extLst>
                <a:ext uri="{FF2B5EF4-FFF2-40B4-BE49-F238E27FC236}">
                  <a16:creationId xmlns:a16="http://schemas.microsoft.com/office/drawing/2014/main" id="{CCE68E89-CD0B-4700-ADEE-D6A4D003D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pic>
        <p:nvPicPr>
          <p:cNvPr id="478" name="Picture 477">
            <a:extLst>
              <a:ext uri="{FF2B5EF4-FFF2-40B4-BE49-F238E27FC236}">
                <a16:creationId xmlns:a16="http://schemas.microsoft.com/office/drawing/2014/main" id="{AC6B9917-B7E8-4695-8BE3-36474ACA8E0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9169" y="8897476"/>
            <a:ext cx="201988" cy="222187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E0EC7CC0-DA0B-4D29-AB77-682C8CA03B4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57534" y="8883375"/>
            <a:ext cx="190500" cy="209550"/>
          </a:xfrm>
          <a:prstGeom prst="rect">
            <a:avLst/>
          </a:prstGeom>
        </p:spPr>
      </p:pic>
      <p:sp>
        <p:nvSpPr>
          <p:cNvPr id="480" name="Rectangle 479">
            <a:extLst>
              <a:ext uri="{FF2B5EF4-FFF2-40B4-BE49-F238E27FC236}">
                <a16:creationId xmlns:a16="http://schemas.microsoft.com/office/drawing/2014/main" id="{13889033-F003-4FCC-A977-E10681E416F8}"/>
              </a:ext>
            </a:extLst>
          </p:cNvPr>
          <p:cNvSpPr/>
          <p:nvPr/>
        </p:nvSpPr>
        <p:spPr>
          <a:xfrm>
            <a:off x="8304354" y="7687735"/>
            <a:ext cx="2541759" cy="32229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852D0E00-05C9-46A0-91AE-7C728229571E}"/>
              </a:ext>
            </a:extLst>
          </p:cNvPr>
          <p:cNvSpPr/>
          <p:nvPr/>
        </p:nvSpPr>
        <p:spPr>
          <a:xfrm>
            <a:off x="8339947" y="8764171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D514C08D-AE29-41C1-8B37-493C954DB58F}"/>
              </a:ext>
            </a:extLst>
          </p:cNvPr>
          <p:cNvSpPr txBox="1"/>
          <p:nvPr/>
        </p:nvSpPr>
        <p:spPr>
          <a:xfrm>
            <a:off x="9152775" y="814255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B43C6709-E3CC-4EB9-A668-276B078F4289}"/>
              </a:ext>
            </a:extLst>
          </p:cNvPr>
          <p:cNvSpPr txBox="1"/>
          <p:nvPr/>
        </p:nvSpPr>
        <p:spPr>
          <a:xfrm>
            <a:off x="8492153" y="8149670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76DDE236-507C-468A-9F88-5B63DF8D2B56}"/>
              </a:ext>
            </a:extLst>
          </p:cNvPr>
          <p:cNvSpPr txBox="1"/>
          <p:nvPr/>
        </p:nvSpPr>
        <p:spPr>
          <a:xfrm>
            <a:off x="9153886" y="871864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2799C20D-D3F2-4CD7-B75F-8EA9CF63C70E}"/>
              </a:ext>
            </a:extLst>
          </p:cNvPr>
          <p:cNvSpPr txBox="1"/>
          <p:nvPr/>
        </p:nvSpPr>
        <p:spPr>
          <a:xfrm>
            <a:off x="8487775" y="870540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80884698-7C68-4830-B121-CF4C177CDE0F}"/>
              </a:ext>
            </a:extLst>
          </p:cNvPr>
          <p:cNvSpPr/>
          <p:nvPr/>
        </p:nvSpPr>
        <p:spPr>
          <a:xfrm>
            <a:off x="8348223" y="8232380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40448228-E738-4782-8DB8-5B7D589C1C5E}"/>
              </a:ext>
            </a:extLst>
          </p:cNvPr>
          <p:cNvGrpSpPr/>
          <p:nvPr/>
        </p:nvGrpSpPr>
        <p:grpSpPr>
          <a:xfrm>
            <a:off x="10441192" y="10421272"/>
            <a:ext cx="452811" cy="489410"/>
            <a:chOff x="3663082" y="5130920"/>
            <a:chExt cx="343364" cy="369332"/>
          </a:xfrm>
        </p:grpSpPr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6F30D057-B0DA-4FE3-8D82-DF8B29A00C51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D8B2D31B-D7BF-41CA-BFE3-CECC675DB948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90" name="Rectangle 489">
            <a:extLst>
              <a:ext uri="{FF2B5EF4-FFF2-40B4-BE49-F238E27FC236}">
                <a16:creationId xmlns:a16="http://schemas.microsoft.com/office/drawing/2014/main" id="{79AEF89D-F533-4BB3-A1D9-1CBBEA7D7866}"/>
              </a:ext>
            </a:extLst>
          </p:cNvPr>
          <p:cNvSpPr/>
          <p:nvPr/>
        </p:nvSpPr>
        <p:spPr>
          <a:xfrm>
            <a:off x="8476249" y="8128732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BF9FBAB7-3B50-4AAF-8720-181BCECF297C}"/>
              </a:ext>
            </a:extLst>
          </p:cNvPr>
          <p:cNvSpPr/>
          <p:nvPr/>
        </p:nvSpPr>
        <p:spPr>
          <a:xfrm>
            <a:off x="9128736" y="8129960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31DAAF09-3DE1-43C8-9202-3547B299D58C}"/>
              </a:ext>
            </a:extLst>
          </p:cNvPr>
          <p:cNvSpPr/>
          <p:nvPr/>
        </p:nvSpPr>
        <p:spPr>
          <a:xfrm>
            <a:off x="9128258" y="8697465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15291D41-4532-49AF-A3E7-FA72BBA90AD2}"/>
              </a:ext>
            </a:extLst>
          </p:cNvPr>
          <p:cNvSpPr/>
          <p:nvPr/>
        </p:nvSpPr>
        <p:spPr>
          <a:xfrm>
            <a:off x="8492152" y="8696505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Isosceles Triangle 493">
            <a:extLst>
              <a:ext uri="{FF2B5EF4-FFF2-40B4-BE49-F238E27FC236}">
                <a16:creationId xmlns:a16="http://schemas.microsoft.com/office/drawing/2014/main" id="{81CCB22A-EA90-4412-B1CF-40DA8141BB58}"/>
              </a:ext>
            </a:extLst>
          </p:cNvPr>
          <p:cNvSpPr/>
          <p:nvPr/>
        </p:nvSpPr>
        <p:spPr>
          <a:xfrm rot="10800000">
            <a:off x="10699902" y="8789238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E95295D4-971C-4844-A77A-B5158FCC57E6}"/>
              </a:ext>
            </a:extLst>
          </p:cNvPr>
          <p:cNvSpPr/>
          <p:nvPr/>
        </p:nvSpPr>
        <p:spPr>
          <a:xfrm>
            <a:off x="8302006" y="7752382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Isosceles Triangle 495">
            <a:extLst>
              <a:ext uri="{FF2B5EF4-FFF2-40B4-BE49-F238E27FC236}">
                <a16:creationId xmlns:a16="http://schemas.microsoft.com/office/drawing/2014/main" id="{91E55E65-D23E-4BD4-BE94-EDF8798E6B64}"/>
              </a:ext>
            </a:extLst>
          </p:cNvPr>
          <p:cNvSpPr/>
          <p:nvPr/>
        </p:nvSpPr>
        <p:spPr>
          <a:xfrm rot="10800000">
            <a:off x="10698157" y="785383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B9B5B455-981C-410C-B1DD-0B6C8C879486}"/>
              </a:ext>
            </a:extLst>
          </p:cNvPr>
          <p:cNvSpPr txBox="1"/>
          <p:nvPr/>
        </p:nvSpPr>
        <p:spPr>
          <a:xfrm>
            <a:off x="8577004" y="780253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80E85D0-2098-4B63-869C-2F7DE4B99A42}"/>
              </a:ext>
            </a:extLst>
          </p:cNvPr>
          <p:cNvSpPr/>
          <p:nvPr/>
        </p:nvSpPr>
        <p:spPr>
          <a:xfrm>
            <a:off x="8510004" y="7779222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D2E0F846-FF3A-4AA6-88DD-780C70F859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37837" y="10577157"/>
            <a:ext cx="171124" cy="191993"/>
          </a:xfrm>
          <a:prstGeom prst="rect">
            <a:avLst/>
          </a:prstGeom>
        </p:spPr>
      </p:pic>
      <p:sp>
        <p:nvSpPr>
          <p:cNvPr id="500" name="Isosceles Triangle 499">
            <a:extLst>
              <a:ext uri="{FF2B5EF4-FFF2-40B4-BE49-F238E27FC236}">
                <a16:creationId xmlns:a16="http://schemas.microsoft.com/office/drawing/2014/main" id="{61399C85-9AF7-4680-B5C5-4BC32AFE66D8}"/>
              </a:ext>
            </a:extLst>
          </p:cNvPr>
          <p:cNvSpPr/>
          <p:nvPr/>
        </p:nvSpPr>
        <p:spPr>
          <a:xfrm rot="10800000">
            <a:off x="8362214" y="786782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Isosceles Triangle 500">
            <a:extLst>
              <a:ext uri="{FF2B5EF4-FFF2-40B4-BE49-F238E27FC236}">
                <a16:creationId xmlns:a16="http://schemas.microsoft.com/office/drawing/2014/main" id="{41FB20EE-8B70-49F8-8B19-7B78234F78C9}"/>
              </a:ext>
            </a:extLst>
          </p:cNvPr>
          <p:cNvSpPr/>
          <p:nvPr/>
        </p:nvSpPr>
        <p:spPr>
          <a:xfrm rot="10800000">
            <a:off x="10695297" y="819797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A6CF8A6-3A6C-4C97-8894-CFBD08A19D3A}"/>
              </a:ext>
            </a:extLst>
          </p:cNvPr>
          <p:cNvSpPr txBox="1"/>
          <p:nvPr/>
        </p:nvSpPr>
        <p:spPr>
          <a:xfrm>
            <a:off x="9155780" y="9344689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17FF6CE6-66F4-423A-84A2-7A4582D05323}"/>
              </a:ext>
            </a:extLst>
          </p:cNvPr>
          <p:cNvSpPr txBox="1"/>
          <p:nvPr/>
        </p:nvSpPr>
        <p:spPr>
          <a:xfrm>
            <a:off x="8491110" y="933437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73EA4AB-E1F2-4BA6-BE1B-EEC45A666DE0}"/>
              </a:ext>
            </a:extLst>
          </p:cNvPr>
          <p:cNvSpPr/>
          <p:nvPr/>
        </p:nvSpPr>
        <p:spPr>
          <a:xfrm>
            <a:off x="8359990" y="9404584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05" name="Isosceles Triangle 504">
            <a:extLst>
              <a:ext uri="{FF2B5EF4-FFF2-40B4-BE49-F238E27FC236}">
                <a16:creationId xmlns:a16="http://schemas.microsoft.com/office/drawing/2014/main" id="{ACC0669C-5AF5-4506-B3D7-AEB7A41C0A62}"/>
              </a:ext>
            </a:extLst>
          </p:cNvPr>
          <p:cNvSpPr/>
          <p:nvPr/>
        </p:nvSpPr>
        <p:spPr>
          <a:xfrm rot="10800000">
            <a:off x="8338808" y="10060405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Isosceles Triangle 505">
            <a:extLst>
              <a:ext uri="{FF2B5EF4-FFF2-40B4-BE49-F238E27FC236}">
                <a16:creationId xmlns:a16="http://schemas.microsoft.com/office/drawing/2014/main" id="{6E116FE9-37FB-44D8-ABF2-752BAACE4C3C}"/>
              </a:ext>
            </a:extLst>
          </p:cNvPr>
          <p:cNvSpPr/>
          <p:nvPr/>
        </p:nvSpPr>
        <p:spPr>
          <a:xfrm rot="10800000">
            <a:off x="10695973" y="938941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5B4C9358-15C2-4335-A10E-958BB27A8410}"/>
              </a:ext>
            </a:extLst>
          </p:cNvPr>
          <p:cNvSpPr/>
          <p:nvPr/>
        </p:nvSpPr>
        <p:spPr>
          <a:xfrm>
            <a:off x="9119850" y="9319115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Isosceles Triangle 507">
            <a:extLst>
              <a:ext uri="{FF2B5EF4-FFF2-40B4-BE49-F238E27FC236}">
                <a16:creationId xmlns:a16="http://schemas.microsoft.com/office/drawing/2014/main" id="{A0FFCD30-7F94-4194-B160-1B2EDA655B8A}"/>
              </a:ext>
            </a:extLst>
          </p:cNvPr>
          <p:cNvSpPr/>
          <p:nvPr/>
        </p:nvSpPr>
        <p:spPr>
          <a:xfrm rot="10800000">
            <a:off x="10689119" y="1006537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9B2C0ECD-EEC2-4EAB-B466-7EAE913650F1}"/>
              </a:ext>
            </a:extLst>
          </p:cNvPr>
          <p:cNvSpPr/>
          <p:nvPr/>
        </p:nvSpPr>
        <p:spPr>
          <a:xfrm>
            <a:off x="8502174" y="9995143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1FA3C299-644B-4DC6-949D-39147112F06D}"/>
              </a:ext>
            </a:extLst>
          </p:cNvPr>
          <p:cNvSpPr/>
          <p:nvPr/>
        </p:nvSpPr>
        <p:spPr>
          <a:xfrm>
            <a:off x="9127183" y="9995143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15A0173B-B42C-40B5-9FA6-650C4AAE707D}"/>
              </a:ext>
            </a:extLst>
          </p:cNvPr>
          <p:cNvCxnSpPr>
            <a:cxnSpLocks/>
          </p:cNvCxnSpPr>
          <p:nvPr/>
        </p:nvCxnSpPr>
        <p:spPr>
          <a:xfrm>
            <a:off x="8461818" y="9555890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D3F9475A-4747-4702-A0BF-3B87F3F23EA8}"/>
              </a:ext>
            </a:extLst>
          </p:cNvPr>
          <p:cNvSpPr txBox="1"/>
          <p:nvPr/>
        </p:nvSpPr>
        <p:spPr>
          <a:xfrm>
            <a:off x="8577929" y="1000298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F3460EEE-5186-4103-BF46-AD672E995AED}"/>
              </a:ext>
            </a:extLst>
          </p:cNvPr>
          <p:cNvSpPr txBox="1"/>
          <p:nvPr/>
        </p:nvSpPr>
        <p:spPr>
          <a:xfrm>
            <a:off x="9174441" y="9995143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B6E89F77-787A-4737-B375-998D8689182F}"/>
              </a:ext>
            </a:extLst>
          </p:cNvPr>
          <p:cNvSpPr txBox="1"/>
          <p:nvPr/>
        </p:nvSpPr>
        <p:spPr>
          <a:xfrm>
            <a:off x="9158393" y="9674396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5146762B-BE6B-4F81-9594-E5FD23790D5D}"/>
              </a:ext>
            </a:extLst>
          </p:cNvPr>
          <p:cNvSpPr txBox="1"/>
          <p:nvPr/>
        </p:nvSpPr>
        <p:spPr>
          <a:xfrm>
            <a:off x="8493723" y="966408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516" name="Isosceles Triangle 515">
            <a:extLst>
              <a:ext uri="{FF2B5EF4-FFF2-40B4-BE49-F238E27FC236}">
                <a16:creationId xmlns:a16="http://schemas.microsoft.com/office/drawing/2014/main" id="{05210C67-45EB-4504-8127-37D86A68E180}"/>
              </a:ext>
            </a:extLst>
          </p:cNvPr>
          <p:cNvSpPr/>
          <p:nvPr/>
        </p:nvSpPr>
        <p:spPr>
          <a:xfrm rot="10800000">
            <a:off x="10691212" y="971912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2FDC8DF2-5D8A-4860-92B3-21EB3B0FBCF0}"/>
              </a:ext>
            </a:extLst>
          </p:cNvPr>
          <p:cNvSpPr/>
          <p:nvPr/>
        </p:nvSpPr>
        <p:spPr>
          <a:xfrm>
            <a:off x="9122463" y="9648822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74207515-8092-48A4-B38F-EAE39AC99610}"/>
              </a:ext>
            </a:extLst>
          </p:cNvPr>
          <p:cNvCxnSpPr>
            <a:cxnSpLocks/>
          </p:cNvCxnSpPr>
          <p:nvPr/>
        </p:nvCxnSpPr>
        <p:spPr>
          <a:xfrm>
            <a:off x="8464431" y="9885597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Oval 518">
            <a:extLst>
              <a:ext uri="{FF2B5EF4-FFF2-40B4-BE49-F238E27FC236}">
                <a16:creationId xmlns:a16="http://schemas.microsoft.com/office/drawing/2014/main" id="{3345117F-A9F2-4967-8DB0-D3A567A3814F}"/>
              </a:ext>
            </a:extLst>
          </p:cNvPr>
          <p:cNvSpPr/>
          <p:nvPr/>
        </p:nvSpPr>
        <p:spPr>
          <a:xfrm>
            <a:off x="8345244" y="9732463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8D3257BF-DFF3-482F-A0D0-38D1ACB92FEB}"/>
              </a:ext>
            </a:extLst>
          </p:cNvPr>
          <p:cNvSpPr/>
          <p:nvPr/>
        </p:nvSpPr>
        <p:spPr>
          <a:xfrm>
            <a:off x="7353517" y="12793784"/>
            <a:ext cx="5886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Add rules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36469-0029-4455-B8E0-70DAC81A281B}"/>
              </a:ext>
            </a:extLst>
          </p:cNvPr>
          <p:cNvSpPr/>
          <p:nvPr/>
        </p:nvSpPr>
        <p:spPr>
          <a:xfrm>
            <a:off x="247683" y="7293935"/>
            <a:ext cx="7900028" cy="3268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E9FC51A-61A3-4776-ABCF-EE2F120BB689}"/>
              </a:ext>
            </a:extLst>
          </p:cNvPr>
          <p:cNvSpPr/>
          <p:nvPr/>
        </p:nvSpPr>
        <p:spPr>
          <a:xfrm>
            <a:off x="8302005" y="7287276"/>
            <a:ext cx="5171193" cy="3268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B22F9909-0C71-4137-ADAD-8E10C63E8501}"/>
              </a:ext>
            </a:extLst>
          </p:cNvPr>
          <p:cNvSpPr/>
          <p:nvPr/>
        </p:nvSpPr>
        <p:spPr>
          <a:xfrm>
            <a:off x="244497" y="6898088"/>
            <a:ext cx="13228701" cy="3268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E8D2EBF6-AD4C-45A9-A3F2-692AC2388D02}"/>
              </a:ext>
            </a:extLst>
          </p:cNvPr>
          <p:cNvSpPr/>
          <p:nvPr/>
        </p:nvSpPr>
        <p:spPr>
          <a:xfrm>
            <a:off x="10923347" y="7680716"/>
            <a:ext cx="2541759" cy="173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6" name="Isosceles Triangle 565">
            <a:extLst>
              <a:ext uri="{FF2B5EF4-FFF2-40B4-BE49-F238E27FC236}">
                <a16:creationId xmlns:a16="http://schemas.microsoft.com/office/drawing/2014/main" id="{CD04221C-5C57-4984-B441-FBEA427F05BB}"/>
              </a:ext>
            </a:extLst>
          </p:cNvPr>
          <p:cNvSpPr/>
          <p:nvPr/>
        </p:nvSpPr>
        <p:spPr>
          <a:xfrm rot="10800000">
            <a:off x="10966373" y="822516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Isosceles Triangle 566">
            <a:extLst>
              <a:ext uri="{FF2B5EF4-FFF2-40B4-BE49-F238E27FC236}">
                <a16:creationId xmlns:a16="http://schemas.microsoft.com/office/drawing/2014/main" id="{0E9708C4-BC57-4BB5-B52C-EAFF8645F576}"/>
              </a:ext>
            </a:extLst>
          </p:cNvPr>
          <p:cNvSpPr/>
          <p:nvPr/>
        </p:nvSpPr>
        <p:spPr>
          <a:xfrm rot="10800000">
            <a:off x="13309310" y="823013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8C787608-9BAC-4448-A7E8-61E49C2AE2C4}"/>
              </a:ext>
            </a:extLst>
          </p:cNvPr>
          <p:cNvSpPr/>
          <p:nvPr/>
        </p:nvSpPr>
        <p:spPr>
          <a:xfrm>
            <a:off x="11429678" y="8158280"/>
            <a:ext cx="496835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5CA5640D-18A3-4C73-97E7-C36ECC32FE2A}"/>
              </a:ext>
            </a:extLst>
          </p:cNvPr>
          <p:cNvSpPr/>
          <p:nvPr/>
        </p:nvSpPr>
        <p:spPr>
          <a:xfrm>
            <a:off x="11915532" y="8159904"/>
            <a:ext cx="1549574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E1D89E6F-C3EF-455B-83BE-088974D82D09}"/>
              </a:ext>
            </a:extLst>
          </p:cNvPr>
          <p:cNvSpPr txBox="1"/>
          <p:nvPr/>
        </p:nvSpPr>
        <p:spPr>
          <a:xfrm>
            <a:off x="11507722" y="8175278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07D8DE75-2ECC-4B77-BB9C-E34B7AF68F51}"/>
              </a:ext>
            </a:extLst>
          </p:cNvPr>
          <p:cNvSpPr txBox="1"/>
          <p:nvPr/>
        </p:nvSpPr>
        <p:spPr>
          <a:xfrm>
            <a:off x="11969960" y="816824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738163B1-E22B-40E2-AD56-6FB69BFE0897}"/>
              </a:ext>
            </a:extLst>
          </p:cNvPr>
          <p:cNvSpPr/>
          <p:nvPr/>
        </p:nvSpPr>
        <p:spPr>
          <a:xfrm>
            <a:off x="10920999" y="7745364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Isosceles Triangle 572">
            <a:extLst>
              <a:ext uri="{FF2B5EF4-FFF2-40B4-BE49-F238E27FC236}">
                <a16:creationId xmlns:a16="http://schemas.microsoft.com/office/drawing/2014/main" id="{1189DD17-68A6-46BF-A8AB-5D36AE7855DA}"/>
              </a:ext>
            </a:extLst>
          </p:cNvPr>
          <p:cNvSpPr/>
          <p:nvPr/>
        </p:nvSpPr>
        <p:spPr>
          <a:xfrm rot="10800000">
            <a:off x="13317150" y="784681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45B4229D-9DA1-4127-990F-692D314B3BBF}"/>
              </a:ext>
            </a:extLst>
          </p:cNvPr>
          <p:cNvSpPr txBox="1"/>
          <p:nvPr/>
        </p:nvSpPr>
        <p:spPr>
          <a:xfrm>
            <a:off x="11195997" y="7795519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4230EA92-FABD-46EB-9DC5-496E4F9316B7}"/>
              </a:ext>
            </a:extLst>
          </p:cNvPr>
          <p:cNvSpPr/>
          <p:nvPr/>
        </p:nvSpPr>
        <p:spPr>
          <a:xfrm>
            <a:off x="11128997" y="7772204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6" name="Picture 575">
            <a:extLst>
              <a:ext uri="{FF2B5EF4-FFF2-40B4-BE49-F238E27FC236}">
                <a16:creationId xmlns:a16="http://schemas.microsoft.com/office/drawing/2014/main" id="{C6BC9A73-2D0B-4143-8D6E-8C884AC767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29240" y="9008600"/>
            <a:ext cx="171124" cy="191993"/>
          </a:xfrm>
          <a:prstGeom prst="rect">
            <a:avLst/>
          </a:prstGeom>
        </p:spPr>
      </p:pic>
      <p:sp>
        <p:nvSpPr>
          <p:cNvPr id="577" name="Isosceles Triangle 576">
            <a:extLst>
              <a:ext uri="{FF2B5EF4-FFF2-40B4-BE49-F238E27FC236}">
                <a16:creationId xmlns:a16="http://schemas.microsoft.com/office/drawing/2014/main" id="{88561700-30DD-4D9F-B481-E1F0E51244AB}"/>
              </a:ext>
            </a:extLst>
          </p:cNvPr>
          <p:cNvSpPr/>
          <p:nvPr/>
        </p:nvSpPr>
        <p:spPr>
          <a:xfrm rot="10800000">
            <a:off x="10981207" y="786080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8" name="Picture 577">
            <a:extLst>
              <a:ext uri="{FF2B5EF4-FFF2-40B4-BE49-F238E27FC236}">
                <a16:creationId xmlns:a16="http://schemas.microsoft.com/office/drawing/2014/main" id="{4E058A53-CF8D-468A-9DD7-9ED8FA51DE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149733" y="8147354"/>
            <a:ext cx="270747" cy="268434"/>
          </a:xfrm>
          <a:prstGeom prst="rect">
            <a:avLst/>
          </a:prstGeom>
        </p:spPr>
      </p:pic>
      <p:grpSp>
        <p:nvGrpSpPr>
          <p:cNvPr id="583" name="Group 582">
            <a:extLst>
              <a:ext uri="{FF2B5EF4-FFF2-40B4-BE49-F238E27FC236}">
                <a16:creationId xmlns:a16="http://schemas.microsoft.com/office/drawing/2014/main" id="{CFFBD984-DA4F-4973-82B6-03E0C610117A}"/>
              </a:ext>
            </a:extLst>
          </p:cNvPr>
          <p:cNvGrpSpPr/>
          <p:nvPr/>
        </p:nvGrpSpPr>
        <p:grpSpPr>
          <a:xfrm>
            <a:off x="13053192" y="8874958"/>
            <a:ext cx="452811" cy="489410"/>
            <a:chOff x="3663082" y="5130920"/>
            <a:chExt cx="343364" cy="369332"/>
          </a:xfrm>
        </p:grpSpPr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86D7B658-C395-4AF2-A765-8DBD47721C10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D92E6210-9D31-4535-8308-69A27B58E1C4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D9AFD1-239A-466A-9D01-AD1BEBF60A23}"/>
              </a:ext>
            </a:extLst>
          </p:cNvPr>
          <p:cNvGrpSpPr/>
          <p:nvPr/>
        </p:nvGrpSpPr>
        <p:grpSpPr>
          <a:xfrm>
            <a:off x="5700654" y="10183877"/>
            <a:ext cx="399468" cy="264592"/>
            <a:chOff x="7498377" y="10311079"/>
            <a:chExt cx="399468" cy="264592"/>
          </a:xfrm>
        </p:grpSpPr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FB882AC8-34AD-4954-ADCB-1065E174A108}"/>
                </a:ext>
              </a:extLst>
            </p:cNvPr>
            <p:cNvSpPr/>
            <p:nvPr/>
          </p:nvSpPr>
          <p:spPr>
            <a:xfrm>
              <a:off x="7498377" y="10329450"/>
              <a:ext cx="399468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SKU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92B4D0-FAA4-4916-8440-13D1543DF8DF}"/>
                </a:ext>
              </a:extLst>
            </p:cNvPr>
            <p:cNvSpPr/>
            <p:nvPr/>
          </p:nvSpPr>
          <p:spPr>
            <a:xfrm>
              <a:off x="7515788" y="10311079"/>
              <a:ext cx="375260" cy="23924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F9CF6B87-45EF-405A-BADB-DAD29B137F82}"/>
              </a:ext>
            </a:extLst>
          </p:cNvPr>
          <p:cNvGrpSpPr/>
          <p:nvPr/>
        </p:nvGrpSpPr>
        <p:grpSpPr>
          <a:xfrm>
            <a:off x="6902605" y="10182729"/>
            <a:ext cx="586013" cy="264592"/>
            <a:chOff x="7498377" y="10311079"/>
            <a:chExt cx="586013" cy="264592"/>
          </a:xfrm>
        </p:grpSpPr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D4F3311F-39AF-4F10-9214-80744C943DEF}"/>
                </a:ext>
              </a:extLst>
            </p:cNvPr>
            <p:cNvSpPr/>
            <p:nvPr/>
          </p:nvSpPr>
          <p:spPr>
            <a:xfrm>
              <a:off x="7498377" y="10329450"/>
              <a:ext cx="577402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GROUP</a:t>
              </a:r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A3F1D6F5-1B1D-4BCB-97EB-77F297F18DD3}"/>
                </a:ext>
              </a:extLst>
            </p:cNvPr>
            <p:cNvSpPr/>
            <p:nvPr/>
          </p:nvSpPr>
          <p:spPr>
            <a:xfrm>
              <a:off x="7515788" y="10311079"/>
              <a:ext cx="568602" cy="23924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AD606209-02F6-4AAC-8FA2-E9FC0704BADC}"/>
              </a:ext>
            </a:extLst>
          </p:cNvPr>
          <p:cNvGrpSpPr/>
          <p:nvPr/>
        </p:nvGrpSpPr>
        <p:grpSpPr>
          <a:xfrm>
            <a:off x="6110736" y="10182651"/>
            <a:ext cx="791765" cy="264592"/>
            <a:chOff x="7498377" y="10311079"/>
            <a:chExt cx="791765" cy="264592"/>
          </a:xfrm>
        </p:grpSpPr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AB2E9EFB-F213-490B-AD67-894C12A13D1B}"/>
                </a:ext>
              </a:extLst>
            </p:cNvPr>
            <p:cNvSpPr/>
            <p:nvPr/>
          </p:nvSpPr>
          <p:spPr>
            <a:xfrm>
              <a:off x="7498377" y="10329450"/>
              <a:ext cx="784189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(SKU&amp;SKU)</a:t>
              </a:r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B03AB7E9-5F11-44DB-BF43-3674AFEEE922}"/>
                </a:ext>
              </a:extLst>
            </p:cNvPr>
            <p:cNvSpPr/>
            <p:nvPr/>
          </p:nvSpPr>
          <p:spPr>
            <a:xfrm>
              <a:off x="7515787" y="10311079"/>
              <a:ext cx="774355" cy="23924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79B250-9CA5-4DEE-81EE-3874873F7FC9}"/>
              </a:ext>
            </a:extLst>
          </p:cNvPr>
          <p:cNvGrpSpPr/>
          <p:nvPr/>
        </p:nvGrpSpPr>
        <p:grpSpPr>
          <a:xfrm>
            <a:off x="9938886" y="11859436"/>
            <a:ext cx="1690499" cy="238644"/>
            <a:chOff x="9938886" y="11859436"/>
            <a:chExt cx="1690499" cy="238644"/>
          </a:xfrm>
        </p:grpSpPr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6496C286-B118-49AE-AB9D-CB56BD6E7FBD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595" name="Picture 594">
                <a:extLst>
                  <a:ext uri="{FF2B5EF4-FFF2-40B4-BE49-F238E27FC236}">
                    <a16:creationId xmlns:a16="http://schemas.microsoft.com/office/drawing/2014/main" id="{D3437CA0-35B8-4210-B8FB-A762B736C7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596" name="Picture 595">
                <a:extLst>
                  <a:ext uri="{FF2B5EF4-FFF2-40B4-BE49-F238E27FC236}">
                    <a16:creationId xmlns:a16="http://schemas.microsoft.com/office/drawing/2014/main" id="{860E9962-AD24-4063-9A01-E978E3BC0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597" name="Picture 596">
                <a:extLst>
                  <a:ext uri="{FF2B5EF4-FFF2-40B4-BE49-F238E27FC236}">
                    <a16:creationId xmlns:a16="http://schemas.microsoft.com/office/drawing/2014/main" id="{7916301D-A1B1-484D-B030-05F1451B1F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598" name="Picture 597">
                <a:extLst>
                  <a:ext uri="{FF2B5EF4-FFF2-40B4-BE49-F238E27FC236}">
                    <a16:creationId xmlns:a16="http://schemas.microsoft.com/office/drawing/2014/main" id="{51B47F36-B09B-4C8A-B909-5CA82916EF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599" name="Picture 598">
              <a:extLst>
                <a:ext uri="{FF2B5EF4-FFF2-40B4-BE49-F238E27FC236}">
                  <a16:creationId xmlns:a16="http://schemas.microsoft.com/office/drawing/2014/main" id="{3D01823A-4981-4383-86A7-EB785953E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600" name="Picture 599">
              <a:extLst>
                <a:ext uri="{FF2B5EF4-FFF2-40B4-BE49-F238E27FC236}">
                  <a16:creationId xmlns:a16="http://schemas.microsoft.com/office/drawing/2014/main" id="{C91B4ACE-88CE-4371-A6E1-CDC85B78E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459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134029" y="5571819"/>
            <a:ext cx="1673345" cy="3834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507916" y="5566039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1801334" y="5574699"/>
            <a:ext cx="1673345" cy="383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2175221" y="5568919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3468639" y="5574699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3842526" y="5568919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8C0F4D-E8C3-4DB7-B479-92FD4ABDFCC2}"/>
              </a:ext>
            </a:extLst>
          </p:cNvPr>
          <p:cNvCxnSpPr>
            <a:cxnSpLocks/>
          </p:cNvCxnSpPr>
          <p:nvPr/>
        </p:nvCxnSpPr>
        <p:spPr>
          <a:xfrm flipH="1">
            <a:off x="6404208" y="6181217"/>
            <a:ext cx="87124" cy="83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90C7E-CAD0-465F-97CF-1B57B9F69C30}"/>
              </a:ext>
            </a:extLst>
          </p:cNvPr>
          <p:cNvSpPr/>
          <p:nvPr/>
        </p:nvSpPr>
        <p:spPr>
          <a:xfrm>
            <a:off x="141010" y="5971162"/>
            <a:ext cx="13505488" cy="102382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0DB41D-5398-4023-BB3A-827C2E68434E}"/>
              </a:ext>
            </a:extLst>
          </p:cNvPr>
          <p:cNvSpPr/>
          <p:nvPr/>
        </p:nvSpPr>
        <p:spPr>
          <a:xfrm>
            <a:off x="9634172" y="663308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D8E509-348D-4CF2-96D1-FB0F61DE0FD9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976F117-8AE2-40CB-8748-C5DFC7A5807C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9424FA-F167-48AC-98F7-B2045C643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4BF38F03-6F2E-492A-ACCF-FE3C0B1088E7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C972F62-A0A9-40CE-A27A-6DA0506DC6DC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DE9552C-DBA9-436E-947F-FE8DC1E106D1}"/>
              </a:ext>
            </a:extLst>
          </p:cNvPr>
          <p:cNvSpPr txBox="1"/>
          <p:nvPr/>
        </p:nvSpPr>
        <p:spPr>
          <a:xfrm>
            <a:off x="9591053" y="96061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Progress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A7982CB-6C4C-4469-9DAD-0CA670F6CD5B}"/>
              </a:ext>
            </a:extLst>
          </p:cNvPr>
          <p:cNvSpPr txBox="1"/>
          <p:nvPr/>
        </p:nvSpPr>
        <p:spPr>
          <a:xfrm>
            <a:off x="4608455" y="2971459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C1C9AF7-FE11-4DF4-9AB7-51C2C68D729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CA6A4-C74D-46D4-BD9F-EF9B33555159}"/>
              </a:ext>
            </a:extLst>
          </p:cNvPr>
          <p:cNvSpPr/>
          <p:nvPr/>
        </p:nvSpPr>
        <p:spPr>
          <a:xfrm>
            <a:off x="338313" y="3780313"/>
            <a:ext cx="5738336" cy="12562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F6E01F7-BAB9-47A4-A791-2F03446E7397}"/>
              </a:ext>
            </a:extLst>
          </p:cNvPr>
          <p:cNvSpPr/>
          <p:nvPr/>
        </p:nvSpPr>
        <p:spPr>
          <a:xfrm>
            <a:off x="141010" y="2207617"/>
            <a:ext cx="6131778" cy="29886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582E0A3-FB16-4C04-9C82-976C2120BD27}"/>
              </a:ext>
            </a:extLst>
          </p:cNvPr>
          <p:cNvSpPr/>
          <p:nvPr/>
        </p:nvSpPr>
        <p:spPr>
          <a:xfrm>
            <a:off x="444724" y="325885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BB7EE55-19CC-4BF2-B9C7-C0283911DDDA}"/>
              </a:ext>
            </a:extLst>
          </p:cNvPr>
          <p:cNvSpPr txBox="1"/>
          <p:nvPr/>
        </p:nvSpPr>
        <p:spPr>
          <a:xfrm>
            <a:off x="338313" y="2988342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88" name="Graphic 187" descr="Checkmark">
            <a:extLst>
              <a:ext uri="{FF2B5EF4-FFF2-40B4-BE49-F238E27FC236}">
                <a16:creationId xmlns:a16="http://schemas.microsoft.com/office/drawing/2014/main" id="{46F8161A-FFF2-4A0E-B9CF-49832544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624" y="3330928"/>
            <a:ext cx="273519" cy="273519"/>
          </a:xfrm>
          <a:prstGeom prst="rect">
            <a:avLst/>
          </a:prstGeom>
        </p:spPr>
      </p:pic>
      <p:pic>
        <p:nvPicPr>
          <p:cNvPr id="189" name="Graphic 188" descr="Link">
            <a:extLst>
              <a:ext uri="{FF2B5EF4-FFF2-40B4-BE49-F238E27FC236}">
                <a16:creationId xmlns:a16="http://schemas.microsoft.com/office/drawing/2014/main" id="{B4DAFBDB-1505-4F5F-BF05-C152E860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5599" y="3244019"/>
            <a:ext cx="370265" cy="370265"/>
          </a:xfrm>
          <a:prstGeom prst="rect">
            <a:avLst/>
          </a:prstGeom>
        </p:spPr>
      </p:pic>
      <p:pic>
        <p:nvPicPr>
          <p:cNvPr id="190" name="Graphic 189" descr="List">
            <a:extLst>
              <a:ext uri="{FF2B5EF4-FFF2-40B4-BE49-F238E27FC236}">
                <a16:creationId xmlns:a16="http://schemas.microsoft.com/office/drawing/2014/main" id="{E1CE5E26-3FC9-4B37-A184-6A06CE66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2714" y="3263087"/>
            <a:ext cx="301673" cy="301673"/>
          </a:xfrm>
          <a:prstGeom prst="rect">
            <a:avLst/>
          </a:prstGeom>
        </p:spPr>
      </p:pic>
      <p:pic>
        <p:nvPicPr>
          <p:cNvPr id="191" name="Graphic 190" descr="Eye">
            <a:extLst>
              <a:ext uri="{FF2B5EF4-FFF2-40B4-BE49-F238E27FC236}">
                <a16:creationId xmlns:a16="http://schemas.microsoft.com/office/drawing/2014/main" id="{DDAD9C6C-6EE9-4FEB-A514-B106C4390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4868" y="3263562"/>
            <a:ext cx="370265" cy="370265"/>
          </a:xfrm>
          <a:prstGeom prst="rect">
            <a:avLst/>
          </a:prstGeom>
        </p:spPr>
      </p:pic>
      <p:pic>
        <p:nvPicPr>
          <p:cNvPr id="193" name="Graphic 192" descr="Lightbulb">
            <a:extLst>
              <a:ext uri="{FF2B5EF4-FFF2-40B4-BE49-F238E27FC236}">
                <a16:creationId xmlns:a16="http://schemas.microsoft.com/office/drawing/2014/main" id="{861B874D-FFFD-4FC7-B055-335DEA0964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43909" y="3265245"/>
            <a:ext cx="299515" cy="299515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163CDE0F-6883-413F-A563-1DBD80A338E9}"/>
              </a:ext>
            </a:extLst>
          </p:cNvPr>
          <p:cNvSpPr/>
          <p:nvPr/>
        </p:nvSpPr>
        <p:spPr>
          <a:xfrm>
            <a:off x="1304708" y="32418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B9CDCB4-C2D1-4C88-8B41-6693BE36938B}"/>
              </a:ext>
            </a:extLst>
          </p:cNvPr>
          <p:cNvSpPr/>
          <p:nvPr/>
        </p:nvSpPr>
        <p:spPr>
          <a:xfrm>
            <a:off x="1824799" y="32314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48B515-9444-4408-B2F9-60B02E2F6455}"/>
              </a:ext>
            </a:extLst>
          </p:cNvPr>
          <p:cNvSpPr/>
          <p:nvPr/>
        </p:nvSpPr>
        <p:spPr>
          <a:xfrm>
            <a:off x="2858258" y="321793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A14AEB-A817-4A7D-8ABB-B5332580FABD}"/>
              </a:ext>
            </a:extLst>
          </p:cNvPr>
          <p:cNvSpPr/>
          <p:nvPr/>
        </p:nvSpPr>
        <p:spPr>
          <a:xfrm>
            <a:off x="3898951" y="321733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04E5305-2A34-4EC7-A8E9-A85E71D85C7F}"/>
              </a:ext>
            </a:extLst>
          </p:cNvPr>
          <p:cNvSpPr txBox="1"/>
          <p:nvPr/>
        </p:nvSpPr>
        <p:spPr>
          <a:xfrm>
            <a:off x="1229823" y="295537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0DD2F2F-E8E1-4B23-BE13-035F3A91B970}"/>
              </a:ext>
            </a:extLst>
          </p:cNvPr>
          <p:cNvSpPr txBox="1"/>
          <p:nvPr/>
        </p:nvSpPr>
        <p:spPr>
          <a:xfrm>
            <a:off x="1665609" y="2948860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7A5AA82-8D54-47D1-9819-F55A18A6794E}"/>
              </a:ext>
            </a:extLst>
          </p:cNvPr>
          <p:cNvSpPr txBox="1"/>
          <p:nvPr/>
        </p:nvSpPr>
        <p:spPr>
          <a:xfrm>
            <a:off x="2845767" y="2961018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1E54751-03D3-432D-8F0C-82A1DD13C719}"/>
              </a:ext>
            </a:extLst>
          </p:cNvPr>
          <p:cNvGrpSpPr/>
          <p:nvPr/>
        </p:nvGrpSpPr>
        <p:grpSpPr>
          <a:xfrm>
            <a:off x="5106005" y="3219157"/>
            <a:ext cx="410584" cy="391973"/>
            <a:chOff x="5058700" y="5220208"/>
            <a:chExt cx="410584" cy="391973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5CCE650D-0865-43D4-9AC5-3175B9FDCD2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8" name="Graphic 257" descr="Forbidden">
              <a:extLst>
                <a:ext uri="{FF2B5EF4-FFF2-40B4-BE49-F238E27FC236}">
                  <a16:creationId xmlns:a16="http://schemas.microsoft.com/office/drawing/2014/main" id="{135A95F4-2FE4-494E-BB1E-12747F0B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1E073BAD-D4F5-4D6B-80B4-F40F71D2CC19}"/>
              </a:ext>
            </a:extLst>
          </p:cNvPr>
          <p:cNvSpPr txBox="1"/>
          <p:nvPr/>
        </p:nvSpPr>
        <p:spPr>
          <a:xfrm>
            <a:off x="3326857" y="292289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C139DA-5A86-46EE-BA67-1A1E630E1B49}"/>
              </a:ext>
            </a:extLst>
          </p:cNvPr>
          <p:cNvSpPr/>
          <p:nvPr/>
        </p:nvSpPr>
        <p:spPr>
          <a:xfrm>
            <a:off x="3397508" y="320854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4" descr="Image result for trash icon">
            <a:extLst>
              <a:ext uri="{FF2B5EF4-FFF2-40B4-BE49-F238E27FC236}">
                <a16:creationId xmlns:a16="http://schemas.microsoft.com/office/drawing/2014/main" id="{0CBC36F0-3240-47CB-88FD-E5CCFF1E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66" y="3227237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EEC4B15-3EBD-43BA-8FF1-A88E4058B9D8}"/>
              </a:ext>
            </a:extLst>
          </p:cNvPr>
          <p:cNvSpPr txBox="1"/>
          <p:nvPr/>
        </p:nvSpPr>
        <p:spPr>
          <a:xfrm>
            <a:off x="3815777" y="295510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1846EEE-C083-441F-81D7-72A987D49D6E}"/>
              </a:ext>
            </a:extLst>
          </p:cNvPr>
          <p:cNvGrpSpPr/>
          <p:nvPr/>
        </p:nvGrpSpPr>
        <p:grpSpPr>
          <a:xfrm>
            <a:off x="2273992" y="2957660"/>
            <a:ext cx="657552" cy="649879"/>
            <a:chOff x="3430783" y="5313027"/>
            <a:chExt cx="657552" cy="649879"/>
          </a:xfrm>
        </p:grpSpPr>
        <p:pic>
          <p:nvPicPr>
            <p:cNvPr id="264" name="Graphic 263" descr="Link">
              <a:extLst>
                <a:ext uri="{FF2B5EF4-FFF2-40B4-BE49-F238E27FC236}">
                  <a16:creationId xmlns:a16="http://schemas.microsoft.com/office/drawing/2014/main" id="{118ED07D-41EB-4673-BB95-22C9EE08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236402D-95B9-4C83-ACA4-70B7FC8337D8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AEF5570-E155-42A2-8BAE-50E4CF46A3B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4956F356-6861-4798-8BF6-7699E601B42C}"/>
              </a:ext>
            </a:extLst>
          </p:cNvPr>
          <p:cNvSpPr txBox="1"/>
          <p:nvPr/>
        </p:nvSpPr>
        <p:spPr>
          <a:xfrm>
            <a:off x="412087" y="3786948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645A3E6-A050-4B17-8B1C-59D10221C9F0}"/>
              </a:ext>
            </a:extLst>
          </p:cNvPr>
          <p:cNvSpPr txBox="1"/>
          <p:nvPr/>
        </p:nvSpPr>
        <p:spPr>
          <a:xfrm>
            <a:off x="194106" y="2305833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495054A-82FC-4411-A20F-BED937BA57A7}"/>
              </a:ext>
            </a:extLst>
          </p:cNvPr>
          <p:cNvCxnSpPr>
            <a:cxnSpLocks/>
          </p:cNvCxnSpPr>
          <p:nvPr/>
        </p:nvCxnSpPr>
        <p:spPr>
          <a:xfrm flipV="1">
            <a:off x="217717" y="2819730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B99CD8F7-A112-4B0C-B562-8E892686ED15}"/>
              </a:ext>
            </a:extLst>
          </p:cNvPr>
          <p:cNvSpPr txBox="1"/>
          <p:nvPr/>
        </p:nvSpPr>
        <p:spPr>
          <a:xfrm>
            <a:off x="11701669" y="289819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8DC6732-71A9-48FB-AD2F-22F555745922}"/>
              </a:ext>
            </a:extLst>
          </p:cNvPr>
          <p:cNvSpPr/>
          <p:nvPr/>
        </p:nvSpPr>
        <p:spPr>
          <a:xfrm>
            <a:off x="7352757" y="3721958"/>
            <a:ext cx="5911194" cy="1300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D2797F2-95DC-42D6-BC81-F23805213ECD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6433840-B0E1-4810-BA47-393157A50181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74" name="Graphic 273" descr="Checkmark">
            <a:extLst>
              <a:ext uri="{FF2B5EF4-FFF2-40B4-BE49-F238E27FC236}">
                <a16:creationId xmlns:a16="http://schemas.microsoft.com/office/drawing/2014/main" id="{EAF45E36-3F23-4D4F-932B-EB14BA8B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75" name="Graphic 274" descr="Link">
            <a:extLst>
              <a:ext uri="{FF2B5EF4-FFF2-40B4-BE49-F238E27FC236}">
                <a16:creationId xmlns:a16="http://schemas.microsoft.com/office/drawing/2014/main" id="{354A409B-DA84-439A-BBDC-3749E3C14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76" name="Graphic 275" descr="List">
            <a:extLst>
              <a:ext uri="{FF2B5EF4-FFF2-40B4-BE49-F238E27FC236}">
                <a16:creationId xmlns:a16="http://schemas.microsoft.com/office/drawing/2014/main" id="{13CE3622-DF84-4E8B-8D5E-B2012D703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77" name="Graphic 276" descr="Eye">
            <a:extLst>
              <a:ext uri="{FF2B5EF4-FFF2-40B4-BE49-F238E27FC236}">
                <a16:creationId xmlns:a16="http://schemas.microsoft.com/office/drawing/2014/main" id="{863FFD52-9188-40A8-9AB5-0273B44C8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78" name="Graphic 277" descr="Lightbulb">
            <a:extLst>
              <a:ext uri="{FF2B5EF4-FFF2-40B4-BE49-F238E27FC236}">
                <a16:creationId xmlns:a16="http://schemas.microsoft.com/office/drawing/2014/main" id="{320072EB-C264-4BE5-9EA6-0559611F2F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79" name="Rectangle 278">
            <a:extLst>
              <a:ext uri="{FF2B5EF4-FFF2-40B4-BE49-F238E27FC236}">
                <a16:creationId xmlns:a16="http://schemas.microsoft.com/office/drawing/2014/main" id="{17B503DD-FDF8-47D4-AB51-4BB97004257F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72F6730-3704-4E19-9443-C33B8B45877D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7DFA770-F3DE-48BC-9F2B-F6792A8CB8CB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0626A15-12FD-49C8-A945-6DB399E1212A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1361675-D4E5-4D8B-8B9C-FDB9AE891E55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33DB64A-DB6A-448E-891A-CA74AFD437C4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8BB3C8E-9286-4D9D-9214-A47635246B00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08875C0-2846-44D7-9700-E6DDE3311F42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0EB3DF-59CF-4CE0-A109-B23C3231C06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Graphic 287" descr="Forbidden">
              <a:extLst>
                <a:ext uri="{FF2B5EF4-FFF2-40B4-BE49-F238E27FC236}">
                  <a16:creationId xmlns:a16="http://schemas.microsoft.com/office/drawing/2014/main" id="{ED1B7630-A27B-4C98-A99F-156B93707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D67E1EFC-D0AF-46AF-A5FA-E0579253D8FC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7C54FE8-4F88-40B7-A123-ED08661A0189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4" descr="Image result for trash icon">
            <a:extLst>
              <a:ext uri="{FF2B5EF4-FFF2-40B4-BE49-F238E27FC236}">
                <a16:creationId xmlns:a16="http://schemas.microsoft.com/office/drawing/2014/main" id="{B224EEBA-BD5D-4DD9-9554-69EB855C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25C950-D5A5-4CA4-B7B7-657E7307AA0C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83BB95D-242A-411B-BC69-9293A8C2D1FB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94" name="Graphic 293" descr="Link">
              <a:extLst>
                <a:ext uri="{FF2B5EF4-FFF2-40B4-BE49-F238E27FC236}">
                  <a16:creationId xmlns:a16="http://schemas.microsoft.com/office/drawing/2014/main" id="{033A8BD5-97D9-410D-9B6D-83AB0A0DB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9D920A-62CC-409D-9CCB-24DCBD4527F9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1CA9516-0F81-4815-A74B-CFC095CC783C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8596B04-B9C3-4A60-AB9A-54BE69CBED68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C52312DA-4822-4674-982E-D8E3C706C56F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5D9D2A4-EDF3-4196-8B73-B8185ACD16BA}"/>
              </a:ext>
            </a:extLst>
          </p:cNvPr>
          <p:cNvSpPr/>
          <p:nvPr/>
        </p:nvSpPr>
        <p:spPr>
          <a:xfrm>
            <a:off x="7168758" y="2176482"/>
            <a:ext cx="6406232" cy="30657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F77C468-264D-4C02-BC42-2A98E6F55B14}"/>
              </a:ext>
            </a:extLst>
          </p:cNvPr>
          <p:cNvSpPr txBox="1"/>
          <p:nvPr/>
        </p:nvSpPr>
        <p:spPr>
          <a:xfrm>
            <a:off x="10231631" y="41103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DA212E2-03CE-4197-A504-D2162E7D73CA}"/>
              </a:ext>
            </a:extLst>
          </p:cNvPr>
          <p:cNvSpPr txBox="1"/>
          <p:nvPr/>
        </p:nvSpPr>
        <p:spPr>
          <a:xfrm>
            <a:off x="9694023" y="40464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81F8D23-8708-431F-BDB9-16582186E0F8}"/>
              </a:ext>
            </a:extLst>
          </p:cNvPr>
          <p:cNvSpPr txBox="1"/>
          <p:nvPr/>
        </p:nvSpPr>
        <p:spPr>
          <a:xfrm>
            <a:off x="8909511" y="41483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A882D881-6421-4C20-BC4D-F1C5FD92C27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9079" y="241238"/>
            <a:ext cx="207429" cy="26757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00EDE01E-3484-4CDF-80D5-2A9416CCE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613" y="276652"/>
            <a:ext cx="174974" cy="169672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527DF794-B78B-4A4D-9431-8AD4E41117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7989" y="198857"/>
            <a:ext cx="323850" cy="238125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616C72F7-F582-452E-8E0B-81E82C1E0A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72557" y="183998"/>
            <a:ext cx="323850" cy="238125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91CAE65-811F-4529-8E43-BFFED7EA77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1723" y="191415"/>
            <a:ext cx="323850" cy="238125"/>
          </a:xfrm>
          <a:prstGeom prst="rect">
            <a:avLst/>
          </a:prstGeom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333CFF2E-FBF6-48F8-B6CD-C017F0D3549F}"/>
              </a:ext>
            </a:extLst>
          </p:cNvPr>
          <p:cNvSpPr/>
          <p:nvPr/>
        </p:nvSpPr>
        <p:spPr>
          <a:xfrm>
            <a:off x="10267383" y="671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F79A966-D9F3-4DEB-8F92-FE432C28F96B}"/>
              </a:ext>
            </a:extLst>
          </p:cNvPr>
          <p:cNvSpPr/>
          <p:nvPr/>
        </p:nvSpPr>
        <p:spPr>
          <a:xfrm>
            <a:off x="11104111" y="6750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70AAE91-5C11-4868-B50F-463942BF2B5C}"/>
              </a:ext>
            </a:extLst>
          </p:cNvPr>
          <p:cNvSpPr/>
          <p:nvPr/>
        </p:nvSpPr>
        <p:spPr>
          <a:xfrm>
            <a:off x="11711245" y="6630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558AF4F-376A-4C2F-B86E-58BB01348C34}"/>
              </a:ext>
            </a:extLst>
          </p:cNvPr>
          <p:cNvSpPr/>
          <p:nvPr/>
        </p:nvSpPr>
        <p:spPr>
          <a:xfrm>
            <a:off x="9015248" y="68547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D9E618A-29C9-4A0B-81D1-FCDF533FC010}"/>
              </a:ext>
            </a:extLst>
          </p:cNvPr>
          <p:cNvSpPr txBox="1"/>
          <p:nvPr/>
        </p:nvSpPr>
        <p:spPr>
          <a:xfrm>
            <a:off x="10203268" y="1153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F79129F-D380-427D-90C4-B6D244B08817}"/>
              </a:ext>
            </a:extLst>
          </p:cNvPr>
          <p:cNvSpPr txBox="1"/>
          <p:nvPr/>
        </p:nvSpPr>
        <p:spPr>
          <a:xfrm>
            <a:off x="10358561" y="129515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BD35D3F-F9D4-4825-BAA4-6E096421AB66}"/>
              </a:ext>
            </a:extLst>
          </p:cNvPr>
          <p:cNvSpPr txBox="1"/>
          <p:nvPr/>
        </p:nvSpPr>
        <p:spPr>
          <a:xfrm>
            <a:off x="10991883" y="1145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EFBD8CE-BA0E-4F10-82B4-60E713E58510}"/>
              </a:ext>
            </a:extLst>
          </p:cNvPr>
          <p:cNvSpPr txBox="1"/>
          <p:nvPr/>
        </p:nvSpPr>
        <p:spPr>
          <a:xfrm>
            <a:off x="11580280" y="1145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76A1DBA-DB62-4BC3-B631-41021A58036A}"/>
              </a:ext>
            </a:extLst>
          </p:cNvPr>
          <p:cNvSpPr txBox="1"/>
          <p:nvPr/>
        </p:nvSpPr>
        <p:spPr>
          <a:xfrm>
            <a:off x="11221897" y="12972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8CA64A9-37BE-493D-B0B0-DB98B495C24A}"/>
              </a:ext>
            </a:extLst>
          </p:cNvPr>
          <p:cNvSpPr txBox="1"/>
          <p:nvPr/>
        </p:nvSpPr>
        <p:spPr>
          <a:xfrm>
            <a:off x="11735093" y="132079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1F49F3B-93A0-49C1-AEC6-AFC8F001C0B1}"/>
              </a:ext>
            </a:extLst>
          </p:cNvPr>
          <p:cNvSpPr txBox="1"/>
          <p:nvPr/>
        </p:nvSpPr>
        <p:spPr>
          <a:xfrm>
            <a:off x="9549360" y="1178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37EE6CA-9007-42D8-A5B7-6B062BED93DD}"/>
              </a:ext>
            </a:extLst>
          </p:cNvPr>
          <p:cNvSpPr txBox="1"/>
          <p:nvPr/>
        </p:nvSpPr>
        <p:spPr>
          <a:xfrm>
            <a:off x="9704653" y="1319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383962-AB8A-4C09-9B08-F1DF29E9003D}"/>
              </a:ext>
            </a:extLst>
          </p:cNvPr>
          <p:cNvSpPr txBox="1"/>
          <p:nvPr/>
        </p:nvSpPr>
        <p:spPr>
          <a:xfrm>
            <a:off x="8899296" y="11902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9A0230B7-C616-42E1-8238-40C34E1C4A06}"/>
              </a:ext>
            </a:extLst>
          </p:cNvPr>
          <p:cNvSpPr txBox="1"/>
          <p:nvPr/>
        </p:nvSpPr>
        <p:spPr>
          <a:xfrm>
            <a:off x="9054589" y="133184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E81AFBE-EE99-4E04-AFC0-E2BBFF41E23D}"/>
              </a:ext>
            </a:extLst>
          </p:cNvPr>
          <p:cNvSpPr txBox="1"/>
          <p:nvPr/>
        </p:nvSpPr>
        <p:spPr>
          <a:xfrm>
            <a:off x="10285323" y="94199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11A8AD4-200E-4A3E-B715-2AB3C28B1194}"/>
              </a:ext>
            </a:extLst>
          </p:cNvPr>
          <p:cNvSpPr txBox="1"/>
          <p:nvPr/>
        </p:nvSpPr>
        <p:spPr>
          <a:xfrm>
            <a:off x="11138541" y="934835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EDA9C9F-20D7-48AC-9606-D22DA0B9D576}"/>
              </a:ext>
            </a:extLst>
          </p:cNvPr>
          <p:cNvSpPr txBox="1"/>
          <p:nvPr/>
        </p:nvSpPr>
        <p:spPr>
          <a:xfrm>
            <a:off x="11735739" y="937839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6" name="Isosceles Triangle 325">
            <a:extLst>
              <a:ext uri="{FF2B5EF4-FFF2-40B4-BE49-F238E27FC236}">
                <a16:creationId xmlns:a16="http://schemas.microsoft.com/office/drawing/2014/main" id="{7963874E-0293-4D5A-9693-B38FDFE67836}"/>
              </a:ext>
            </a:extLst>
          </p:cNvPr>
          <p:cNvSpPr/>
          <p:nvPr/>
        </p:nvSpPr>
        <p:spPr>
          <a:xfrm flipV="1">
            <a:off x="9242768" y="78051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8C5D1C8E-5132-49B4-A852-1A6A22262C93}"/>
              </a:ext>
            </a:extLst>
          </p:cNvPr>
          <p:cNvSpPr/>
          <p:nvPr/>
        </p:nvSpPr>
        <p:spPr>
          <a:xfrm>
            <a:off x="7348683" y="69648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4729D1F0-0D2B-41DA-B32A-BE7E605D7FB2}"/>
              </a:ext>
            </a:extLst>
          </p:cNvPr>
          <p:cNvSpPr/>
          <p:nvPr/>
        </p:nvSpPr>
        <p:spPr>
          <a:xfrm>
            <a:off x="7500505" y="84449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325F99F-651D-400D-A0AC-DABADB442EA7}"/>
              </a:ext>
            </a:extLst>
          </p:cNvPr>
          <p:cNvSpPr/>
          <p:nvPr/>
        </p:nvSpPr>
        <p:spPr>
          <a:xfrm>
            <a:off x="8197750" y="707319"/>
            <a:ext cx="482665" cy="463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6DE2724-37A5-4B3F-A0E9-B602FF49C9A4}"/>
              </a:ext>
            </a:extLst>
          </p:cNvPr>
          <p:cNvSpPr txBox="1"/>
          <p:nvPr/>
        </p:nvSpPr>
        <p:spPr>
          <a:xfrm>
            <a:off x="8167961" y="32016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29968A1-2995-4DA4-8571-4FBFBA581A6D}"/>
              </a:ext>
            </a:extLst>
          </p:cNvPr>
          <p:cNvSpPr txBox="1"/>
          <p:nvPr/>
        </p:nvSpPr>
        <p:spPr>
          <a:xfrm>
            <a:off x="6513995" y="16458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20C8970-4DD5-4BDA-8F4E-64C467ADE017}"/>
              </a:ext>
            </a:extLst>
          </p:cNvPr>
          <p:cNvSpPr txBox="1"/>
          <p:nvPr/>
        </p:nvSpPr>
        <p:spPr>
          <a:xfrm>
            <a:off x="7301945" y="21143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4A71614-5466-4F2D-B388-3C72B2C8BDA4}"/>
              </a:ext>
            </a:extLst>
          </p:cNvPr>
          <p:cNvSpPr txBox="1"/>
          <p:nvPr/>
        </p:nvSpPr>
        <p:spPr>
          <a:xfrm>
            <a:off x="7641187" y="38863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5B9F7BA-51F6-47EB-A4AE-E3178CBDA922}"/>
              </a:ext>
            </a:extLst>
          </p:cNvPr>
          <p:cNvSpPr txBox="1"/>
          <p:nvPr/>
        </p:nvSpPr>
        <p:spPr>
          <a:xfrm>
            <a:off x="7257532" y="12604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4D6AD660-C312-4D3E-B8C5-15FBC8A31A41}"/>
              </a:ext>
            </a:extLst>
          </p:cNvPr>
          <p:cNvSpPr txBox="1"/>
          <p:nvPr/>
        </p:nvSpPr>
        <p:spPr>
          <a:xfrm>
            <a:off x="7380110" y="1368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943C529-3C7C-4DAD-A62C-54F91EFED607}"/>
              </a:ext>
            </a:extLst>
          </p:cNvPr>
          <p:cNvSpPr/>
          <p:nvPr/>
        </p:nvSpPr>
        <p:spPr>
          <a:xfrm>
            <a:off x="6559757" y="689798"/>
            <a:ext cx="482665" cy="463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01A629EB-9744-4278-A14A-43AE77EAC13C}"/>
              </a:ext>
            </a:extLst>
          </p:cNvPr>
          <p:cNvSpPr/>
          <p:nvPr/>
        </p:nvSpPr>
        <p:spPr>
          <a:xfrm>
            <a:off x="6707781" y="83256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CA615AD-2D59-41B0-AE21-D1CC3653FFC6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329021EF-B961-419D-9ADF-38F1456DC357}"/>
              </a:ext>
            </a:extLst>
          </p:cNvPr>
          <p:cNvSpPr/>
          <p:nvPr/>
        </p:nvSpPr>
        <p:spPr>
          <a:xfrm flipV="1">
            <a:off x="9873959" y="77263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154163D2-E539-4552-ACE0-681C8247B6E8}"/>
              </a:ext>
            </a:extLst>
          </p:cNvPr>
          <p:cNvSpPr/>
          <p:nvPr/>
        </p:nvSpPr>
        <p:spPr>
          <a:xfrm flipV="1">
            <a:off x="10486917" y="77140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45D58-4188-4F48-B03A-F896D8BEA51A}"/>
              </a:ext>
            </a:extLst>
          </p:cNvPr>
          <p:cNvCxnSpPr/>
          <p:nvPr/>
        </p:nvCxnSpPr>
        <p:spPr>
          <a:xfrm>
            <a:off x="8044740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139CD44-8B89-4740-A0AC-DBFE806D1C66}"/>
              </a:ext>
            </a:extLst>
          </p:cNvPr>
          <p:cNvCxnSpPr/>
          <p:nvPr/>
        </p:nvCxnSpPr>
        <p:spPr>
          <a:xfrm>
            <a:off x="7135475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E7D7E46-F185-4518-8216-10D681419B34}"/>
              </a:ext>
            </a:extLst>
          </p:cNvPr>
          <p:cNvCxnSpPr/>
          <p:nvPr/>
        </p:nvCxnSpPr>
        <p:spPr>
          <a:xfrm>
            <a:off x="8817391" y="26156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4962011-2923-43B9-862B-089D5F6270D5}"/>
              </a:ext>
            </a:extLst>
          </p:cNvPr>
          <p:cNvCxnSpPr/>
          <p:nvPr/>
        </p:nvCxnSpPr>
        <p:spPr>
          <a:xfrm>
            <a:off x="10948696" y="23578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5E96F50-A618-404B-A125-902E60F7032A}"/>
              </a:ext>
            </a:extLst>
          </p:cNvPr>
          <p:cNvCxnSpPr/>
          <p:nvPr/>
        </p:nvCxnSpPr>
        <p:spPr>
          <a:xfrm>
            <a:off x="6358315" y="23578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0191E3F-AA31-416D-B6C0-4BFF1D2F0A20}"/>
              </a:ext>
            </a:extLst>
          </p:cNvPr>
          <p:cNvCxnSpPr/>
          <p:nvPr/>
        </p:nvCxnSpPr>
        <p:spPr>
          <a:xfrm>
            <a:off x="12363957" y="24978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88A4D4C-29BB-47FF-8EE9-F4D57125B63E}"/>
              </a:ext>
            </a:extLst>
          </p:cNvPr>
          <p:cNvSpPr txBox="1"/>
          <p:nvPr/>
        </p:nvSpPr>
        <p:spPr>
          <a:xfrm>
            <a:off x="12539373" y="146951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23A5FC0-0882-4AEC-8423-64ACF7D42AB8}"/>
              </a:ext>
            </a:extLst>
          </p:cNvPr>
          <p:cNvSpPr/>
          <p:nvPr/>
        </p:nvSpPr>
        <p:spPr>
          <a:xfrm>
            <a:off x="12585135" y="672166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20C1F2B-C699-4A8A-904E-C6CF0A101317}"/>
              </a:ext>
            </a:extLst>
          </p:cNvPr>
          <p:cNvSpPr/>
          <p:nvPr/>
        </p:nvSpPr>
        <p:spPr>
          <a:xfrm>
            <a:off x="12733159" y="81493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A58EFC7-955A-400A-A3AD-F0BCB36D3897}"/>
              </a:ext>
            </a:extLst>
          </p:cNvPr>
          <p:cNvSpPr/>
          <p:nvPr/>
        </p:nvSpPr>
        <p:spPr>
          <a:xfrm>
            <a:off x="5599429" y="7061115"/>
            <a:ext cx="2541759" cy="72142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13BF7822-F93A-4EC6-9BA3-E0602690030D}"/>
              </a:ext>
            </a:extLst>
          </p:cNvPr>
          <p:cNvSpPr/>
          <p:nvPr/>
        </p:nvSpPr>
        <p:spPr>
          <a:xfrm>
            <a:off x="5635022" y="8137552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EEDDF2C-73A9-4668-A312-6953FD7AC387}"/>
              </a:ext>
            </a:extLst>
          </p:cNvPr>
          <p:cNvSpPr txBox="1"/>
          <p:nvPr/>
        </p:nvSpPr>
        <p:spPr>
          <a:xfrm>
            <a:off x="6447850" y="7515937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339A55FD-3BCE-4E02-AEA7-A8B391949000}"/>
              </a:ext>
            </a:extLst>
          </p:cNvPr>
          <p:cNvSpPr txBox="1"/>
          <p:nvPr/>
        </p:nvSpPr>
        <p:spPr>
          <a:xfrm>
            <a:off x="5787228" y="7523051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A617135-F86D-449A-ACFF-F40CB67027CB}"/>
              </a:ext>
            </a:extLst>
          </p:cNvPr>
          <p:cNvSpPr txBox="1"/>
          <p:nvPr/>
        </p:nvSpPr>
        <p:spPr>
          <a:xfrm>
            <a:off x="6448961" y="8092022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B7FB53D-7B68-4881-8B26-44A04613D47B}"/>
              </a:ext>
            </a:extLst>
          </p:cNvPr>
          <p:cNvSpPr txBox="1"/>
          <p:nvPr/>
        </p:nvSpPr>
        <p:spPr>
          <a:xfrm>
            <a:off x="5782850" y="807878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B5E05B8-FBAD-4442-A015-04F0D46088FF}"/>
              </a:ext>
            </a:extLst>
          </p:cNvPr>
          <p:cNvSpPr/>
          <p:nvPr/>
        </p:nvSpPr>
        <p:spPr>
          <a:xfrm>
            <a:off x="5643298" y="7605761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2A6BCFE-14E5-4434-A9C0-7DA1B47A0B2D}"/>
              </a:ext>
            </a:extLst>
          </p:cNvPr>
          <p:cNvGrpSpPr/>
          <p:nvPr/>
        </p:nvGrpSpPr>
        <p:grpSpPr>
          <a:xfrm>
            <a:off x="7738212" y="13785944"/>
            <a:ext cx="452811" cy="489410"/>
            <a:chOff x="3663082" y="5130920"/>
            <a:chExt cx="343364" cy="369332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142B9A9-C1B4-4654-B9E6-8FCC31AE7736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600CEDE-9223-4A6F-A6B2-8FF7CD24C73D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A5073FC1-4731-4529-98BD-CEA48F4F5AD7}"/>
              </a:ext>
            </a:extLst>
          </p:cNvPr>
          <p:cNvSpPr/>
          <p:nvPr/>
        </p:nvSpPr>
        <p:spPr>
          <a:xfrm>
            <a:off x="5771324" y="7502113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957EC96-7F19-432B-8560-749A81533ACA}"/>
              </a:ext>
            </a:extLst>
          </p:cNvPr>
          <p:cNvSpPr/>
          <p:nvPr/>
        </p:nvSpPr>
        <p:spPr>
          <a:xfrm>
            <a:off x="6423811" y="7503341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D673D8C0-B375-410D-AE6E-474D5AA35179}"/>
              </a:ext>
            </a:extLst>
          </p:cNvPr>
          <p:cNvSpPr/>
          <p:nvPr/>
        </p:nvSpPr>
        <p:spPr>
          <a:xfrm>
            <a:off x="6423333" y="8070846"/>
            <a:ext cx="1716603" cy="90029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48A57151-7714-4F49-A5B9-21F5ED95DD3D}"/>
              </a:ext>
            </a:extLst>
          </p:cNvPr>
          <p:cNvSpPr/>
          <p:nvPr/>
        </p:nvSpPr>
        <p:spPr>
          <a:xfrm>
            <a:off x="5787227" y="8069886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Isosceles Triangle 232">
            <a:extLst>
              <a:ext uri="{FF2B5EF4-FFF2-40B4-BE49-F238E27FC236}">
                <a16:creationId xmlns:a16="http://schemas.microsoft.com/office/drawing/2014/main" id="{521E4977-4029-4A2E-A5BC-E8DAA66B15C1}"/>
              </a:ext>
            </a:extLst>
          </p:cNvPr>
          <p:cNvSpPr/>
          <p:nvPr/>
        </p:nvSpPr>
        <p:spPr>
          <a:xfrm>
            <a:off x="7994977" y="816261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69DFDAB-C221-40B2-B913-68B0E80BBF75}"/>
              </a:ext>
            </a:extLst>
          </p:cNvPr>
          <p:cNvSpPr/>
          <p:nvPr/>
        </p:nvSpPr>
        <p:spPr>
          <a:xfrm>
            <a:off x="5597081" y="7125763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67365AFA-1A39-4154-BE07-F72BD8919E9B}"/>
              </a:ext>
            </a:extLst>
          </p:cNvPr>
          <p:cNvSpPr/>
          <p:nvPr/>
        </p:nvSpPr>
        <p:spPr>
          <a:xfrm rot="10800000">
            <a:off x="7993232" y="722721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49F7EC2-1B1F-434B-BAD4-49D9D685614C}"/>
              </a:ext>
            </a:extLst>
          </p:cNvPr>
          <p:cNvSpPr txBox="1"/>
          <p:nvPr/>
        </p:nvSpPr>
        <p:spPr>
          <a:xfrm>
            <a:off x="5872079" y="7175918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61CD848-398F-4054-B3BD-25595A073801}"/>
              </a:ext>
            </a:extLst>
          </p:cNvPr>
          <p:cNvSpPr/>
          <p:nvPr/>
        </p:nvSpPr>
        <p:spPr>
          <a:xfrm>
            <a:off x="5805079" y="7152603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8" name="Picture 237">
            <a:extLst>
              <a:ext uri="{FF2B5EF4-FFF2-40B4-BE49-F238E27FC236}">
                <a16:creationId xmlns:a16="http://schemas.microsoft.com/office/drawing/2014/main" id="{A528E80B-1C1A-4024-9C0D-0F39B72D54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4857" y="13941829"/>
            <a:ext cx="171124" cy="191993"/>
          </a:xfrm>
          <a:prstGeom prst="rect">
            <a:avLst/>
          </a:prstGeom>
        </p:spPr>
      </p:pic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DA076CDB-7D10-4721-98C2-447BB9154DA4}"/>
              </a:ext>
            </a:extLst>
          </p:cNvPr>
          <p:cNvSpPr/>
          <p:nvPr/>
        </p:nvSpPr>
        <p:spPr>
          <a:xfrm rot="10800000">
            <a:off x="5657289" y="7241208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C89A43D2-A0A7-44D9-85D5-94ED3DC020F8}"/>
              </a:ext>
            </a:extLst>
          </p:cNvPr>
          <p:cNvSpPr/>
          <p:nvPr/>
        </p:nvSpPr>
        <p:spPr>
          <a:xfrm rot="10800000">
            <a:off x="7990372" y="757135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60FE2FA9-EB0D-447F-89FC-735F0EBD62D6}"/>
              </a:ext>
            </a:extLst>
          </p:cNvPr>
          <p:cNvSpPr txBox="1"/>
          <p:nvPr/>
        </p:nvSpPr>
        <p:spPr>
          <a:xfrm>
            <a:off x="6457741" y="12611297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CE4A17E-3716-4735-8DE1-BD25A58D2585}"/>
              </a:ext>
            </a:extLst>
          </p:cNvPr>
          <p:cNvSpPr txBox="1"/>
          <p:nvPr/>
        </p:nvSpPr>
        <p:spPr>
          <a:xfrm>
            <a:off x="5793071" y="1260098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F091E98-71BE-4B4D-B48C-F6C7D62770BA}"/>
              </a:ext>
            </a:extLst>
          </p:cNvPr>
          <p:cNvSpPr/>
          <p:nvPr/>
        </p:nvSpPr>
        <p:spPr>
          <a:xfrm>
            <a:off x="5661951" y="12671192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1432FEA6-10BE-4776-AD75-47658F712FF7}"/>
              </a:ext>
            </a:extLst>
          </p:cNvPr>
          <p:cNvSpPr/>
          <p:nvPr/>
        </p:nvSpPr>
        <p:spPr>
          <a:xfrm rot="10800000">
            <a:off x="5640769" y="13327013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Isosceles Triangle 244">
            <a:extLst>
              <a:ext uri="{FF2B5EF4-FFF2-40B4-BE49-F238E27FC236}">
                <a16:creationId xmlns:a16="http://schemas.microsoft.com/office/drawing/2014/main" id="{8987415B-7C8C-4CF2-B18E-1321E55627BA}"/>
              </a:ext>
            </a:extLst>
          </p:cNvPr>
          <p:cNvSpPr/>
          <p:nvPr/>
        </p:nvSpPr>
        <p:spPr>
          <a:xfrm rot="10800000">
            <a:off x="7997934" y="1265602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4562E08-663D-4C25-BD49-6422FBC8919B}"/>
              </a:ext>
            </a:extLst>
          </p:cNvPr>
          <p:cNvSpPr/>
          <p:nvPr/>
        </p:nvSpPr>
        <p:spPr>
          <a:xfrm>
            <a:off x="6421811" y="12585723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Isosceles Triangle 246">
            <a:extLst>
              <a:ext uri="{FF2B5EF4-FFF2-40B4-BE49-F238E27FC236}">
                <a16:creationId xmlns:a16="http://schemas.microsoft.com/office/drawing/2014/main" id="{95C9318D-E146-492B-B04A-80DC57F2144D}"/>
              </a:ext>
            </a:extLst>
          </p:cNvPr>
          <p:cNvSpPr/>
          <p:nvPr/>
        </p:nvSpPr>
        <p:spPr>
          <a:xfrm rot="10800000">
            <a:off x="7991080" y="1333198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674789D-AFE2-45B3-AD39-22A06B768216}"/>
              </a:ext>
            </a:extLst>
          </p:cNvPr>
          <p:cNvSpPr/>
          <p:nvPr/>
        </p:nvSpPr>
        <p:spPr>
          <a:xfrm>
            <a:off x="5804135" y="13261751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9C8C53F-868B-46D3-89E0-CB2D6EC81F1B}"/>
              </a:ext>
            </a:extLst>
          </p:cNvPr>
          <p:cNvSpPr/>
          <p:nvPr/>
        </p:nvSpPr>
        <p:spPr>
          <a:xfrm>
            <a:off x="6429144" y="13261751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256841D-DDF1-4C77-9FA1-6C4A4C767DF4}"/>
              </a:ext>
            </a:extLst>
          </p:cNvPr>
          <p:cNvCxnSpPr>
            <a:cxnSpLocks/>
          </p:cNvCxnSpPr>
          <p:nvPr/>
        </p:nvCxnSpPr>
        <p:spPr>
          <a:xfrm>
            <a:off x="5763779" y="12822498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C457EB92-D063-4642-B791-E73871558A5C}"/>
              </a:ext>
            </a:extLst>
          </p:cNvPr>
          <p:cNvSpPr txBox="1"/>
          <p:nvPr/>
        </p:nvSpPr>
        <p:spPr>
          <a:xfrm>
            <a:off x="5879890" y="13269591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579243D3-EDA4-4084-9DF5-15FD11B38042}"/>
              </a:ext>
            </a:extLst>
          </p:cNvPr>
          <p:cNvSpPr txBox="1"/>
          <p:nvPr/>
        </p:nvSpPr>
        <p:spPr>
          <a:xfrm>
            <a:off x="6476402" y="13261751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8515A3A0-DEEE-429F-92A0-200E5F5EAE35}"/>
              </a:ext>
            </a:extLst>
          </p:cNvPr>
          <p:cNvSpPr txBox="1"/>
          <p:nvPr/>
        </p:nvSpPr>
        <p:spPr>
          <a:xfrm>
            <a:off x="6460354" y="12941004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AB67DC2D-B800-47CD-875C-B774F158390F}"/>
              </a:ext>
            </a:extLst>
          </p:cNvPr>
          <p:cNvSpPr txBox="1"/>
          <p:nvPr/>
        </p:nvSpPr>
        <p:spPr>
          <a:xfrm>
            <a:off x="5795684" y="1293069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338" name="Isosceles Triangle 337">
            <a:extLst>
              <a:ext uri="{FF2B5EF4-FFF2-40B4-BE49-F238E27FC236}">
                <a16:creationId xmlns:a16="http://schemas.microsoft.com/office/drawing/2014/main" id="{C154C4A1-3610-46AB-A5D4-2BA38BA62DD7}"/>
              </a:ext>
            </a:extLst>
          </p:cNvPr>
          <p:cNvSpPr/>
          <p:nvPr/>
        </p:nvSpPr>
        <p:spPr>
          <a:xfrm rot="10800000">
            <a:off x="7993173" y="1298573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6985417B-18ED-4C92-8771-D2055AA10193}"/>
              </a:ext>
            </a:extLst>
          </p:cNvPr>
          <p:cNvSpPr/>
          <p:nvPr/>
        </p:nvSpPr>
        <p:spPr>
          <a:xfrm>
            <a:off x="6424424" y="12915430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69EE3334-C6C2-4444-BAAF-5A6698DBCB07}"/>
              </a:ext>
            </a:extLst>
          </p:cNvPr>
          <p:cNvCxnSpPr>
            <a:cxnSpLocks/>
          </p:cNvCxnSpPr>
          <p:nvPr/>
        </p:nvCxnSpPr>
        <p:spPr>
          <a:xfrm>
            <a:off x="5766392" y="13152205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Oval 341">
            <a:extLst>
              <a:ext uri="{FF2B5EF4-FFF2-40B4-BE49-F238E27FC236}">
                <a16:creationId xmlns:a16="http://schemas.microsoft.com/office/drawing/2014/main" id="{49D6A21E-F2D3-4160-8024-F56B0657036D}"/>
              </a:ext>
            </a:extLst>
          </p:cNvPr>
          <p:cNvSpPr/>
          <p:nvPr/>
        </p:nvSpPr>
        <p:spPr>
          <a:xfrm>
            <a:off x="5647205" y="12999071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0B003885-4E1B-4DE8-80BC-BE90EA39D65A}"/>
              </a:ext>
            </a:extLst>
          </p:cNvPr>
          <p:cNvSpPr/>
          <p:nvPr/>
        </p:nvSpPr>
        <p:spPr>
          <a:xfrm>
            <a:off x="5611169" y="8965436"/>
            <a:ext cx="2535143" cy="191394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0DDE10AF-17EC-433F-A71A-50A81540AC0A}"/>
              </a:ext>
            </a:extLst>
          </p:cNvPr>
          <p:cNvSpPr/>
          <p:nvPr/>
        </p:nvSpPr>
        <p:spPr>
          <a:xfrm>
            <a:off x="5664514" y="9106469"/>
            <a:ext cx="2423935" cy="10532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64EDD59-5F69-4766-9988-A994FAFD99A5}"/>
              </a:ext>
            </a:extLst>
          </p:cNvPr>
          <p:cNvSpPr/>
          <p:nvPr/>
        </p:nvSpPr>
        <p:spPr>
          <a:xfrm>
            <a:off x="5790650" y="9141292"/>
            <a:ext cx="21013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Not Available with</a:t>
            </a: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7698CF75-FFB4-4004-8E9F-4A9264E5E8CB}"/>
              </a:ext>
            </a:extLst>
          </p:cNvPr>
          <p:cNvGrpSpPr/>
          <p:nvPr/>
        </p:nvGrpSpPr>
        <p:grpSpPr>
          <a:xfrm>
            <a:off x="5711633" y="9870777"/>
            <a:ext cx="1559398" cy="233956"/>
            <a:chOff x="2184414" y="6126057"/>
            <a:chExt cx="1559398" cy="233956"/>
          </a:xfrm>
        </p:grpSpPr>
        <p:pic>
          <p:nvPicPr>
            <p:cNvPr id="358" name="Picture 357">
              <a:extLst>
                <a:ext uri="{FF2B5EF4-FFF2-40B4-BE49-F238E27FC236}">
                  <a16:creationId xmlns:a16="http://schemas.microsoft.com/office/drawing/2014/main" id="{47F5ACDE-C1F6-4577-ABC5-87271B768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359" name="Picture 358">
              <a:extLst>
                <a:ext uri="{FF2B5EF4-FFF2-40B4-BE49-F238E27FC236}">
                  <a16:creationId xmlns:a16="http://schemas.microsoft.com/office/drawing/2014/main" id="{BA268170-70A1-4FE6-8258-E928298EF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360" name="Picture 359">
              <a:extLst>
                <a:ext uri="{FF2B5EF4-FFF2-40B4-BE49-F238E27FC236}">
                  <a16:creationId xmlns:a16="http://schemas.microsoft.com/office/drawing/2014/main" id="{2503B0A1-3526-452A-A6DF-9252C7326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09AC3786-E3C0-4CAD-B509-836B8C048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355" name="Rectangle 354">
            <a:extLst>
              <a:ext uri="{FF2B5EF4-FFF2-40B4-BE49-F238E27FC236}">
                <a16:creationId xmlns:a16="http://schemas.microsoft.com/office/drawing/2014/main" id="{A3F72873-78D9-4E50-AAF9-E7EBB9023428}"/>
              </a:ext>
            </a:extLst>
          </p:cNvPr>
          <p:cNvSpPr/>
          <p:nvPr/>
        </p:nvSpPr>
        <p:spPr>
          <a:xfrm>
            <a:off x="7312269" y="10600816"/>
            <a:ext cx="5886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Add rules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5CAFFB1E-2FC3-43C1-B4A5-863D8505FC35}"/>
              </a:ext>
            </a:extLst>
          </p:cNvPr>
          <p:cNvSpPr/>
          <p:nvPr/>
        </p:nvSpPr>
        <p:spPr>
          <a:xfrm>
            <a:off x="7916310" y="10636307"/>
            <a:ext cx="154579" cy="1391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5E05D27F-4F72-4615-8D8D-C9A08CB088C3}"/>
              </a:ext>
            </a:extLst>
          </p:cNvPr>
          <p:cNvSpPr txBox="1"/>
          <p:nvPr/>
        </p:nvSpPr>
        <p:spPr>
          <a:xfrm>
            <a:off x="7856456" y="1054419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F67B2F44-EF28-42A5-A638-BED70608F7A8}"/>
              </a:ext>
            </a:extLst>
          </p:cNvPr>
          <p:cNvSpPr/>
          <p:nvPr/>
        </p:nvSpPr>
        <p:spPr>
          <a:xfrm>
            <a:off x="5619638" y="10886493"/>
            <a:ext cx="2535143" cy="1555604"/>
          </a:xfrm>
          <a:prstGeom prst="rect">
            <a:avLst/>
          </a:prstGeom>
          <a:solidFill>
            <a:schemeClr val="accent6">
              <a:lumMod val="75000"/>
              <a:alpha val="1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6AAD15BE-FB91-4064-9A9B-2C90B72D4F30}"/>
              </a:ext>
            </a:extLst>
          </p:cNvPr>
          <p:cNvSpPr/>
          <p:nvPr/>
        </p:nvSpPr>
        <p:spPr>
          <a:xfrm>
            <a:off x="5802777" y="11732072"/>
            <a:ext cx="2101312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5BC1D2BD-781F-4E19-80F0-860E0BFDBD0C}"/>
              </a:ext>
            </a:extLst>
          </p:cNvPr>
          <p:cNvSpPr/>
          <p:nvPr/>
        </p:nvSpPr>
        <p:spPr>
          <a:xfrm>
            <a:off x="5800660" y="10983416"/>
            <a:ext cx="2101312" cy="5479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03111032-88BA-4B10-B8EE-2D2E54776DAE}"/>
              </a:ext>
            </a:extLst>
          </p:cNvPr>
          <p:cNvSpPr/>
          <p:nvPr/>
        </p:nvSpPr>
        <p:spPr>
          <a:xfrm>
            <a:off x="5784923" y="11018238"/>
            <a:ext cx="21013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Available only with</a:t>
            </a:r>
          </a:p>
        </p:txBody>
      </p: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15108A8B-D652-4109-948A-A28B113B4D52}"/>
              </a:ext>
            </a:extLst>
          </p:cNvPr>
          <p:cNvGrpSpPr/>
          <p:nvPr/>
        </p:nvGrpSpPr>
        <p:grpSpPr>
          <a:xfrm>
            <a:off x="5807652" y="11290796"/>
            <a:ext cx="1559398" cy="233956"/>
            <a:chOff x="2184414" y="6126057"/>
            <a:chExt cx="1559398" cy="233956"/>
          </a:xfrm>
        </p:grpSpPr>
        <p:pic>
          <p:nvPicPr>
            <p:cNvPr id="367" name="Picture 366">
              <a:extLst>
                <a:ext uri="{FF2B5EF4-FFF2-40B4-BE49-F238E27FC236}">
                  <a16:creationId xmlns:a16="http://schemas.microsoft.com/office/drawing/2014/main" id="{D8D2BDAD-692D-4997-B4C3-A72CFA288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368" name="Picture 367">
              <a:extLst>
                <a:ext uri="{FF2B5EF4-FFF2-40B4-BE49-F238E27FC236}">
                  <a16:creationId xmlns:a16="http://schemas.microsoft.com/office/drawing/2014/main" id="{24A63CA1-0FBA-4351-8F42-256522430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CBBCA575-EA14-4D80-B998-B44A1D461B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370" name="Picture 369">
              <a:extLst>
                <a:ext uri="{FF2B5EF4-FFF2-40B4-BE49-F238E27FC236}">
                  <a16:creationId xmlns:a16="http://schemas.microsoft.com/office/drawing/2014/main" id="{2ACC53FF-C2FA-484B-9687-01D08CFB8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378" name="Rectangle 377">
            <a:extLst>
              <a:ext uri="{FF2B5EF4-FFF2-40B4-BE49-F238E27FC236}">
                <a16:creationId xmlns:a16="http://schemas.microsoft.com/office/drawing/2014/main" id="{57FED537-1D64-4E6C-AF42-29BDE03B4703}"/>
              </a:ext>
            </a:extLst>
          </p:cNvPr>
          <p:cNvSpPr/>
          <p:nvPr/>
        </p:nvSpPr>
        <p:spPr>
          <a:xfrm>
            <a:off x="7924779" y="12226435"/>
            <a:ext cx="154579" cy="1391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125F38D7-5EF0-40C4-9789-07D33A114D1A}"/>
              </a:ext>
            </a:extLst>
          </p:cNvPr>
          <p:cNvSpPr txBox="1"/>
          <p:nvPr/>
        </p:nvSpPr>
        <p:spPr>
          <a:xfrm>
            <a:off x="7864925" y="121343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EC81BDFA-C56A-40AE-9CF2-23A79443CDC5}"/>
              </a:ext>
            </a:extLst>
          </p:cNvPr>
          <p:cNvGrpSpPr/>
          <p:nvPr/>
        </p:nvGrpSpPr>
        <p:grpSpPr>
          <a:xfrm>
            <a:off x="6431167" y="8719127"/>
            <a:ext cx="1559398" cy="233956"/>
            <a:chOff x="2184414" y="6126057"/>
            <a:chExt cx="1559398" cy="233956"/>
          </a:xfrm>
        </p:grpSpPr>
        <p:pic>
          <p:nvPicPr>
            <p:cNvPr id="381" name="Picture 380">
              <a:extLst>
                <a:ext uri="{FF2B5EF4-FFF2-40B4-BE49-F238E27FC236}">
                  <a16:creationId xmlns:a16="http://schemas.microsoft.com/office/drawing/2014/main" id="{CA3413EC-D83C-4317-B752-8C9943E12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326A56B0-3A84-420D-B36B-230802486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383" name="Picture 382">
              <a:extLst>
                <a:ext uri="{FF2B5EF4-FFF2-40B4-BE49-F238E27FC236}">
                  <a16:creationId xmlns:a16="http://schemas.microsoft.com/office/drawing/2014/main" id="{72393A08-B66E-46B2-971B-60C0C8FAA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384" name="Picture 383">
              <a:extLst>
                <a:ext uri="{FF2B5EF4-FFF2-40B4-BE49-F238E27FC236}">
                  <a16:creationId xmlns:a16="http://schemas.microsoft.com/office/drawing/2014/main" id="{481D4EA8-91B4-4A2E-866B-3B0B4BF63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pic>
        <p:nvPicPr>
          <p:cNvPr id="385" name="Picture 384">
            <a:extLst>
              <a:ext uri="{FF2B5EF4-FFF2-40B4-BE49-F238E27FC236}">
                <a16:creationId xmlns:a16="http://schemas.microsoft.com/office/drawing/2014/main" id="{A6268575-3058-42A8-A878-0D2906DE7D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324" y="8755943"/>
            <a:ext cx="201988" cy="222187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3A02FAB9-14AF-4E03-860B-E25ED907E5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32689" y="8741842"/>
            <a:ext cx="190500" cy="209550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8F7A4185-C0A3-4C03-9C30-0C49BA7ACD2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144" y="9880190"/>
            <a:ext cx="201988" cy="222187"/>
          </a:xfrm>
          <a:prstGeom prst="rect">
            <a:avLst/>
          </a:prstGeom>
        </p:spPr>
      </p:pic>
      <p:pic>
        <p:nvPicPr>
          <p:cNvPr id="388" name="Picture 387">
            <a:extLst>
              <a:ext uri="{FF2B5EF4-FFF2-40B4-BE49-F238E27FC236}">
                <a16:creationId xmlns:a16="http://schemas.microsoft.com/office/drawing/2014/main" id="{C23ED5DB-DE1D-4F31-B6ED-D3ADC722D2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88509" y="9866089"/>
            <a:ext cx="190500" cy="209550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15143FD1-C62C-4750-B646-B6E9045790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3637" y="11277984"/>
            <a:ext cx="201988" cy="222187"/>
          </a:xfrm>
          <a:prstGeom prst="rect">
            <a:avLst/>
          </a:prstGeom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37606825-2C0E-462C-B9F4-35F400CA5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92002" y="11263883"/>
            <a:ext cx="190500" cy="209550"/>
          </a:xfrm>
          <a:prstGeom prst="rect">
            <a:avLst/>
          </a:prstGeom>
        </p:spPr>
      </p:pic>
      <p:sp>
        <p:nvSpPr>
          <p:cNvPr id="391" name="Rectangle 390">
            <a:extLst>
              <a:ext uri="{FF2B5EF4-FFF2-40B4-BE49-F238E27FC236}">
                <a16:creationId xmlns:a16="http://schemas.microsoft.com/office/drawing/2014/main" id="{0A5A8587-2B26-430C-8DA1-796465276F54}"/>
              </a:ext>
            </a:extLst>
          </p:cNvPr>
          <p:cNvSpPr/>
          <p:nvPr/>
        </p:nvSpPr>
        <p:spPr>
          <a:xfrm>
            <a:off x="254563" y="7061115"/>
            <a:ext cx="2541759" cy="32229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A9E96865-8098-42E3-907D-B0CD5DBEF51B}"/>
              </a:ext>
            </a:extLst>
          </p:cNvPr>
          <p:cNvSpPr/>
          <p:nvPr/>
        </p:nvSpPr>
        <p:spPr>
          <a:xfrm>
            <a:off x="290156" y="8137551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9817AB93-99DC-4FA2-9466-39DDFC5B04A2}"/>
              </a:ext>
            </a:extLst>
          </p:cNvPr>
          <p:cNvSpPr txBox="1"/>
          <p:nvPr/>
        </p:nvSpPr>
        <p:spPr>
          <a:xfrm>
            <a:off x="1102984" y="751593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7E4BA171-2A01-492E-9A5C-F2625B3909AE}"/>
              </a:ext>
            </a:extLst>
          </p:cNvPr>
          <p:cNvSpPr txBox="1"/>
          <p:nvPr/>
        </p:nvSpPr>
        <p:spPr>
          <a:xfrm>
            <a:off x="442362" y="7523050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8C7567C5-6AC4-40E9-BDD7-83C65298ACDD}"/>
              </a:ext>
            </a:extLst>
          </p:cNvPr>
          <p:cNvSpPr txBox="1"/>
          <p:nvPr/>
        </p:nvSpPr>
        <p:spPr>
          <a:xfrm>
            <a:off x="1104095" y="809202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C9B1580B-6B69-4D3E-ACF3-2572046D8028}"/>
              </a:ext>
            </a:extLst>
          </p:cNvPr>
          <p:cNvSpPr txBox="1"/>
          <p:nvPr/>
        </p:nvSpPr>
        <p:spPr>
          <a:xfrm>
            <a:off x="437984" y="807878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811AE711-24AA-4B24-AEB9-05B33B5786D3}"/>
              </a:ext>
            </a:extLst>
          </p:cNvPr>
          <p:cNvSpPr/>
          <p:nvPr/>
        </p:nvSpPr>
        <p:spPr>
          <a:xfrm>
            <a:off x="298432" y="7605760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C3D19636-FE95-4E10-8A50-9F919A77E5DF}"/>
              </a:ext>
            </a:extLst>
          </p:cNvPr>
          <p:cNvGrpSpPr/>
          <p:nvPr/>
        </p:nvGrpSpPr>
        <p:grpSpPr>
          <a:xfrm>
            <a:off x="2391401" y="9794652"/>
            <a:ext cx="452811" cy="489410"/>
            <a:chOff x="3663082" y="5130920"/>
            <a:chExt cx="343364" cy="369332"/>
          </a:xfrm>
        </p:grpSpPr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67B90406-4595-4B65-AB94-509D17954BCD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1812ABBA-DD05-4646-9774-1033AEA108B7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01" name="Rectangle 400">
            <a:extLst>
              <a:ext uri="{FF2B5EF4-FFF2-40B4-BE49-F238E27FC236}">
                <a16:creationId xmlns:a16="http://schemas.microsoft.com/office/drawing/2014/main" id="{D9F84CCD-2857-44E6-8ADD-3B18CC4CA74C}"/>
              </a:ext>
            </a:extLst>
          </p:cNvPr>
          <p:cNvSpPr/>
          <p:nvPr/>
        </p:nvSpPr>
        <p:spPr>
          <a:xfrm>
            <a:off x="426458" y="7502112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ABAA5CC2-AF57-4559-A77F-7BE22F09E675}"/>
              </a:ext>
            </a:extLst>
          </p:cNvPr>
          <p:cNvSpPr/>
          <p:nvPr/>
        </p:nvSpPr>
        <p:spPr>
          <a:xfrm>
            <a:off x="1078945" y="7503340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F885E00-822B-42B2-9809-E91AC2281874}"/>
              </a:ext>
            </a:extLst>
          </p:cNvPr>
          <p:cNvSpPr/>
          <p:nvPr/>
        </p:nvSpPr>
        <p:spPr>
          <a:xfrm>
            <a:off x="1078467" y="8070845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619311F7-5D00-47A6-90C3-439480E90328}"/>
              </a:ext>
            </a:extLst>
          </p:cNvPr>
          <p:cNvSpPr/>
          <p:nvPr/>
        </p:nvSpPr>
        <p:spPr>
          <a:xfrm>
            <a:off x="442361" y="8069885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Isosceles Triangle 404">
            <a:extLst>
              <a:ext uri="{FF2B5EF4-FFF2-40B4-BE49-F238E27FC236}">
                <a16:creationId xmlns:a16="http://schemas.microsoft.com/office/drawing/2014/main" id="{8B7BA13E-BFEC-4956-8778-901256224768}"/>
              </a:ext>
            </a:extLst>
          </p:cNvPr>
          <p:cNvSpPr/>
          <p:nvPr/>
        </p:nvSpPr>
        <p:spPr>
          <a:xfrm rot="10800000">
            <a:off x="2650111" y="8162618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88E580A9-C1E1-4380-946E-9AA2B4489841}"/>
              </a:ext>
            </a:extLst>
          </p:cNvPr>
          <p:cNvSpPr/>
          <p:nvPr/>
        </p:nvSpPr>
        <p:spPr>
          <a:xfrm>
            <a:off x="252215" y="7125762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Isosceles Triangle 406">
            <a:extLst>
              <a:ext uri="{FF2B5EF4-FFF2-40B4-BE49-F238E27FC236}">
                <a16:creationId xmlns:a16="http://schemas.microsoft.com/office/drawing/2014/main" id="{A44BE527-4613-4C4A-9645-8F67F180B917}"/>
              </a:ext>
            </a:extLst>
          </p:cNvPr>
          <p:cNvSpPr/>
          <p:nvPr/>
        </p:nvSpPr>
        <p:spPr>
          <a:xfrm rot="10800000">
            <a:off x="2648366" y="722721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E144C89-0EA3-4238-8E45-876692D78642}"/>
              </a:ext>
            </a:extLst>
          </p:cNvPr>
          <p:cNvSpPr txBox="1"/>
          <p:nvPr/>
        </p:nvSpPr>
        <p:spPr>
          <a:xfrm>
            <a:off x="527213" y="717591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7EC982EF-7225-44A5-BE25-9C02491A0976}"/>
              </a:ext>
            </a:extLst>
          </p:cNvPr>
          <p:cNvSpPr/>
          <p:nvPr/>
        </p:nvSpPr>
        <p:spPr>
          <a:xfrm>
            <a:off x="460213" y="7152602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" name="Picture 409">
            <a:extLst>
              <a:ext uri="{FF2B5EF4-FFF2-40B4-BE49-F238E27FC236}">
                <a16:creationId xmlns:a16="http://schemas.microsoft.com/office/drawing/2014/main" id="{EAE29100-5C32-4AA4-9EB9-C13C100B85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8046" y="9950537"/>
            <a:ext cx="171124" cy="191993"/>
          </a:xfrm>
          <a:prstGeom prst="rect">
            <a:avLst/>
          </a:prstGeom>
        </p:spPr>
      </p:pic>
      <p:sp>
        <p:nvSpPr>
          <p:cNvPr id="411" name="Isosceles Triangle 410">
            <a:extLst>
              <a:ext uri="{FF2B5EF4-FFF2-40B4-BE49-F238E27FC236}">
                <a16:creationId xmlns:a16="http://schemas.microsoft.com/office/drawing/2014/main" id="{8E810F5D-FCFC-4EDE-85F1-10BBB52CFF1F}"/>
              </a:ext>
            </a:extLst>
          </p:cNvPr>
          <p:cNvSpPr/>
          <p:nvPr/>
        </p:nvSpPr>
        <p:spPr>
          <a:xfrm rot="10800000">
            <a:off x="312423" y="724120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Isosceles Triangle 411">
            <a:extLst>
              <a:ext uri="{FF2B5EF4-FFF2-40B4-BE49-F238E27FC236}">
                <a16:creationId xmlns:a16="http://schemas.microsoft.com/office/drawing/2014/main" id="{14CFA183-48FD-4C95-A2D4-2DF34ABD46C3}"/>
              </a:ext>
            </a:extLst>
          </p:cNvPr>
          <p:cNvSpPr/>
          <p:nvPr/>
        </p:nvSpPr>
        <p:spPr>
          <a:xfrm rot="10800000">
            <a:off x="2645506" y="757135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281C8A5F-9FD6-4EED-89A9-1D0225FC4730}"/>
              </a:ext>
            </a:extLst>
          </p:cNvPr>
          <p:cNvSpPr txBox="1"/>
          <p:nvPr/>
        </p:nvSpPr>
        <p:spPr>
          <a:xfrm>
            <a:off x="1105989" y="8718069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1102B821-78F7-47C4-9360-C1C5866B37F8}"/>
              </a:ext>
            </a:extLst>
          </p:cNvPr>
          <p:cNvSpPr txBox="1"/>
          <p:nvPr/>
        </p:nvSpPr>
        <p:spPr>
          <a:xfrm>
            <a:off x="441319" y="870775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B2F63DF7-6A4E-4CF6-8868-F086A329E536}"/>
              </a:ext>
            </a:extLst>
          </p:cNvPr>
          <p:cNvSpPr/>
          <p:nvPr/>
        </p:nvSpPr>
        <p:spPr>
          <a:xfrm>
            <a:off x="310199" y="8777964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16" name="Isosceles Triangle 415">
            <a:extLst>
              <a:ext uri="{FF2B5EF4-FFF2-40B4-BE49-F238E27FC236}">
                <a16:creationId xmlns:a16="http://schemas.microsoft.com/office/drawing/2014/main" id="{425493F7-94AE-4D88-AEF6-94DE31443C8A}"/>
              </a:ext>
            </a:extLst>
          </p:cNvPr>
          <p:cNvSpPr/>
          <p:nvPr/>
        </p:nvSpPr>
        <p:spPr>
          <a:xfrm rot="10800000">
            <a:off x="289017" y="9433785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Isosceles Triangle 416">
            <a:extLst>
              <a:ext uri="{FF2B5EF4-FFF2-40B4-BE49-F238E27FC236}">
                <a16:creationId xmlns:a16="http://schemas.microsoft.com/office/drawing/2014/main" id="{7E11D85D-6AF4-49E6-87DE-4F246D3CAFF5}"/>
              </a:ext>
            </a:extLst>
          </p:cNvPr>
          <p:cNvSpPr/>
          <p:nvPr/>
        </p:nvSpPr>
        <p:spPr>
          <a:xfrm rot="10800000">
            <a:off x="2646182" y="876279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1BE50232-2B5E-4CC6-9599-7EC8E7E6E795}"/>
              </a:ext>
            </a:extLst>
          </p:cNvPr>
          <p:cNvSpPr/>
          <p:nvPr/>
        </p:nvSpPr>
        <p:spPr>
          <a:xfrm>
            <a:off x="1070059" y="8692495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Isosceles Triangle 418">
            <a:extLst>
              <a:ext uri="{FF2B5EF4-FFF2-40B4-BE49-F238E27FC236}">
                <a16:creationId xmlns:a16="http://schemas.microsoft.com/office/drawing/2014/main" id="{5C955B52-A21E-4F90-BBA4-15DE7A227336}"/>
              </a:ext>
            </a:extLst>
          </p:cNvPr>
          <p:cNvSpPr/>
          <p:nvPr/>
        </p:nvSpPr>
        <p:spPr>
          <a:xfrm rot="10800000">
            <a:off x="2639328" y="943875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292E0D8D-923F-4F04-92AE-8370797C6482}"/>
              </a:ext>
            </a:extLst>
          </p:cNvPr>
          <p:cNvSpPr/>
          <p:nvPr/>
        </p:nvSpPr>
        <p:spPr>
          <a:xfrm>
            <a:off x="452383" y="9368523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A51854C3-EF01-42E1-BA10-74F080F13F42}"/>
              </a:ext>
            </a:extLst>
          </p:cNvPr>
          <p:cNvSpPr/>
          <p:nvPr/>
        </p:nvSpPr>
        <p:spPr>
          <a:xfrm>
            <a:off x="1077392" y="9368523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DF8A0F77-4698-4E15-8BDF-13650B1D3375}"/>
              </a:ext>
            </a:extLst>
          </p:cNvPr>
          <p:cNvCxnSpPr>
            <a:cxnSpLocks/>
          </p:cNvCxnSpPr>
          <p:nvPr/>
        </p:nvCxnSpPr>
        <p:spPr>
          <a:xfrm>
            <a:off x="412027" y="8929270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485EA9C6-F943-42B5-B6DE-F1DFD73DEAB5}"/>
              </a:ext>
            </a:extLst>
          </p:cNvPr>
          <p:cNvSpPr txBox="1"/>
          <p:nvPr/>
        </p:nvSpPr>
        <p:spPr>
          <a:xfrm>
            <a:off x="528138" y="937636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BF442414-F6F5-4873-A192-D5F39AA9A887}"/>
              </a:ext>
            </a:extLst>
          </p:cNvPr>
          <p:cNvSpPr txBox="1"/>
          <p:nvPr/>
        </p:nvSpPr>
        <p:spPr>
          <a:xfrm>
            <a:off x="1124650" y="9368523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ECC068A4-DA4F-4778-95E1-E403AE1D9EB6}"/>
              </a:ext>
            </a:extLst>
          </p:cNvPr>
          <p:cNvSpPr txBox="1"/>
          <p:nvPr/>
        </p:nvSpPr>
        <p:spPr>
          <a:xfrm>
            <a:off x="1108602" y="9047776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B71720FE-DFE2-4645-863F-87B2E65F9FFE}"/>
              </a:ext>
            </a:extLst>
          </p:cNvPr>
          <p:cNvSpPr txBox="1"/>
          <p:nvPr/>
        </p:nvSpPr>
        <p:spPr>
          <a:xfrm>
            <a:off x="443932" y="903746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427" name="Isosceles Triangle 426">
            <a:extLst>
              <a:ext uri="{FF2B5EF4-FFF2-40B4-BE49-F238E27FC236}">
                <a16:creationId xmlns:a16="http://schemas.microsoft.com/office/drawing/2014/main" id="{64D5C88B-6AFE-4160-8217-35E1F9906D95}"/>
              </a:ext>
            </a:extLst>
          </p:cNvPr>
          <p:cNvSpPr/>
          <p:nvPr/>
        </p:nvSpPr>
        <p:spPr>
          <a:xfrm rot="10800000">
            <a:off x="2641421" y="909250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5AFC3650-CFF5-4323-AED2-F9F8E5F8DA7A}"/>
              </a:ext>
            </a:extLst>
          </p:cNvPr>
          <p:cNvSpPr/>
          <p:nvPr/>
        </p:nvSpPr>
        <p:spPr>
          <a:xfrm>
            <a:off x="1072672" y="9022202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5CDAAFEE-4EAB-4D3F-9B3F-3110D7DBB8A5}"/>
              </a:ext>
            </a:extLst>
          </p:cNvPr>
          <p:cNvCxnSpPr>
            <a:cxnSpLocks/>
          </p:cNvCxnSpPr>
          <p:nvPr/>
        </p:nvCxnSpPr>
        <p:spPr>
          <a:xfrm>
            <a:off x="414640" y="9258977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Oval 429">
            <a:extLst>
              <a:ext uri="{FF2B5EF4-FFF2-40B4-BE49-F238E27FC236}">
                <a16:creationId xmlns:a16="http://schemas.microsoft.com/office/drawing/2014/main" id="{15D7203B-FE8B-4728-9A50-D6157F259987}"/>
              </a:ext>
            </a:extLst>
          </p:cNvPr>
          <p:cNvSpPr/>
          <p:nvPr/>
        </p:nvSpPr>
        <p:spPr>
          <a:xfrm>
            <a:off x="295453" y="9105843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E6FC5A98-1BA4-40FC-B6A8-12B508C5B5DF}"/>
              </a:ext>
            </a:extLst>
          </p:cNvPr>
          <p:cNvSpPr/>
          <p:nvPr/>
        </p:nvSpPr>
        <p:spPr>
          <a:xfrm>
            <a:off x="2926698" y="7081501"/>
            <a:ext cx="2541759" cy="38813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DEBAD9E1-A8EF-42A5-8C5B-BD6657AA9BFA}"/>
              </a:ext>
            </a:extLst>
          </p:cNvPr>
          <p:cNvSpPr/>
          <p:nvPr/>
        </p:nvSpPr>
        <p:spPr>
          <a:xfrm>
            <a:off x="2954951" y="8682282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151B76BD-A09D-49B2-ACE4-BFF90F79818D}"/>
              </a:ext>
            </a:extLst>
          </p:cNvPr>
          <p:cNvSpPr txBox="1"/>
          <p:nvPr/>
        </p:nvSpPr>
        <p:spPr>
          <a:xfrm>
            <a:off x="3775119" y="7536322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68AB4FA7-AFF7-4CB7-9EB4-4139D3AB699A}"/>
              </a:ext>
            </a:extLst>
          </p:cNvPr>
          <p:cNvSpPr txBox="1"/>
          <p:nvPr/>
        </p:nvSpPr>
        <p:spPr>
          <a:xfrm>
            <a:off x="3114497" y="7543436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51CFD8B4-0458-4F83-A5F1-4A6D13C86169}"/>
              </a:ext>
            </a:extLst>
          </p:cNvPr>
          <p:cNvSpPr txBox="1"/>
          <p:nvPr/>
        </p:nvSpPr>
        <p:spPr>
          <a:xfrm>
            <a:off x="3768890" y="8636752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95E07C84-C459-4D05-9CA3-B4E1961AB11E}"/>
              </a:ext>
            </a:extLst>
          </p:cNvPr>
          <p:cNvSpPr txBox="1"/>
          <p:nvPr/>
        </p:nvSpPr>
        <p:spPr>
          <a:xfrm>
            <a:off x="3102779" y="862351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FE6ED817-71AC-4228-A1C6-8FDAA509D9A6}"/>
              </a:ext>
            </a:extLst>
          </p:cNvPr>
          <p:cNvSpPr/>
          <p:nvPr/>
        </p:nvSpPr>
        <p:spPr>
          <a:xfrm>
            <a:off x="2970567" y="7626146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EC340091-E02F-4D69-B3B6-FAEC8716B95E}"/>
              </a:ext>
            </a:extLst>
          </p:cNvPr>
          <p:cNvGrpSpPr/>
          <p:nvPr/>
        </p:nvGrpSpPr>
        <p:grpSpPr>
          <a:xfrm>
            <a:off x="5035855" y="10318116"/>
            <a:ext cx="452811" cy="489410"/>
            <a:chOff x="3663082" y="5130920"/>
            <a:chExt cx="343364" cy="369332"/>
          </a:xfrm>
        </p:grpSpPr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AE9338-2BED-4396-A4B2-8A61AFC4DC34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769151A9-3100-4791-9774-EE56CD4DB765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42" name="Rectangle 441">
            <a:extLst>
              <a:ext uri="{FF2B5EF4-FFF2-40B4-BE49-F238E27FC236}">
                <a16:creationId xmlns:a16="http://schemas.microsoft.com/office/drawing/2014/main" id="{81620551-079C-4A95-BA97-ACA279B7E8CF}"/>
              </a:ext>
            </a:extLst>
          </p:cNvPr>
          <p:cNvSpPr/>
          <p:nvPr/>
        </p:nvSpPr>
        <p:spPr>
          <a:xfrm>
            <a:off x="3098593" y="7522498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E0DE0F8F-8054-4FB3-B715-A3E9F3DEDBAB}"/>
              </a:ext>
            </a:extLst>
          </p:cNvPr>
          <p:cNvSpPr/>
          <p:nvPr/>
        </p:nvSpPr>
        <p:spPr>
          <a:xfrm>
            <a:off x="3751080" y="7523726"/>
            <a:ext cx="1716867" cy="98163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3358C51C-6EB0-4709-9399-DD2D7879970A}"/>
              </a:ext>
            </a:extLst>
          </p:cNvPr>
          <p:cNvSpPr/>
          <p:nvPr/>
        </p:nvSpPr>
        <p:spPr>
          <a:xfrm>
            <a:off x="3743262" y="8615576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D36616C1-00A7-42F6-8248-EE3DD565DF87}"/>
              </a:ext>
            </a:extLst>
          </p:cNvPr>
          <p:cNvSpPr/>
          <p:nvPr/>
        </p:nvSpPr>
        <p:spPr>
          <a:xfrm>
            <a:off x="3107156" y="8614616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Isosceles Triangle 445">
            <a:extLst>
              <a:ext uri="{FF2B5EF4-FFF2-40B4-BE49-F238E27FC236}">
                <a16:creationId xmlns:a16="http://schemas.microsoft.com/office/drawing/2014/main" id="{B401031E-64D5-49B0-B6CB-5DB18DF5293D}"/>
              </a:ext>
            </a:extLst>
          </p:cNvPr>
          <p:cNvSpPr/>
          <p:nvPr/>
        </p:nvSpPr>
        <p:spPr>
          <a:xfrm rot="10800000">
            <a:off x="5314906" y="8707349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17908437-626F-4C76-A599-25B009663498}"/>
              </a:ext>
            </a:extLst>
          </p:cNvPr>
          <p:cNvSpPr/>
          <p:nvPr/>
        </p:nvSpPr>
        <p:spPr>
          <a:xfrm>
            <a:off x="2924350" y="7146148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Isosceles Triangle 447">
            <a:extLst>
              <a:ext uri="{FF2B5EF4-FFF2-40B4-BE49-F238E27FC236}">
                <a16:creationId xmlns:a16="http://schemas.microsoft.com/office/drawing/2014/main" id="{E1926D55-7DBF-4792-B8E0-1A3604C58B91}"/>
              </a:ext>
            </a:extLst>
          </p:cNvPr>
          <p:cNvSpPr/>
          <p:nvPr/>
        </p:nvSpPr>
        <p:spPr>
          <a:xfrm rot="10800000">
            <a:off x="5320501" y="724760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0530B585-A7D1-4709-806D-535076D01A4C}"/>
              </a:ext>
            </a:extLst>
          </p:cNvPr>
          <p:cNvSpPr txBox="1"/>
          <p:nvPr/>
        </p:nvSpPr>
        <p:spPr>
          <a:xfrm>
            <a:off x="3199348" y="7196303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589B738B-9BAF-43BA-BD2B-611F9386C7CC}"/>
              </a:ext>
            </a:extLst>
          </p:cNvPr>
          <p:cNvSpPr/>
          <p:nvPr/>
        </p:nvSpPr>
        <p:spPr>
          <a:xfrm>
            <a:off x="3132348" y="7172988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1" name="Picture 450">
            <a:extLst>
              <a:ext uri="{FF2B5EF4-FFF2-40B4-BE49-F238E27FC236}">
                <a16:creationId xmlns:a16="http://schemas.microsoft.com/office/drawing/2014/main" id="{41889CAC-2CF6-4FBC-8560-AEF5624915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2500" y="10474001"/>
            <a:ext cx="171124" cy="191993"/>
          </a:xfrm>
          <a:prstGeom prst="rect">
            <a:avLst/>
          </a:prstGeom>
        </p:spPr>
      </p:pic>
      <p:sp>
        <p:nvSpPr>
          <p:cNvPr id="452" name="Isosceles Triangle 451">
            <a:extLst>
              <a:ext uri="{FF2B5EF4-FFF2-40B4-BE49-F238E27FC236}">
                <a16:creationId xmlns:a16="http://schemas.microsoft.com/office/drawing/2014/main" id="{862524CF-53D0-4E1F-BDE6-87C4A14567A6}"/>
              </a:ext>
            </a:extLst>
          </p:cNvPr>
          <p:cNvSpPr/>
          <p:nvPr/>
        </p:nvSpPr>
        <p:spPr>
          <a:xfrm rot="10800000">
            <a:off x="2984558" y="7261593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Isosceles Triangle 452">
            <a:extLst>
              <a:ext uri="{FF2B5EF4-FFF2-40B4-BE49-F238E27FC236}">
                <a16:creationId xmlns:a16="http://schemas.microsoft.com/office/drawing/2014/main" id="{41A63027-A4A0-49B2-949C-B9FCC72FF614}"/>
              </a:ext>
            </a:extLst>
          </p:cNvPr>
          <p:cNvSpPr/>
          <p:nvPr/>
        </p:nvSpPr>
        <p:spPr>
          <a:xfrm rot="10800000">
            <a:off x="5317641" y="759173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0A840271-9CE6-4B05-B3B3-6C12047FBE90}"/>
              </a:ext>
            </a:extLst>
          </p:cNvPr>
          <p:cNvSpPr txBox="1"/>
          <p:nvPr/>
        </p:nvSpPr>
        <p:spPr>
          <a:xfrm>
            <a:off x="3787425" y="9279471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8C877DC2-64EF-4BEC-84D3-03B51D8079E0}"/>
              </a:ext>
            </a:extLst>
          </p:cNvPr>
          <p:cNvSpPr txBox="1"/>
          <p:nvPr/>
        </p:nvSpPr>
        <p:spPr>
          <a:xfrm>
            <a:off x="3122755" y="9269157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6D152A1-A22F-4186-9BCD-723759012E2D}"/>
              </a:ext>
            </a:extLst>
          </p:cNvPr>
          <p:cNvSpPr/>
          <p:nvPr/>
        </p:nvSpPr>
        <p:spPr>
          <a:xfrm>
            <a:off x="2991635" y="9339366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57" name="Isosceles Triangle 456">
            <a:extLst>
              <a:ext uri="{FF2B5EF4-FFF2-40B4-BE49-F238E27FC236}">
                <a16:creationId xmlns:a16="http://schemas.microsoft.com/office/drawing/2014/main" id="{E63476B4-EE88-4A61-9A38-D69C8039A42A}"/>
              </a:ext>
            </a:extLst>
          </p:cNvPr>
          <p:cNvSpPr/>
          <p:nvPr/>
        </p:nvSpPr>
        <p:spPr>
          <a:xfrm rot="10800000">
            <a:off x="2970453" y="999518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Isosceles Triangle 457">
            <a:extLst>
              <a:ext uri="{FF2B5EF4-FFF2-40B4-BE49-F238E27FC236}">
                <a16:creationId xmlns:a16="http://schemas.microsoft.com/office/drawing/2014/main" id="{87C7F776-995C-4FEC-85A5-F20AED81186B}"/>
              </a:ext>
            </a:extLst>
          </p:cNvPr>
          <p:cNvSpPr/>
          <p:nvPr/>
        </p:nvSpPr>
        <p:spPr>
          <a:xfrm rot="10800000">
            <a:off x="5327618" y="932419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CFC172A1-6BE4-453F-9431-DFC5660B6571}"/>
              </a:ext>
            </a:extLst>
          </p:cNvPr>
          <p:cNvSpPr/>
          <p:nvPr/>
        </p:nvSpPr>
        <p:spPr>
          <a:xfrm>
            <a:off x="3751495" y="9253897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Isosceles Triangle 459">
            <a:extLst>
              <a:ext uri="{FF2B5EF4-FFF2-40B4-BE49-F238E27FC236}">
                <a16:creationId xmlns:a16="http://schemas.microsoft.com/office/drawing/2014/main" id="{413125C0-F456-4704-A7C3-017DC5EC4E11}"/>
              </a:ext>
            </a:extLst>
          </p:cNvPr>
          <p:cNvSpPr/>
          <p:nvPr/>
        </p:nvSpPr>
        <p:spPr>
          <a:xfrm rot="10800000">
            <a:off x="5320764" y="1000015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E95742EC-937E-4096-BD55-0041806F44FA}"/>
              </a:ext>
            </a:extLst>
          </p:cNvPr>
          <p:cNvSpPr/>
          <p:nvPr/>
        </p:nvSpPr>
        <p:spPr>
          <a:xfrm>
            <a:off x="3133819" y="9929925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2243EDC9-6A96-4DB7-BD31-F70D5D67575D}"/>
              </a:ext>
            </a:extLst>
          </p:cNvPr>
          <p:cNvSpPr/>
          <p:nvPr/>
        </p:nvSpPr>
        <p:spPr>
          <a:xfrm>
            <a:off x="3758828" y="9929925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FC4950-1D5E-44C4-96C2-388E90F6C30E}"/>
              </a:ext>
            </a:extLst>
          </p:cNvPr>
          <p:cNvCxnSpPr>
            <a:cxnSpLocks/>
          </p:cNvCxnSpPr>
          <p:nvPr/>
        </p:nvCxnSpPr>
        <p:spPr>
          <a:xfrm>
            <a:off x="3093463" y="9490672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TextBox 463">
            <a:extLst>
              <a:ext uri="{FF2B5EF4-FFF2-40B4-BE49-F238E27FC236}">
                <a16:creationId xmlns:a16="http://schemas.microsoft.com/office/drawing/2014/main" id="{77D24BA5-D6FC-4EED-94AD-AE668846C218}"/>
              </a:ext>
            </a:extLst>
          </p:cNvPr>
          <p:cNvSpPr txBox="1"/>
          <p:nvPr/>
        </p:nvSpPr>
        <p:spPr>
          <a:xfrm>
            <a:off x="3209574" y="993776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5B304C28-4146-43C4-ADC8-62307F17482C}"/>
              </a:ext>
            </a:extLst>
          </p:cNvPr>
          <p:cNvSpPr txBox="1"/>
          <p:nvPr/>
        </p:nvSpPr>
        <p:spPr>
          <a:xfrm>
            <a:off x="3806086" y="9929925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BD53938A-00F7-4937-B279-78FB9879D2AB}"/>
              </a:ext>
            </a:extLst>
          </p:cNvPr>
          <p:cNvSpPr txBox="1"/>
          <p:nvPr/>
        </p:nvSpPr>
        <p:spPr>
          <a:xfrm>
            <a:off x="3790038" y="960917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586B28A4-A1E5-4ECF-B6E9-19A141DD37C5}"/>
              </a:ext>
            </a:extLst>
          </p:cNvPr>
          <p:cNvSpPr txBox="1"/>
          <p:nvPr/>
        </p:nvSpPr>
        <p:spPr>
          <a:xfrm>
            <a:off x="3125368" y="959886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468" name="Isosceles Triangle 467">
            <a:extLst>
              <a:ext uri="{FF2B5EF4-FFF2-40B4-BE49-F238E27FC236}">
                <a16:creationId xmlns:a16="http://schemas.microsoft.com/office/drawing/2014/main" id="{8C42867C-3838-457D-A726-1346D22D28B6}"/>
              </a:ext>
            </a:extLst>
          </p:cNvPr>
          <p:cNvSpPr/>
          <p:nvPr/>
        </p:nvSpPr>
        <p:spPr>
          <a:xfrm rot="10800000">
            <a:off x="5322857" y="965390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96C421C8-CD8F-41C2-92DD-E565D844E1CF}"/>
              </a:ext>
            </a:extLst>
          </p:cNvPr>
          <p:cNvSpPr/>
          <p:nvPr/>
        </p:nvSpPr>
        <p:spPr>
          <a:xfrm>
            <a:off x="3754108" y="9583604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CD3340F5-E344-4FE2-9FCD-256AE55A328D}"/>
              </a:ext>
            </a:extLst>
          </p:cNvPr>
          <p:cNvCxnSpPr>
            <a:cxnSpLocks/>
          </p:cNvCxnSpPr>
          <p:nvPr/>
        </p:nvCxnSpPr>
        <p:spPr>
          <a:xfrm>
            <a:off x="3096076" y="9820379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Oval 470">
            <a:extLst>
              <a:ext uri="{FF2B5EF4-FFF2-40B4-BE49-F238E27FC236}">
                <a16:creationId xmlns:a16="http://schemas.microsoft.com/office/drawing/2014/main" id="{7E4DD34E-B37A-4C0E-8296-BDEB2FC3D337}"/>
              </a:ext>
            </a:extLst>
          </p:cNvPr>
          <p:cNvSpPr/>
          <p:nvPr/>
        </p:nvSpPr>
        <p:spPr>
          <a:xfrm>
            <a:off x="2976889" y="9667245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6A64EA2-AD07-448A-B30C-9F62DAE05E6F}"/>
              </a:ext>
            </a:extLst>
          </p:cNvPr>
          <p:cNvGrpSpPr/>
          <p:nvPr/>
        </p:nvGrpSpPr>
        <p:grpSpPr>
          <a:xfrm>
            <a:off x="3760544" y="8234040"/>
            <a:ext cx="1559398" cy="233956"/>
            <a:chOff x="2184414" y="6126057"/>
            <a:chExt cx="1559398" cy="233956"/>
          </a:xfrm>
        </p:grpSpPr>
        <p:pic>
          <p:nvPicPr>
            <p:cNvPr id="474" name="Picture 473">
              <a:extLst>
                <a:ext uri="{FF2B5EF4-FFF2-40B4-BE49-F238E27FC236}">
                  <a16:creationId xmlns:a16="http://schemas.microsoft.com/office/drawing/2014/main" id="{B2A9E4F0-B552-4E48-823E-0C4CBCA81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75" name="Picture 474">
              <a:extLst>
                <a:ext uri="{FF2B5EF4-FFF2-40B4-BE49-F238E27FC236}">
                  <a16:creationId xmlns:a16="http://schemas.microsoft.com/office/drawing/2014/main" id="{4F8CF0FB-4A3B-4C90-8C4C-6016297CC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76" name="Picture 475">
              <a:extLst>
                <a:ext uri="{FF2B5EF4-FFF2-40B4-BE49-F238E27FC236}">
                  <a16:creationId xmlns:a16="http://schemas.microsoft.com/office/drawing/2014/main" id="{566836B6-8CCD-4043-A6D2-43BBA9EAD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77" name="Picture 476">
              <a:extLst>
                <a:ext uri="{FF2B5EF4-FFF2-40B4-BE49-F238E27FC236}">
                  <a16:creationId xmlns:a16="http://schemas.microsoft.com/office/drawing/2014/main" id="{CCE68E89-CD0B-4700-ADEE-D6A4D003D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pic>
        <p:nvPicPr>
          <p:cNvPr id="478" name="Picture 477">
            <a:extLst>
              <a:ext uri="{FF2B5EF4-FFF2-40B4-BE49-F238E27FC236}">
                <a16:creationId xmlns:a16="http://schemas.microsoft.com/office/drawing/2014/main" id="{AC6B9917-B7E8-4695-8BE3-36474ACA8E0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701" y="8270856"/>
            <a:ext cx="201988" cy="222187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E0EC7CC0-DA0B-4D29-AB77-682C8CA03B4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62066" y="8256755"/>
            <a:ext cx="190500" cy="209550"/>
          </a:xfrm>
          <a:prstGeom prst="rect">
            <a:avLst/>
          </a:prstGeom>
        </p:spPr>
      </p:pic>
      <p:sp>
        <p:nvSpPr>
          <p:cNvPr id="480" name="Rectangle 479">
            <a:extLst>
              <a:ext uri="{FF2B5EF4-FFF2-40B4-BE49-F238E27FC236}">
                <a16:creationId xmlns:a16="http://schemas.microsoft.com/office/drawing/2014/main" id="{13889033-F003-4FCC-A977-E10681E416F8}"/>
              </a:ext>
            </a:extLst>
          </p:cNvPr>
          <p:cNvSpPr/>
          <p:nvPr/>
        </p:nvSpPr>
        <p:spPr>
          <a:xfrm>
            <a:off x="8308886" y="7061115"/>
            <a:ext cx="2541759" cy="32229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852D0E00-05C9-46A0-91AE-7C728229571E}"/>
              </a:ext>
            </a:extLst>
          </p:cNvPr>
          <p:cNvSpPr/>
          <p:nvPr/>
        </p:nvSpPr>
        <p:spPr>
          <a:xfrm>
            <a:off x="8344479" y="8137551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D514C08D-AE29-41C1-8B37-493C954DB58F}"/>
              </a:ext>
            </a:extLst>
          </p:cNvPr>
          <p:cNvSpPr txBox="1"/>
          <p:nvPr/>
        </p:nvSpPr>
        <p:spPr>
          <a:xfrm>
            <a:off x="9157307" y="751593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B43C6709-E3CC-4EB9-A668-276B078F4289}"/>
              </a:ext>
            </a:extLst>
          </p:cNvPr>
          <p:cNvSpPr txBox="1"/>
          <p:nvPr/>
        </p:nvSpPr>
        <p:spPr>
          <a:xfrm>
            <a:off x="8496685" y="7523050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76DDE236-507C-468A-9F88-5B63DF8D2B56}"/>
              </a:ext>
            </a:extLst>
          </p:cNvPr>
          <p:cNvSpPr txBox="1"/>
          <p:nvPr/>
        </p:nvSpPr>
        <p:spPr>
          <a:xfrm>
            <a:off x="9158418" y="809202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2799C20D-D3F2-4CD7-B75F-8EA9CF63C70E}"/>
              </a:ext>
            </a:extLst>
          </p:cNvPr>
          <p:cNvSpPr txBox="1"/>
          <p:nvPr/>
        </p:nvSpPr>
        <p:spPr>
          <a:xfrm>
            <a:off x="8492307" y="807878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80884698-7C68-4830-B121-CF4C177CDE0F}"/>
              </a:ext>
            </a:extLst>
          </p:cNvPr>
          <p:cNvSpPr/>
          <p:nvPr/>
        </p:nvSpPr>
        <p:spPr>
          <a:xfrm>
            <a:off x="8352755" y="7605760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40448228-E738-4782-8DB8-5B7D589C1C5E}"/>
              </a:ext>
            </a:extLst>
          </p:cNvPr>
          <p:cNvGrpSpPr/>
          <p:nvPr/>
        </p:nvGrpSpPr>
        <p:grpSpPr>
          <a:xfrm>
            <a:off x="10445724" y="9794652"/>
            <a:ext cx="452811" cy="489410"/>
            <a:chOff x="3663082" y="5130920"/>
            <a:chExt cx="343364" cy="369332"/>
          </a:xfrm>
        </p:grpSpPr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6F30D057-B0DA-4FE3-8D82-DF8B29A00C51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D8B2D31B-D7BF-41CA-BFE3-CECC675DB948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90" name="Rectangle 489">
            <a:extLst>
              <a:ext uri="{FF2B5EF4-FFF2-40B4-BE49-F238E27FC236}">
                <a16:creationId xmlns:a16="http://schemas.microsoft.com/office/drawing/2014/main" id="{79AEF89D-F533-4BB3-A1D9-1CBBEA7D7866}"/>
              </a:ext>
            </a:extLst>
          </p:cNvPr>
          <p:cNvSpPr/>
          <p:nvPr/>
        </p:nvSpPr>
        <p:spPr>
          <a:xfrm>
            <a:off x="8480781" y="7502112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BF9FBAB7-3B50-4AAF-8720-181BCECF297C}"/>
              </a:ext>
            </a:extLst>
          </p:cNvPr>
          <p:cNvSpPr/>
          <p:nvPr/>
        </p:nvSpPr>
        <p:spPr>
          <a:xfrm>
            <a:off x="9133268" y="7503340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31DAAF09-3DE1-43C8-9202-3547B299D58C}"/>
              </a:ext>
            </a:extLst>
          </p:cNvPr>
          <p:cNvSpPr/>
          <p:nvPr/>
        </p:nvSpPr>
        <p:spPr>
          <a:xfrm>
            <a:off x="9132790" y="8070845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15291D41-4532-49AF-A3E7-FA72BBA90AD2}"/>
              </a:ext>
            </a:extLst>
          </p:cNvPr>
          <p:cNvSpPr/>
          <p:nvPr/>
        </p:nvSpPr>
        <p:spPr>
          <a:xfrm>
            <a:off x="8496684" y="8069885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Isosceles Triangle 493">
            <a:extLst>
              <a:ext uri="{FF2B5EF4-FFF2-40B4-BE49-F238E27FC236}">
                <a16:creationId xmlns:a16="http://schemas.microsoft.com/office/drawing/2014/main" id="{81CCB22A-EA90-4412-B1CF-40DA8141BB58}"/>
              </a:ext>
            </a:extLst>
          </p:cNvPr>
          <p:cNvSpPr/>
          <p:nvPr/>
        </p:nvSpPr>
        <p:spPr>
          <a:xfrm rot="10800000">
            <a:off x="10704434" y="8162618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E95295D4-971C-4844-A77A-B5158FCC57E6}"/>
              </a:ext>
            </a:extLst>
          </p:cNvPr>
          <p:cNvSpPr/>
          <p:nvPr/>
        </p:nvSpPr>
        <p:spPr>
          <a:xfrm>
            <a:off x="8306538" y="7125762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Isosceles Triangle 495">
            <a:extLst>
              <a:ext uri="{FF2B5EF4-FFF2-40B4-BE49-F238E27FC236}">
                <a16:creationId xmlns:a16="http://schemas.microsoft.com/office/drawing/2014/main" id="{91E55E65-D23E-4BD4-BE94-EDF8798E6B64}"/>
              </a:ext>
            </a:extLst>
          </p:cNvPr>
          <p:cNvSpPr/>
          <p:nvPr/>
        </p:nvSpPr>
        <p:spPr>
          <a:xfrm rot="10800000">
            <a:off x="10702689" y="722721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B9B5B455-981C-410C-B1DD-0B6C8C879486}"/>
              </a:ext>
            </a:extLst>
          </p:cNvPr>
          <p:cNvSpPr txBox="1"/>
          <p:nvPr/>
        </p:nvSpPr>
        <p:spPr>
          <a:xfrm>
            <a:off x="8581536" y="717591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80E85D0-2098-4B63-869C-2F7DE4B99A42}"/>
              </a:ext>
            </a:extLst>
          </p:cNvPr>
          <p:cNvSpPr/>
          <p:nvPr/>
        </p:nvSpPr>
        <p:spPr>
          <a:xfrm>
            <a:off x="8514536" y="7152602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D2E0F846-FF3A-4AA6-88DD-780C70F859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42369" y="9950537"/>
            <a:ext cx="171124" cy="191993"/>
          </a:xfrm>
          <a:prstGeom prst="rect">
            <a:avLst/>
          </a:prstGeom>
        </p:spPr>
      </p:pic>
      <p:sp>
        <p:nvSpPr>
          <p:cNvPr id="500" name="Isosceles Triangle 499">
            <a:extLst>
              <a:ext uri="{FF2B5EF4-FFF2-40B4-BE49-F238E27FC236}">
                <a16:creationId xmlns:a16="http://schemas.microsoft.com/office/drawing/2014/main" id="{61399C85-9AF7-4680-B5C5-4BC32AFE66D8}"/>
              </a:ext>
            </a:extLst>
          </p:cNvPr>
          <p:cNvSpPr/>
          <p:nvPr/>
        </p:nvSpPr>
        <p:spPr>
          <a:xfrm rot="10800000">
            <a:off x="8366746" y="724120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Isosceles Triangle 500">
            <a:extLst>
              <a:ext uri="{FF2B5EF4-FFF2-40B4-BE49-F238E27FC236}">
                <a16:creationId xmlns:a16="http://schemas.microsoft.com/office/drawing/2014/main" id="{41FB20EE-8B70-49F8-8B19-7B78234F78C9}"/>
              </a:ext>
            </a:extLst>
          </p:cNvPr>
          <p:cNvSpPr/>
          <p:nvPr/>
        </p:nvSpPr>
        <p:spPr>
          <a:xfrm rot="10800000">
            <a:off x="10699829" y="757135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A6CF8A6-3A6C-4C97-8894-CFBD08A19D3A}"/>
              </a:ext>
            </a:extLst>
          </p:cNvPr>
          <p:cNvSpPr txBox="1"/>
          <p:nvPr/>
        </p:nvSpPr>
        <p:spPr>
          <a:xfrm>
            <a:off x="9160312" y="8718069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17FF6CE6-66F4-423A-84A2-7A4582D05323}"/>
              </a:ext>
            </a:extLst>
          </p:cNvPr>
          <p:cNvSpPr txBox="1"/>
          <p:nvPr/>
        </p:nvSpPr>
        <p:spPr>
          <a:xfrm>
            <a:off x="8495642" y="870775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73EA4AB-E1F2-4BA6-BE1B-EEC45A666DE0}"/>
              </a:ext>
            </a:extLst>
          </p:cNvPr>
          <p:cNvSpPr/>
          <p:nvPr/>
        </p:nvSpPr>
        <p:spPr>
          <a:xfrm>
            <a:off x="8364522" y="8777964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05" name="Isosceles Triangle 504">
            <a:extLst>
              <a:ext uri="{FF2B5EF4-FFF2-40B4-BE49-F238E27FC236}">
                <a16:creationId xmlns:a16="http://schemas.microsoft.com/office/drawing/2014/main" id="{ACC0669C-5AF5-4506-B3D7-AEB7A41C0A62}"/>
              </a:ext>
            </a:extLst>
          </p:cNvPr>
          <p:cNvSpPr/>
          <p:nvPr/>
        </p:nvSpPr>
        <p:spPr>
          <a:xfrm rot="10800000">
            <a:off x="8343340" y="9433785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Isosceles Triangle 505">
            <a:extLst>
              <a:ext uri="{FF2B5EF4-FFF2-40B4-BE49-F238E27FC236}">
                <a16:creationId xmlns:a16="http://schemas.microsoft.com/office/drawing/2014/main" id="{6E116FE9-37FB-44D8-ABF2-752BAACE4C3C}"/>
              </a:ext>
            </a:extLst>
          </p:cNvPr>
          <p:cNvSpPr/>
          <p:nvPr/>
        </p:nvSpPr>
        <p:spPr>
          <a:xfrm rot="10800000">
            <a:off x="10700505" y="876279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5B4C9358-15C2-4335-A10E-958BB27A8410}"/>
              </a:ext>
            </a:extLst>
          </p:cNvPr>
          <p:cNvSpPr/>
          <p:nvPr/>
        </p:nvSpPr>
        <p:spPr>
          <a:xfrm>
            <a:off x="9124382" y="8692495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Isosceles Triangle 507">
            <a:extLst>
              <a:ext uri="{FF2B5EF4-FFF2-40B4-BE49-F238E27FC236}">
                <a16:creationId xmlns:a16="http://schemas.microsoft.com/office/drawing/2014/main" id="{A0FFCD30-7F94-4194-B160-1B2EDA655B8A}"/>
              </a:ext>
            </a:extLst>
          </p:cNvPr>
          <p:cNvSpPr/>
          <p:nvPr/>
        </p:nvSpPr>
        <p:spPr>
          <a:xfrm rot="10800000">
            <a:off x="10693651" y="943875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9B2C0ECD-EEC2-4EAB-B466-7EAE913650F1}"/>
              </a:ext>
            </a:extLst>
          </p:cNvPr>
          <p:cNvSpPr/>
          <p:nvPr/>
        </p:nvSpPr>
        <p:spPr>
          <a:xfrm>
            <a:off x="8506706" y="9368523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1FA3C299-644B-4DC6-949D-39147112F06D}"/>
              </a:ext>
            </a:extLst>
          </p:cNvPr>
          <p:cNvSpPr/>
          <p:nvPr/>
        </p:nvSpPr>
        <p:spPr>
          <a:xfrm>
            <a:off x="9131715" y="9368523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15A0173B-B42C-40B5-9FA6-650C4AAE707D}"/>
              </a:ext>
            </a:extLst>
          </p:cNvPr>
          <p:cNvCxnSpPr>
            <a:cxnSpLocks/>
          </p:cNvCxnSpPr>
          <p:nvPr/>
        </p:nvCxnSpPr>
        <p:spPr>
          <a:xfrm>
            <a:off x="8466350" y="8929270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D3F9475A-4747-4702-A0BF-3B87F3F23EA8}"/>
              </a:ext>
            </a:extLst>
          </p:cNvPr>
          <p:cNvSpPr txBox="1"/>
          <p:nvPr/>
        </p:nvSpPr>
        <p:spPr>
          <a:xfrm>
            <a:off x="8582461" y="937636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F3460EEE-5186-4103-BF46-AD672E995AED}"/>
              </a:ext>
            </a:extLst>
          </p:cNvPr>
          <p:cNvSpPr txBox="1"/>
          <p:nvPr/>
        </p:nvSpPr>
        <p:spPr>
          <a:xfrm>
            <a:off x="9178973" y="9368523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B6E89F77-787A-4737-B375-998D8689182F}"/>
              </a:ext>
            </a:extLst>
          </p:cNvPr>
          <p:cNvSpPr txBox="1"/>
          <p:nvPr/>
        </p:nvSpPr>
        <p:spPr>
          <a:xfrm>
            <a:off x="9162925" y="9047776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5146762B-BE6B-4F81-9594-E5FD23790D5D}"/>
              </a:ext>
            </a:extLst>
          </p:cNvPr>
          <p:cNvSpPr txBox="1"/>
          <p:nvPr/>
        </p:nvSpPr>
        <p:spPr>
          <a:xfrm>
            <a:off x="8498255" y="903746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516" name="Isosceles Triangle 515">
            <a:extLst>
              <a:ext uri="{FF2B5EF4-FFF2-40B4-BE49-F238E27FC236}">
                <a16:creationId xmlns:a16="http://schemas.microsoft.com/office/drawing/2014/main" id="{05210C67-45EB-4504-8127-37D86A68E180}"/>
              </a:ext>
            </a:extLst>
          </p:cNvPr>
          <p:cNvSpPr/>
          <p:nvPr/>
        </p:nvSpPr>
        <p:spPr>
          <a:xfrm rot="10800000">
            <a:off x="10695744" y="909250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2FDC8DF2-5D8A-4860-92B3-21EB3B0FBCF0}"/>
              </a:ext>
            </a:extLst>
          </p:cNvPr>
          <p:cNvSpPr/>
          <p:nvPr/>
        </p:nvSpPr>
        <p:spPr>
          <a:xfrm>
            <a:off x="9126995" y="9022202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74207515-8092-48A4-B38F-EAE39AC99610}"/>
              </a:ext>
            </a:extLst>
          </p:cNvPr>
          <p:cNvCxnSpPr>
            <a:cxnSpLocks/>
          </p:cNvCxnSpPr>
          <p:nvPr/>
        </p:nvCxnSpPr>
        <p:spPr>
          <a:xfrm>
            <a:off x="8468963" y="9258977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Oval 518">
            <a:extLst>
              <a:ext uri="{FF2B5EF4-FFF2-40B4-BE49-F238E27FC236}">
                <a16:creationId xmlns:a16="http://schemas.microsoft.com/office/drawing/2014/main" id="{3345117F-A9F2-4967-8DB0-D3A567A3814F}"/>
              </a:ext>
            </a:extLst>
          </p:cNvPr>
          <p:cNvSpPr/>
          <p:nvPr/>
        </p:nvSpPr>
        <p:spPr>
          <a:xfrm>
            <a:off x="8349776" y="9105843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8D3257BF-DFF3-482F-A0D0-38D1ACB92FEB}"/>
              </a:ext>
            </a:extLst>
          </p:cNvPr>
          <p:cNvSpPr/>
          <p:nvPr/>
        </p:nvSpPr>
        <p:spPr>
          <a:xfrm>
            <a:off x="7358049" y="12167164"/>
            <a:ext cx="5886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Add rules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36469-0029-4455-B8E0-70DAC81A281B}"/>
              </a:ext>
            </a:extLst>
          </p:cNvPr>
          <p:cNvSpPr/>
          <p:nvPr/>
        </p:nvSpPr>
        <p:spPr>
          <a:xfrm>
            <a:off x="252215" y="6667315"/>
            <a:ext cx="7900028" cy="3268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E9FC51A-61A3-4776-ABCF-EE2F120BB689}"/>
              </a:ext>
            </a:extLst>
          </p:cNvPr>
          <p:cNvSpPr/>
          <p:nvPr/>
        </p:nvSpPr>
        <p:spPr>
          <a:xfrm>
            <a:off x="8306537" y="6660656"/>
            <a:ext cx="5171193" cy="3268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B22F9909-0C71-4137-ADAD-8E10C63E8501}"/>
              </a:ext>
            </a:extLst>
          </p:cNvPr>
          <p:cNvSpPr/>
          <p:nvPr/>
        </p:nvSpPr>
        <p:spPr>
          <a:xfrm>
            <a:off x="249029" y="6271468"/>
            <a:ext cx="13228701" cy="3268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E8D2EBF6-AD4C-45A9-A3F2-692AC2388D02}"/>
              </a:ext>
            </a:extLst>
          </p:cNvPr>
          <p:cNvSpPr/>
          <p:nvPr/>
        </p:nvSpPr>
        <p:spPr>
          <a:xfrm>
            <a:off x="10927879" y="7054096"/>
            <a:ext cx="2541759" cy="173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6" name="Isosceles Triangle 565">
            <a:extLst>
              <a:ext uri="{FF2B5EF4-FFF2-40B4-BE49-F238E27FC236}">
                <a16:creationId xmlns:a16="http://schemas.microsoft.com/office/drawing/2014/main" id="{CD04221C-5C57-4984-B441-FBEA427F05BB}"/>
              </a:ext>
            </a:extLst>
          </p:cNvPr>
          <p:cNvSpPr/>
          <p:nvPr/>
        </p:nvSpPr>
        <p:spPr>
          <a:xfrm rot="10800000">
            <a:off x="10970905" y="759854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Isosceles Triangle 566">
            <a:extLst>
              <a:ext uri="{FF2B5EF4-FFF2-40B4-BE49-F238E27FC236}">
                <a16:creationId xmlns:a16="http://schemas.microsoft.com/office/drawing/2014/main" id="{0E9708C4-BC57-4BB5-B52C-EAFF8645F576}"/>
              </a:ext>
            </a:extLst>
          </p:cNvPr>
          <p:cNvSpPr/>
          <p:nvPr/>
        </p:nvSpPr>
        <p:spPr>
          <a:xfrm rot="10800000">
            <a:off x="13313842" y="760351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8C787608-9BAC-4448-A7E8-61E49C2AE2C4}"/>
              </a:ext>
            </a:extLst>
          </p:cNvPr>
          <p:cNvSpPr/>
          <p:nvPr/>
        </p:nvSpPr>
        <p:spPr>
          <a:xfrm>
            <a:off x="11434210" y="7531660"/>
            <a:ext cx="496835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5CA5640D-18A3-4C73-97E7-C36ECC32FE2A}"/>
              </a:ext>
            </a:extLst>
          </p:cNvPr>
          <p:cNvSpPr/>
          <p:nvPr/>
        </p:nvSpPr>
        <p:spPr>
          <a:xfrm>
            <a:off x="11920064" y="7533284"/>
            <a:ext cx="1549574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E1D89E6F-C3EF-455B-83BE-088974D82D09}"/>
              </a:ext>
            </a:extLst>
          </p:cNvPr>
          <p:cNvSpPr txBox="1"/>
          <p:nvPr/>
        </p:nvSpPr>
        <p:spPr>
          <a:xfrm>
            <a:off x="11512254" y="7548658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07D8DE75-2ECC-4B77-BB9C-E34B7AF68F51}"/>
              </a:ext>
            </a:extLst>
          </p:cNvPr>
          <p:cNvSpPr txBox="1"/>
          <p:nvPr/>
        </p:nvSpPr>
        <p:spPr>
          <a:xfrm>
            <a:off x="11974492" y="754162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738163B1-E22B-40E2-AD56-6FB69BFE0897}"/>
              </a:ext>
            </a:extLst>
          </p:cNvPr>
          <p:cNvSpPr/>
          <p:nvPr/>
        </p:nvSpPr>
        <p:spPr>
          <a:xfrm>
            <a:off x="10925531" y="7118744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Isosceles Triangle 572">
            <a:extLst>
              <a:ext uri="{FF2B5EF4-FFF2-40B4-BE49-F238E27FC236}">
                <a16:creationId xmlns:a16="http://schemas.microsoft.com/office/drawing/2014/main" id="{1189DD17-68A6-46BF-A8AB-5D36AE7855DA}"/>
              </a:ext>
            </a:extLst>
          </p:cNvPr>
          <p:cNvSpPr/>
          <p:nvPr/>
        </p:nvSpPr>
        <p:spPr>
          <a:xfrm rot="10800000">
            <a:off x="13321682" y="722019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45B4229D-9DA1-4127-990F-692D314B3BBF}"/>
              </a:ext>
            </a:extLst>
          </p:cNvPr>
          <p:cNvSpPr txBox="1"/>
          <p:nvPr/>
        </p:nvSpPr>
        <p:spPr>
          <a:xfrm>
            <a:off x="11200529" y="7168899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4230EA92-FABD-46EB-9DC5-496E4F9316B7}"/>
              </a:ext>
            </a:extLst>
          </p:cNvPr>
          <p:cNvSpPr/>
          <p:nvPr/>
        </p:nvSpPr>
        <p:spPr>
          <a:xfrm>
            <a:off x="11133529" y="7145584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6" name="Picture 575">
            <a:extLst>
              <a:ext uri="{FF2B5EF4-FFF2-40B4-BE49-F238E27FC236}">
                <a16:creationId xmlns:a16="http://schemas.microsoft.com/office/drawing/2014/main" id="{C6BC9A73-2D0B-4143-8D6E-8C884AC767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33772" y="8381980"/>
            <a:ext cx="171124" cy="191993"/>
          </a:xfrm>
          <a:prstGeom prst="rect">
            <a:avLst/>
          </a:prstGeom>
        </p:spPr>
      </p:pic>
      <p:sp>
        <p:nvSpPr>
          <p:cNvPr id="577" name="Isosceles Triangle 576">
            <a:extLst>
              <a:ext uri="{FF2B5EF4-FFF2-40B4-BE49-F238E27FC236}">
                <a16:creationId xmlns:a16="http://schemas.microsoft.com/office/drawing/2014/main" id="{88561700-30DD-4D9F-B481-E1F0E51244AB}"/>
              </a:ext>
            </a:extLst>
          </p:cNvPr>
          <p:cNvSpPr/>
          <p:nvPr/>
        </p:nvSpPr>
        <p:spPr>
          <a:xfrm rot="10800000">
            <a:off x="10985739" y="723418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8" name="Picture 577">
            <a:extLst>
              <a:ext uri="{FF2B5EF4-FFF2-40B4-BE49-F238E27FC236}">
                <a16:creationId xmlns:a16="http://schemas.microsoft.com/office/drawing/2014/main" id="{4E058A53-CF8D-468A-9DD7-9ED8FA51DE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154265" y="7520734"/>
            <a:ext cx="270747" cy="268434"/>
          </a:xfrm>
          <a:prstGeom prst="rect">
            <a:avLst/>
          </a:prstGeom>
        </p:spPr>
      </p:pic>
      <p:grpSp>
        <p:nvGrpSpPr>
          <p:cNvPr id="583" name="Group 582">
            <a:extLst>
              <a:ext uri="{FF2B5EF4-FFF2-40B4-BE49-F238E27FC236}">
                <a16:creationId xmlns:a16="http://schemas.microsoft.com/office/drawing/2014/main" id="{CFFBD984-DA4F-4973-82B6-03E0C610117A}"/>
              </a:ext>
            </a:extLst>
          </p:cNvPr>
          <p:cNvGrpSpPr/>
          <p:nvPr/>
        </p:nvGrpSpPr>
        <p:grpSpPr>
          <a:xfrm>
            <a:off x="13057724" y="8248338"/>
            <a:ext cx="452811" cy="489410"/>
            <a:chOff x="3663082" y="5130920"/>
            <a:chExt cx="343364" cy="369332"/>
          </a:xfrm>
        </p:grpSpPr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86D7B658-C395-4AF2-A765-8DBD47721C10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D92E6210-9D31-4535-8308-69A27B58E1C4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D9AFD1-239A-466A-9D01-AD1BEBF60A23}"/>
              </a:ext>
            </a:extLst>
          </p:cNvPr>
          <p:cNvGrpSpPr/>
          <p:nvPr/>
        </p:nvGrpSpPr>
        <p:grpSpPr>
          <a:xfrm>
            <a:off x="5705186" y="9557257"/>
            <a:ext cx="399468" cy="264592"/>
            <a:chOff x="7498377" y="10311079"/>
            <a:chExt cx="399468" cy="264592"/>
          </a:xfrm>
        </p:grpSpPr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FB882AC8-34AD-4954-ADCB-1065E174A108}"/>
                </a:ext>
              </a:extLst>
            </p:cNvPr>
            <p:cNvSpPr/>
            <p:nvPr/>
          </p:nvSpPr>
          <p:spPr>
            <a:xfrm>
              <a:off x="7498377" y="10329450"/>
              <a:ext cx="399468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SKU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92B4D0-FAA4-4916-8440-13D1543DF8DF}"/>
                </a:ext>
              </a:extLst>
            </p:cNvPr>
            <p:cNvSpPr/>
            <p:nvPr/>
          </p:nvSpPr>
          <p:spPr>
            <a:xfrm>
              <a:off x="7515788" y="10311079"/>
              <a:ext cx="375260" cy="23924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F9CF6B87-45EF-405A-BADB-DAD29B137F82}"/>
              </a:ext>
            </a:extLst>
          </p:cNvPr>
          <p:cNvGrpSpPr/>
          <p:nvPr/>
        </p:nvGrpSpPr>
        <p:grpSpPr>
          <a:xfrm>
            <a:off x="6907137" y="9556109"/>
            <a:ext cx="586013" cy="264592"/>
            <a:chOff x="7498377" y="10311079"/>
            <a:chExt cx="586013" cy="264592"/>
          </a:xfrm>
        </p:grpSpPr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D4F3311F-39AF-4F10-9214-80744C943DEF}"/>
                </a:ext>
              </a:extLst>
            </p:cNvPr>
            <p:cNvSpPr/>
            <p:nvPr/>
          </p:nvSpPr>
          <p:spPr>
            <a:xfrm>
              <a:off x="7498377" y="10329450"/>
              <a:ext cx="577402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GROUP</a:t>
              </a:r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A3F1D6F5-1B1D-4BCB-97EB-77F297F18DD3}"/>
                </a:ext>
              </a:extLst>
            </p:cNvPr>
            <p:cNvSpPr/>
            <p:nvPr/>
          </p:nvSpPr>
          <p:spPr>
            <a:xfrm>
              <a:off x="7515788" y="10311079"/>
              <a:ext cx="568602" cy="23924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AD606209-02F6-4AAC-8FA2-E9FC0704BADC}"/>
              </a:ext>
            </a:extLst>
          </p:cNvPr>
          <p:cNvGrpSpPr/>
          <p:nvPr/>
        </p:nvGrpSpPr>
        <p:grpSpPr>
          <a:xfrm>
            <a:off x="6115268" y="9556031"/>
            <a:ext cx="791765" cy="264592"/>
            <a:chOff x="7498377" y="10311079"/>
            <a:chExt cx="791765" cy="264592"/>
          </a:xfrm>
        </p:grpSpPr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AB2E9EFB-F213-490B-AD67-894C12A13D1B}"/>
                </a:ext>
              </a:extLst>
            </p:cNvPr>
            <p:cNvSpPr/>
            <p:nvPr/>
          </p:nvSpPr>
          <p:spPr>
            <a:xfrm>
              <a:off x="7498377" y="10329450"/>
              <a:ext cx="784189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(SKU&amp;SKU)</a:t>
              </a:r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B03AB7E9-5F11-44DB-BF43-3674AFEEE922}"/>
                </a:ext>
              </a:extLst>
            </p:cNvPr>
            <p:cNvSpPr/>
            <p:nvPr/>
          </p:nvSpPr>
          <p:spPr>
            <a:xfrm>
              <a:off x="7515787" y="10311079"/>
              <a:ext cx="774355" cy="23924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359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CABCF-8ADF-4DF9-95CB-88EF26BA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/>
          <a:stretch/>
        </p:blipFill>
        <p:spPr>
          <a:xfrm>
            <a:off x="1347538" y="3247742"/>
            <a:ext cx="12151894" cy="63438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E78C33-A1E5-4AC5-A41C-D1024F199E10}"/>
              </a:ext>
            </a:extLst>
          </p:cNvPr>
          <p:cNvSpPr/>
          <p:nvPr/>
        </p:nvSpPr>
        <p:spPr>
          <a:xfrm>
            <a:off x="10716452" y="367815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FF9B8-9E78-4A25-8EDA-FC64A2039F6F}"/>
              </a:ext>
            </a:extLst>
          </p:cNvPr>
          <p:cNvSpPr/>
          <p:nvPr/>
        </p:nvSpPr>
        <p:spPr>
          <a:xfrm>
            <a:off x="11323586" y="366616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7239" y="2631998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36237" y="2702083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04" y="2743725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91060" y="2742025"/>
            <a:ext cx="151896" cy="1103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093085-1702-48FF-971F-AF4381222E54}"/>
              </a:ext>
            </a:extLst>
          </p:cNvPr>
          <p:cNvSpPr txBox="1"/>
          <p:nvPr/>
        </p:nvSpPr>
        <p:spPr>
          <a:xfrm>
            <a:off x="10604224" y="482668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D36DF-9C09-466F-938E-330CCB4038B9}"/>
              </a:ext>
            </a:extLst>
          </p:cNvPr>
          <p:cNvSpPr txBox="1"/>
          <p:nvPr/>
        </p:nvSpPr>
        <p:spPr>
          <a:xfrm>
            <a:off x="11192621" y="482668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8470" y="2739563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6030" y="2661771"/>
            <a:ext cx="278105" cy="267571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1757B06-9A7F-4E5E-AB2A-EDF737CDF244}"/>
              </a:ext>
            </a:extLst>
          </p:cNvPr>
          <p:cNvSpPr/>
          <p:nvPr/>
        </p:nvSpPr>
        <p:spPr>
          <a:xfrm>
            <a:off x="977247" y="361749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61F8733-FB2C-4D53-BA8C-2B988272782E}"/>
              </a:ext>
            </a:extLst>
          </p:cNvPr>
          <p:cNvSpPr/>
          <p:nvPr/>
        </p:nvSpPr>
        <p:spPr>
          <a:xfrm>
            <a:off x="977247" y="4343355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54B2549-7E10-4818-B2AC-9ABFDB0922E5}"/>
              </a:ext>
            </a:extLst>
          </p:cNvPr>
          <p:cNvSpPr/>
          <p:nvPr/>
        </p:nvSpPr>
        <p:spPr>
          <a:xfrm>
            <a:off x="4999019" y="368693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0EF9BB-FF60-4D3C-ADA5-33CF0FF23E02}"/>
              </a:ext>
            </a:extLst>
          </p:cNvPr>
          <p:cNvSpPr/>
          <p:nvPr/>
        </p:nvSpPr>
        <p:spPr>
          <a:xfrm>
            <a:off x="4999019" y="43646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B805FD-4AAC-44F7-87EA-AB028F537BF2}"/>
              </a:ext>
            </a:extLst>
          </p:cNvPr>
          <p:cNvSpPr txBox="1"/>
          <p:nvPr/>
        </p:nvSpPr>
        <p:spPr>
          <a:xfrm>
            <a:off x="4886791" y="48354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5072904" y="260695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639" y="2871646"/>
            <a:ext cx="151896" cy="110385"/>
          </a:xfrm>
          <a:prstGeom prst="rect">
            <a:avLst/>
          </a:prstGeom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203C3DDA-D9BD-4989-86A2-8534A1D9157F}"/>
              </a:ext>
            </a:extLst>
          </p:cNvPr>
          <p:cNvSpPr/>
          <p:nvPr/>
        </p:nvSpPr>
        <p:spPr>
          <a:xfrm>
            <a:off x="7086661" y="369781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F982887-0453-49E1-ADA1-F489FF01D493}"/>
              </a:ext>
            </a:extLst>
          </p:cNvPr>
          <p:cNvSpPr/>
          <p:nvPr/>
        </p:nvSpPr>
        <p:spPr>
          <a:xfrm>
            <a:off x="7086661" y="437554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8BC3535-FC42-4AF9-AFFB-35F78134816A}"/>
              </a:ext>
            </a:extLst>
          </p:cNvPr>
          <p:cNvSpPr txBox="1"/>
          <p:nvPr/>
        </p:nvSpPr>
        <p:spPr>
          <a:xfrm>
            <a:off x="6974433" y="484634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098260D-6558-4604-A973-D2E393D91597}"/>
              </a:ext>
            </a:extLst>
          </p:cNvPr>
          <p:cNvSpPr txBox="1"/>
          <p:nvPr/>
        </p:nvSpPr>
        <p:spPr>
          <a:xfrm>
            <a:off x="7046189" y="2687336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6212" y="2818576"/>
            <a:ext cx="151896" cy="110385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598F914-AD9C-4D0F-A833-DA2D1676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r="4027"/>
          <a:stretch/>
        </p:blipFill>
        <p:spPr>
          <a:xfrm>
            <a:off x="3440407" y="3277850"/>
            <a:ext cx="550151" cy="6294534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5316E3F-F65D-45D1-B890-257BA010BE3E}"/>
              </a:ext>
            </a:extLst>
          </p:cNvPr>
          <p:cNvCxnSpPr>
            <a:cxnSpLocks/>
          </p:cNvCxnSpPr>
          <p:nvPr/>
        </p:nvCxnSpPr>
        <p:spPr>
          <a:xfrm>
            <a:off x="4423607" y="4078631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02050" y="2575176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785" y="2682331"/>
            <a:ext cx="151896" cy="110385"/>
          </a:xfrm>
          <a:prstGeom prst="rect">
            <a:avLst/>
          </a:prstGeom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302C9632-32F5-49A7-A9DC-23436D8859CE}"/>
              </a:ext>
            </a:extLst>
          </p:cNvPr>
          <p:cNvSpPr/>
          <p:nvPr/>
        </p:nvSpPr>
        <p:spPr>
          <a:xfrm>
            <a:off x="9205979" y="372460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9192626" y="2809670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E889ABC-6F52-4E49-A1E6-2BC53E1234F8}"/>
              </a:ext>
            </a:extLst>
          </p:cNvPr>
          <p:cNvSpPr/>
          <p:nvPr/>
        </p:nvSpPr>
        <p:spPr>
          <a:xfrm>
            <a:off x="5792759" y="368693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D1661542-80D8-4569-B3B5-3EB046EA6B39}"/>
              </a:ext>
            </a:extLst>
          </p:cNvPr>
          <p:cNvSpPr/>
          <p:nvPr/>
        </p:nvSpPr>
        <p:spPr>
          <a:xfrm>
            <a:off x="5792759" y="43646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8F50F1C3-57DF-4359-9BC5-4ECFD92A33F5}"/>
              </a:ext>
            </a:extLst>
          </p:cNvPr>
          <p:cNvSpPr txBox="1"/>
          <p:nvPr/>
        </p:nvSpPr>
        <p:spPr>
          <a:xfrm>
            <a:off x="5680531" y="48354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826109" y="2756703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5379" y="2871646"/>
            <a:ext cx="151896" cy="110385"/>
          </a:xfrm>
          <a:prstGeom prst="rect">
            <a:avLst/>
          </a:prstGeom>
        </p:spPr>
      </p:pic>
      <p:sp>
        <p:nvSpPr>
          <p:cNvPr id="297" name="Rectangle 296">
            <a:extLst>
              <a:ext uri="{FF2B5EF4-FFF2-40B4-BE49-F238E27FC236}">
                <a16:creationId xmlns:a16="http://schemas.microsoft.com/office/drawing/2014/main" id="{9E646C53-4EB3-4C17-B136-3FBDE1AEED50}"/>
              </a:ext>
            </a:extLst>
          </p:cNvPr>
          <p:cNvSpPr/>
          <p:nvPr/>
        </p:nvSpPr>
        <p:spPr>
          <a:xfrm>
            <a:off x="8514444" y="37302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754D244E-A70E-4588-8759-BC9FAD392BF7}"/>
              </a:ext>
            </a:extLst>
          </p:cNvPr>
          <p:cNvSpPr/>
          <p:nvPr/>
        </p:nvSpPr>
        <p:spPr>
          <a:xfrm>
            <a:off x="8514444" y="440793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54014AC4-38EA-462C-A399-6F9ED4482C5B}"/>
              </a:ext>
            </a:extLst>
          </p:cNvPr>
          <p:cNvSpPr txBox="1"/>
          <p:nvPr/>
        </p:nvSpPr>
        <p:spPr>
          <a:xfrm>
            <a:off x="8402216" y="487873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1692" y="2767734"/>
            <a:ext cx="151896" cy="11038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523448" y="2661600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96" y="2896320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655" y="3057380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7990" y="1721911"/>
            <a:ext cx="13716000" cy="31055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A893D-8EBE-4C0B-9B9B-F7ED98734CE5}"/>
              </a:ext>
            </a:extLst>
          </p:cNvPr>
          <p:cNvCxnSpPr>
            <a:cxnSpLocks/>
          </p:cNvCxnSpPr>
          <p:nvPr/>
        </p:nvCxnSpPr>
        <p:spPr>
          <a:xfrm>
            <a:off x="-114584" y="3384033"/>
            <a:ext cx="13716000" cy="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649" y="3040373"/>
            <a:ext cx="723900" cy="23812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C99A435-E420-4D53-9A16-1A9AB13F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372" y="3109886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487" y="3088749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1692" y="3120799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4923" y="3113074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903" y="3113602"/>
            <a:ext cx="723900" cy="238125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54DD8B68-3A7B-48C4-B29E-0CEBEC91AD7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34779" y="3713697"/>
            <a:ext cx="278105" cy="267571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>
            <a:cxnSpLocks/>
          </p:cNvCxnSpPr>
          <p:nvPr/>
        </p:nvCxnSpPr>
        <p:spPr>
          <a:xfrm>
            <a:off x="10330850" y="3526391"/>
            <a:ext cx="0" cy="7752039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6C70B37A-AB85-4005-9C00-2E72B47FBEBC}"/>
              </a:ext>
            </a:extLst>
          </p:cNvPr>
          <p:cNvSpPr/>
          <p:nvPr/>
        </p:nvSpPr>
        <p:spPr>
          <a:xfrm>
            <a:off x="9199171" y="4415054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3719931-FC33-4D18-B3C4-007DAF2FABBC}"/>
              </a:ext>
            </a:extLst>
          </p:cNvPr>
          <p:cNvSpPr txBox="1"/>
          <p:nvPr/>
        </p:nvSpPr>
        <p:spPr>
          <a:xfrm>
            <a:off x="9308503" y="45818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pic>
        <p:nvPicPr>
          <p:cNvPr id="307" name="Picture 306">
            <a:extLst>
              <a:ext uri="{FF2B5EF4-FFF2-40B4-BE49-F238E27FC236}">
                <a16:creationId xmlns:a16="http://schemas.microsoft.com/office/drawing/2014/main" id="{1104B762-82DC-4B34-A704-E5E413E9DFA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24577" y="4471160"/>
            <a:ext cx="278105" cy="267571"/>
          </a:xfrm>
          <a:prstGeom prst="rect">
            <a:avLst/>
          </a:prstGeom>
        </p:spPr>
      </p:pic>
      <p:sp>
        <p:nvSpPr>
          <p:cNvPr id="310" name="TextBox 309">
            <a:extLst>
              <a:ext uri="{FF2B5EF4-FFF2-40B4-BE49-F238E27FC236}">
                <a16:creationId xmlns:a16="http://schemas.microsoft.com/office/drawing/2014/main" id="{A9DA9EFC-EA94-485E-B5F9-65CCD4A1CACE}"/>
              </a:ext>
            </a:extLst>
          </p:cNvPr>
          <p:cNvSpPr txBox="1"/>
          <p:nvPr/>
        </p:nvSpPr>
        <p:spPr>
          <a:xfrm>
            <a:off x="13762936" y="3585385"/>
            <a:ext cx="24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exists, no families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08C61BE1-0A8E-4D91-92D2-F86B1C344650}"/>
              </a:ext>
            </a:extLst>
          </p:cNvPr>
          <p:cNvSpPr/>
          <p:nvPr/>
        </p:nvSpPr>
        <p:spPr>
          <a:xfrm>
            <a:off x="10721893" y="436950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84413D64-48E2-494A-9613-97D83E6EFE75}"/>
              </a:ext>
            </a:extLst>
          </p:cNvPr>
          <p:cNvSpPr/>
          <p:nvPr/>
        </p:nvSpPr>
        <p:spPr>
          <a:xfrm>
            <a:off x="11329027" y="435751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31C348A-13F6-436C-8FE5-1D8ECF16CF26}"/>
              </a:ext>
            </a:extLst>
          </p:cNvPr>
          <p:cNvSpPr txBox="1"/>
          <p:nvPr/>
        </p:nvSpPr>
        <p:spPr>
          <a:xfrm>
            <a:off x="13747768" y="4396156"/>
            <a:ext cx="313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Added 5 families, NO LINKS</a:t>
            </a: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D4C8E4-C526-44A5-B147-9BCCF204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9644" y="2792572"/>
            <a:ext cx="151896" cy="110385"/>
          </a:xfrm>
          <a:prstGeom prst="rect">
            <a:avLst/>
          </a:prstGeom>
        </p:spPr>
      </p:pic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D8B44C15-3DA0-4EAC-9AEE-3D0E4051633F}"/>
              </a:ext>
            </a:extLst>
          </p:cNvPr>
          <p:cNvCxnSpPr>
            <a:cxnSpLocks/>
          </p:cNvCxnSpPr>
          <p:nvPr/>
        </p:nvCxnSpPr>
        <p:spPr>
          <a:xfrm>
            <a:off x="6773230" y="370660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EAECD63-D10F-4F85-998E-BC7F5657BF6D}"/>
              </a:ext>
            </a:extLst>
          </p:cNvPr>
          <p:cNvCxnSpPr>
            <a:cxnSpLocks/>
          </p:cNvCxnSpPr>
          <p:nvPr/>
        </p:nvCxnSpPr>
        <p:spPr>
          <a:xfrm>
            <a:off x="8156130" y="386435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6A3A368F-0629-4707-8EB3-BEBEAE851964}"/>
              </a:ext>
            </a:extLst>
          </p:cNvPr>
          <p:cNvSpPr txBox="1"/>
          <p:nvPr/>
        </p:nvSpPr>
        <p:spPr>
          <a:xfrm>
            <a:off x="6973660" y="22075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58BDB34C-E7DA-4BF7-9217-5F20F7926CAC}"/>
              </a:ext>
            </a:extLst>
          </p:cNvPr>
          <p:cNvSpPr txBox="1"/>
          <p:nvPr/>
        </p:nvSpPr>
        <p:spPr>
          <a:xfrm>
            <a:off x="5748433" y="220680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CF3E0D03-90EC-430B-B350-82AA571ADCFC}"/>
              </a:ext>
            </a:extLst>
          </p:cNvPr>
          <p:cNvSpPr txBox="1"/>
          <p:nvPr/>
        </p:nvSpPr>
        <p:spPr>
          <a:xfrm>
            <a:off x="5012563" y="220334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624EFEC-FDBE-4ABF-9921-7FAB00457429}"/>
              </a:ext>
            </a:extLst>
          </p:cNvPr>
          <p:cNvSpPr txBox="1"/>
          <p:nvPr/>
        </p:nvSpPr>
        <p:spPr>
          <a:xfrm>
            <a:off x="9100969" y="221146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83E7602-4D93-4774-8AD7-11AC213DD855}"/>
              </a:ext>
            </a:extLst>
          </p:cNvPr>
          <p:cNvSpPr txBox="1"/>
          <p:nvPr/>
        </p:nvSpPr>
        <p:spPr>
          <a:xfrm>
            <a:off x="10694346" y="223205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FC56C38-82AB-4ADD-9C56-8CFCD5DF6C78}"/>
              </a:ext>
            </a:extLst>
          </p:cNvPr>
          <p:cNvSpPr txBox="1"/>
          <p:nvPr/>
        </p:nvSpPr>
        <p:spPr>
          <a:xfrm>
            <a:off x="11283701" y="224408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BA8230-E7EB-4DDC-879C-437ACE7439A5}"/>
              </a:ext>
            </a:extLst>
          </p:cNvPr>
          <p:cNvCxnSpPr/>
          <p:nvPr/>
        </p:nvCxnSpPr>
        <p:spPr>
          <a:xfrm flipH="1">
            <a:off x="11270301" y="1058779"/>
            <a:ext cx="2650236" cy="1152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DC41BECB-4E7C-45C3-B8A7-FA2CBC761D87}"/>
              </a:ext>
            </a:extLst>
          </p:cNvPr>
          <p:cNvSpPr txBox="1"/>
          <p:nvPr/>
        </p:nvSpPr>
        <p:spPr>
          <a:xfrm>
            <a:off x="13856245" y="897640"/>
            <a:ext cx="24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Sum of numbers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A65F4-A5C5-4E0C-B55F-5770CBC51770}"/>
              </a:ext>
            </a:extLst>
          </p:cNvPr>
          <p:cNvSpPr txBox="1"/>
          <p:nvPr/>
        </p:nvSpPr>
        <p:spPr>
          <a:xfrm>
            <a:off x="213682" y="287558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Manufacturers page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9FCF321F-429F-43AC-B030-72915211DA74}"/>
              </a:ext>
            </a:extLst>
          </p:cNvPr>
          <p:cNvSpPr txBox="1"/>
          <p:nvPr/>
        </p:nvSpPr>
        <p:spPr>
          <a:xfrm>
            <a:off x="6815063" y="200749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20/ 4380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D896A861-B87E-41DB-BB90-3881B000BB68}"/>
              </a:ext>
            </a:extLst>
          </p:cNvPr>
          <p:cNvSpPr txBox="1"/>
          <p:nvPr/>
        </p:nvSpPr>
        <p:spPr>
          <a:xfrm>
            <a:off x="8404692" y="223197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DD98A104-1958-4CDA-9F3F-E411795A5CF9}"/>
              </a:ext>
            </a:extLst>
          </p:cNvPr>
          <p:cNvSpPr txBox="1"/>
          <p:nvPr/>
        </p:nvSpPr>
        <p:spPr>
          <a:xfrm>
            <a:off x="8393373" y="200699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F5D6D0B2-4535-4AC3-B9D7-E3FD3627654D}"/>
              </a:ext>
            </a:extLst>
          </p:cNvPr>
          <p:cNvSpPr txBox="1"/>
          <p:nvPr/>
        </p:nvSpPr>
        <p:spPr>
          <a:xfrm>
            <a:off x="9116748" y="200632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409CF6AF-1FB5-48FE-9A8D-07BBCA2D5CF4}"/>
              </a:ext>
            </a:extLst>
          </p:cNvPr>
          <p:cNvSpPr txBox="1"/>
          <p:nvPr/>
        </p:nvSpPr>
        <p:spPr>
          <a:xfrm>
            <a:off x="10802718" y="204873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5E6AAB73-30A1-4CC1-87A2-B04BBFC318F5}"/>
              </a:ext>
            </a:extLst>
          </p:cNvPr>
          <p:cNvSpPr txBox="1"/>
          <p:nvPr/>
        </p:nvSpPr>
        <p:spPr>
          <a:xfrm>
            <a:off x="10613228" y="562151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C5C2E7D-CA7D-4FFF-97CA-C34FF406E59A}"/>
              </a:ext>
            </a:extLst>
          </p:cNvPr>
          <p:cNvSpPr txBox="1"/>
          <p:nvPr/>
        </p:nvSpPr>
        <p:spPr>
          <a:xfrm>
            <a:off x="11201625" y="562151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7C6D75AC-5B2B-4233-98B8-55841EDAC125}"/>
              </a:ext>
            </a:extLst>
          </p:cNvPr>
          <p:cNvSpPr/>
          <p:nvPr/>
        </p:nvSpPr>
        <p:spPr>
          <a:xfrm>
            <a:off x="5008023" y="515950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AB18B3D2-7418-4546-BFCD-2FD4387A7890}"/>
              </a:ext>
            </a:extLst>
          </p:cNvPr>
          <p:cNvSpPr txBox="1"/>
          <p:nvPr/>
        </p:nvSpPr>
        <p:spPr>
          <a:xfrm>
            <a:off x="4895795" y="563029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1526586C-3CD8-4E51-ACE7-60C2F9991D91}"/>
              </a:ext>
            </a:extLst>
          </p:cNvPr>
          <p:cNvSpPr/>
          <p:nvPr/>
        </p:nvSpPr>
        <p:spPr>
          <a:xfrm>
            <a:off x="7095665" y="517038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2DAE6A4D-69BD-4B1E-BE04-D5C2685B262D}"/>
              </a:ext>
            </a:extLst>
          </p:cNvPr>
          <p:cNvSpPr txBox="1"/>
          <p:nvPr/>
        </p:nvSpPr>
        <p:spPr>
          <a:xfrm>
            <a:off x="6983437" y="564117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BB7CA586-60F5-405F-84E8-15B8E68A120C}"/>
              </a:ext>
            </a:extLst>
          </p:cNvPr>
          <p:cNvSpPr/>
          <p:nvPr/>
        </p:nvSpPr>
        <p:spPr>
          <a:xfrm>
            <a:off x="5801763" y="515950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663753D6-51B4-4F12-8D96-E52844C784C6}"/>
              </a:ext>
            </a:extLst>
          </p:cNvPr>
          <p:cNvSpPr txBox="1"/>
          <p:nvPr/>
        </p:nvSpPr>
        <p:spPr>
          <a:xfrm>
            <a:off x="5689535" y="563029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01D3A5DC-E2CB-4D75-843B-9138FF128363}"/>
              </a:ext>
            </a:extLst>
          </p:cNvPr>
          <p:cNvSpPr/>
          <p:nvPr/>
        </p:nvSpPr>
        <p:spPr>
          <a:xfrm>
            <a:off x="8523448" y="520276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2779C79F-0CAD-4718-9606-CA30CA92AF77}"/>
              </a:ext>
            </a:extLst>
          </p:cNvPr>
          <p:cNvSpPr txBox="1"/>
          <p:nvPr/>
        </p:nvSpPr>
        <p:spPr>
          <a:xfrm>
            <a:off x="8411220" y="567356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233A47A-7CD7-4DD7-9F38-23440ABFED59}"/>
              </a:ext>
            </a:extLst>
          </p:cNvPr>
          <p:cNvSpPr/>
          <p:nvPr/>
        </p:nvSpPr>
        <p:spPr>
          <a:xfrm>
            <a:off x="9208175" y="5209886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F6B1D3D0-FC0E-466D-8D92-FD59554F4468}"/>
              </a:ext>
            </a:extLst>
          </p:cNvPr>
          <p:cNvSpPr txBox="1"/>
          <p:nvPr/>
        </p:nvSpPr>
        <p:spPr>
          <a:xfrm>
            <a:off x="9317303" y="540469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pic>
        <p:nvPicPr>
          <p:cNvPr id="312" name="Picture 311">
            <a:extLst>
              <a:ext uri="{FF2B5EF4-FFF2-40B4-BE49-F238E27FC236}">
                <a16:creationId xmlns:a16="http://schemas.microsoft.com/office/drawing/2014/main" id="{437FD347-AD8F-45A0-A246-AA7FADB6BD8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33581" y="5265992"/>
            <a:ext cx="278105" cy="267571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3BBCC982-1E4A-4525-AC8E-02A809A87FBB}"/>
              </a:ext>
            </a:extLst>
          </p:cNvPr>
          <p:cNvSpPr/>
          <p:nvPr/>
        </p:nvSpPr>
        <p:spPr>
          <a:xfrm>
            <a:off x="10730897" y="5164341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C0085C30-CF67-46C2-B3E1-6AD75E17E05F}"/>
              </a:ext>
            </a:extLst>
          </p:cNvPr>
          <p:cNvSpPr/>
          <p:nvPr/>
        </p:nvSpPr>
        <p:spPr>
          <a:xfrm>
            <a:off x="11338031" y="5152342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C7221F4C-108A-440C-822D-BEC00EFBDADB}"/>
              </a:ext>
            </a:extLst>
          </p:cNvPr>
          <p:cNvSpPr txBox="1"/>
          <p:nvPr/>
        </p:nvSpPr>
        <p:spPr>
          <a:xfrm>
            <a:off x="13756772" y="5190988"/>
            <a:ext cx="313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Added Links to 3 families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4B669791-CF57-4E04-BC90-4A3247657661}"/>
              </a:ext>
            </a:extLst>
          </p:cNvPr>
          <p:cNvSpPr txBox="1"/>
          <p:nvPr/>
        </p:nvSpPr>
        <p:spPr>
          <a:xfrm>
            <a:off x="10861740" y="533997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8D92461-D050-4BA9-9FBE-5FEB1D708AE0}"/>
              </a:ext>
            </a:extLst>
          </p:cNvPr>
          <p:cNvSpPr txBox="1"/>
          <p:nvPr/>
        </p:nvSpPr>
        <p:spPr>
          <a:xfrm>
            <a:off x="11451834" y="53402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B3AFE3FE-5689-44FF-8DCB-2219AA8C1010}"/>
              </a:ext>
            </a:extLst>
          </p:cNvPr>
          <p:cNvSpPr txBox="1"/>
          <p:nvPr/>
        </p:nvSpPr>
        <p:spPr>
          <a:xfrm>
            <a:off x="10645576" y="632132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CCC7ECF1-E708-4AF9-9E89-07DE8045F373}"/>
              </a:ext>
            </a:extLst>
          </p:cNvPr>
          <p:cNvSpPr txBox="1"/>
          <p:nvPr/>
        </p:nvSpPr>
        <p:spPr>
          <a:xfrm>
            <a:off x="11233973" y="632132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5714B5EE-27FB-4133-9D53-1D793BD90938}"/>
              </a:ext>
            </a:extLst>
          </p:cNvPr>
          <p:cNvSpPr/>
          <p:nvPr/>
        </p:nvSpPr>
        <p:spPr>
          <a:xfrm>
            <a:off x="5040371" y="58593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71E60C11-3D2A-4FB6-A5BC-5CCD52077035}"/>
              </a:ext>
            </a:extLst>
          </p:cNvPr>
          <p:cNvSpPr txBox="1"/>
          <p:nvPr/>
        </p:nvSpPr>
        <p:spPr>
          <a:xfrm>
            <a:off x="4928143" y="63301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3BACA6D3-6DC2-4DCC-8353-30A3E29F12BB}"/>
              </a:ext>
            </a:extLst>
          </p:cNvPr>
          <p:cNvSpPr/>
          <p:nvPr/>
        </p:nvSpPr>
        <p:spPr>
          <a:xfrm>
            <a:off x="7128013" y="587018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B86B00A1-6A66-4BF8-8927-E887C9D37BB7}"/>
              </a:ext>
            </a:extLst>
          </p:cNvPr>
          <p:cNvSpPr txBox="1"/>
          <p:nvPr/>
        </p:nvSpPr>
        <p:spPr>
          <a:xfrm>
            <a:off x="7015785" y="634097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FAE3625-B8F8-47C1-A319-BC972DC7FBEC}"/>
              </a:ext>
            </a:extLst>
          </p:cNvPr>
          <p:cNvSpPr/>
          <p:nvPr/>
        </p:nvSpPr>
        <p:spPr>
          <a:xfrm>
            <a:off x="5834111" y="58593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0CF9D046-6E56-4073-9EB6-554AB7FAF704}"/>
              </a:ext>
            </a:extLst>
          </p:cNvPr>
          <p:cNvSpPr txBox="1"/>
          <p:nvPr/>
        </p:nvSpPr>
        <p:spPr>
          <a:xfrm>
            <a:off x="5721883" y="63301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8CB5386D-E599-483A-BBC6-DE7C34607234}"/>
              </a:ext>
            </a:extLst>
          </p:cNvPr>
          <p:cNvSpPr/>
          <p:nvPr/>
        </p:nvSpPr>
        <p:spPr>
          <a:xfrm>
            <a:off x="8555796" y="590257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A346AF32-3B9D-4760-BD40-E05AD9CA058F}"/>
              </a:ext>
            </a:extLst>
          </p:cNvPr>
          <p:cNvSpPr txBox="1"/>
          <p:nvPr/>
        </p:nvSpPr>
        <p:spPr>
          <a:xfrm>
            <a:off x="8443568" y="637336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FC44720C-3340-4670-97BF-938ABA52015E}"/>
              </a:ext>
            </a:extLst>
          </p:cNvPr>
          <p:cNvSpPr/>
          <p:nvPr/>
        </p:nvSpPr>
        <p:spPr>
          <a:xfrm>
            <a:off x="9240523" y="5909690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CD8FA511-3E6A-4B8C-B1C6-0D52E59B2AF8}"/>
              </a:ext>
            </a:extLst>
          </p:cNvPr>
          <p:cNvSpPr txBox="1"/>
          <p:nvPr/>
        </p:nvSpPr>
        <p:spPr>
          <a:xfrm>
            <a:off x="9254117" y="58727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6</a:t>
            </a:r>
          </a:p>
          <a:p>
            <a:pPr algn="ctr"/>
            <a:r>
              <a:rPr lang="en-US" sz="1400" dirty="0"/>
              <a:t>24</a:t>
            </a:r>
          </a:p>
        </p:txBody>
      </p:sp>
      <p:pic>
        <p:nvPicPr>
          <p:cNvPr id="346" name="Picture 345">
            <a:extLst>
              <a:ext uri="{FF2B5EF4-FFF2-40B4-BE49-F238E27FC236}">
                <a16:creationId xmlns:a16="http://schemas.microsoft.com/office/drawing/2014/main" id="{CA7615BA-79F0-42FA-B663-38B251821C8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65929" y="5965796"/>
            <a:ext cx="278105" cy="267571"/>
          </a:xfrm>
          <a:prstGeom prst="rect">
            <a:avLst/>
          </a:prstGeom>
        </p:spPr>
      </p:pic>
      <p:sp>
        <p:nvSpPr>
          <p:cNvPr id="347" name="Rectangle 346">
            <a:extLst>
              <a:ext uri="{FF2B5EF4-FFF2-40B4-BE49-F238E27FC236}">
                <a16:creationId xmlns:a16="http://schemas.microsoft.com/office/drawing/2014/main" id="{4C6C8525-D0F8-4C77-9C7A-B5CA989CE986}"/>
              </a:ext>
            </a:extLst>
          </p:cNvPr>
          <p:cNvSpPr/>
          <p:nvPr/>
        </p:nvSpPr>
        <p:spPr>
          <a:xfrm>
            <a:off x="10763245" y="5864145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40E2B0E8-B827-473F-A900-761BD10E92FC}"/>
              </a:ext>
            </a:extLst>
          </p:cNvPr>
          <p:cNvSpPr/>
          <p:nvPr/>
        </p:nvSpPr>
        <p:spPr>
          <a:xfrm>
            <a:off x="11370379" y="5852146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15875C56-668A-4DAF-9404-17A64299FC1D}"/>
              </a:ext>
            </a:extLst>
          </p:cNvPr>
          <p:cNvSpPr txBox="1"/>
          <p:nvPr/>
        </p:nvSpPr>
        <p:spPr>
          <a:xfrm>
            <a:off x="13789120" y="5890792"/>
            <a:ext cx="313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6 families complete (green)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8307C8FB-82A2-4275-ADE0-505BF7F1C768}"/>
              </a:ext>
            </a:extLst>
          </p:cNvPr>
          <p:cNvSpPr txBox="1"/>
          <p:nvPr/>
        </p:nvSpPr>
        <p:spPr>
          <a:xfrm>
            <a:off x="10894088" y="603977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B3E9BD51-0BCC-418D-8CB3-5FA5F64001CE}"/>
              </a:ext>
            </a:extLst>
          </p:cNvPr>
          <p:cNvSpPr txBox="1"/>
          <p:nvPr/>
        </p:nvSpPr>
        <p:spPr>
          <a:xfrm>
            <a:off x="11484182" y="60400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8E8F3862-83CC-4713-A5D0-A77450B73230}"/>
              </a:ext>
            </a:extLst>
          </p:cNvPr>
          <p:cNvSpPr txBox="1"/>
          <p:nvPr/>
        </p:nvSpPr>
        <p:spPr>
          <a:xfrm>
            <a:off x="10651149" y="708683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87C83EAC-6229-4BE0-ACC7-E05EA9387C5F}"/>
              </a:ext>
            </a:extLst>
          </p:cNvPr>
          <p:cNvSpPr txBox="1"/>
          <p:nvPr/>
        </p:nvSpPr>
        <p:spPr>
          <a:xfrm>
            <a:off x="11239546" y="708683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BE661037-ECBA-42BF-8968-EDA60E667B28}"/>
              </a:ext>
            </a:extLst>
          </p:cNvPr>
          <p:cNvSpPr/>
          <p:nvPr/>
        </p:nvSpPr>
        <p:spPr>
          <a:xfrm>
            <a:off x="5045944" y="66248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47B9B360-FD22-4484-8E65-F5301650EA21}"/>
              </a:ext>
            </a:extLst>
          </p:cNvPr>
          <p:cNvSpPr txBox="1"/>
          <p:nvPr/>
        </p:nvSpPr>
        <p:spPr>
          <a:xfrm>
            <a:off x="4933716" y="709560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51FC7E78-A640-4724-A937-222434A03D3B}"/>
              </a:ext>
            </a:extLst>
          </p:cNvPr>
          <p:cNvSpPr/>
          <p:nvPr/>
        </p:nvSpPr>
        <p:spPr>
          <a:xfrm>
            <a:off x="7133586" y="663569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2A9E71DE-B3F2-427C-B50A-13CEC811354B}"/>
              </a:ext>
            </a:extLst>
          </p:cNvPr>
          <p:cNvSpPr txBox="1"/>
          <p:nvPr/>
        </p:nvSpPr>
        <p:spPr>
          <a:xfrm>
            <a:off x="7021358" y="710648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55100209-7412-4EE3-ADB5-74E67700570D}"/>
              </a:ext>
            </a:extLst>
          </p:cNvPr>
          <p:cNvSpPr/>
          <p:nvPr/>
        </p:nvSpPr>
        <p:spPr>
          <a:xfrm>
            <a:off x="5839684" y="66248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3BE5A758-1CA5-4828-A55B-6B1B69AAFBEB}"/>
              </a:ext>
            </a:extLst>
          </p:cNvPr>
          <p:cNvSpPr txBox="1"/>
          <p:nvPr/>
        </p:nvSpPr>
        <p:spPr>
          <a:xfrm>
            <a:off x="5727456" y="709560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4E22876F-A310-4B64-A7F8-D3A1C4B1393A}"/>
              </a:ext>
            </a:extLst>
          </p:cNvPr>
          <p:cNvSpPr/>
          <p:nvPr/>
        </p:nvSpPr>
        <p:spPr>
          <a:xfrm>
            <a:off x="8561369" y="66680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FC55F7F4-210A-42D3-9BF7-3C2C24883681}"/>
              </a:ext>
            </a:extLst>
          </p:cNvPr>
          <p:cNvSpPr txBox="1"/>
          <p:nvPr/>
        </p:nvSpPr>
        <p:spPr>
          <a:xfrm>
            <a:off x="8449141" y="713887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E8112C8D-C698-4BE8-AEE0-0C15E42E1A96}"/>
              </a:ext>
            </a:extLst>
          </p:cNvPr>
          <p:cNvSpPr/>
          <p:nvPr/>
        </p:nvSpPr>
        <p:spPr>
          <a:xfrm>
            <a:off x="9246096" y="6675199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4DEF9EB6-D157-4477-9E75-AAC172ABDECF}"/>
              </a:ext>
            </a:extLst>
          </p:cNvPr>
          <p:cNvSpPr txBox="1"/>
          <p:nvPr/>
        </p:nvSpPr>
        <p:spPr>
          <a:xfrm>
            <a:off x="9259690" y="66382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6</a:t>
            </a:r>
          </a:p>
          <a:p>
            <a:pPr algn="ctr"/>
            <a:r>
              <a:rPr lang="en-US" sz="1400" dirty="0"/>
              <a:t>24</a:t>
            </a:r>
          </a:p>
        </p:txBody>
      </p:sp>
      <p:pic>
        <p:nvPicPr>
          <p:cNvPr id="402" name="Picture 401">
            <a:extLst>
              <a:ext uri="{FF2B5EF4-FFF2-40B4-BE49-F238E27FC236}">
                <a16:creationId xmlns:a16="http://schemas.microsoft.com/office/drawing/2014/main" id="{BB10599C-FD48-40F4-ACA3-9A613860CFD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71502" y="6731305"/>
            <a:ext cx="278105" cy="267571"/>
          </a:xfrm>
          <a:prstGeom prst="rect">
            <a:avLst/>
          </a:prstGeom>
        </p:spPr>
      </p:pic>
      <p:sp>
        <p:nvSpPr>
          <p:cNvPr id="403" name="Rectangle 402">
            <a:extLst>
              <a:ext uri="{FF2B5EF4-FFF2-40B4-BE49-F238E27FC236}">
                <a16:creationId xmlns:a16="http://schemas.microsoft.com/office/drawing/2014/main" id="{92281369-5859-4DDE-9BDA-FFDB2D757A77}"/>
              </a:ext>
            </a:extLst>
          </p:cNvPr>
          <p:cNvSpPr/>
          <p:nvPr/>
        </p:nvSpPr>
        <p:spPr>
          <a:xfrm>
            <a:off x="10768818" y="6629654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F82F7B0B-8F9E-432A-89F5-23409C3DCA19}"/>
              </a:ext>
            </a:extLst>
          </p:cNvPr>
          <p:cNvSpPr/>
          <p:nvPr/>
        </p:nvSpPr>
        <p:spPr>
          <a:xfrm>
            <a:off x="11375952" y="6617655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9CA6C537-EA20-40A1-974E-E27C62A64481}"/>
              </a:ext>
            </a:extLst>
          </p:cNvPr>
          <p:cNvSpPr txBox="1"/>
          <p:nvPr/>
        </p:nvSpPr>
        <p:spPr>
          <a:xfrm>
            <a:off x="13794693" y="6656301"/>
            <a:ext cx="376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Links check activated and all “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OK”c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D2BCD655-D347-48E1-ABEA-4487E53C88CA}"/>
              </a:ext>
            </a:extLst>
          </p:cNvPr>
          <p:cNvSpPr txBox="1"/>
          <p:nvPr/>
        </p:nvSpPr>
        <p:spPr>
          <a:xfrm>
            <a:off x="10899661" y="68052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A08A15B2-CACE-40C3-8BFD-906BFD8F6259}"/>
              </a:ext>
            </a:extLst>
          </p:cNvPr>
          <p:cNvSpPr txBox="1"/>
          <p:nvPr/>
        </p:nvSpPr>
        <p:spPr>
          <a:xfrm>
            <a:off x="11489755" y="68055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E07BEB73-8CF6-494E-832B-6D2D96A66608}"/>
              </a:ext>
            </a:extLst>
          </p:cNvPr>
          <p:cNvSpPr txBox="1"/>
          <p:nvPr/>
        </p:nvSpPr>
        <p:spPr>
          <a:xfrm>
            <a:off x="10675171" y="785223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DA65E047-9682-406F-B449-81EFB1CF89E7}"/>
              </a:ext>
            </a:extLst>
          </p:cNvPr>
          <p:cNvSpPr txBox="1"/>
          <p:nvPr/>
        </p:nvSpPr>
        <p:spPr>
          <a:xfrm>
            <a:off x="11263568" y="785223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6288E1CF-8B98-43E1-A952-482C186CE169}"/>
              </a:ext>
            </a:extLst>
          </p:cNvPr>
          <p:cNvSpPr/>
          <p:nvPr/>
        </p:nvSpPr>
        <p:spPr>
          <a:xfrm>
            <a:off x="5069966" y="739022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01B37C6-606E-4218-A0AF-07380ED4F8E6}"/>
              </a:ext>
            </a:extLst>
          </p:cNvPr>
          <p:cNvSpPr txBox="1"/>
          <p:nvPr/>
        </p:nvSpPr>
        <p:spPr>
          <a:xfrm>
            <a:off x="4957738" y="786101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7B06CC3D-3264-4C6B-B4AC-E0EC48F7AE93}"/>
              </a:ext>
            </a:extLst>
          </p:cNvPr>
          <p:cNvSpPr/>
          <p:nvPr/>
        </p:nvSpPr>
        <p:spPr>
          <a:xfrm>
            <a:off x="7157608" y="740110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E0C1FF62-8051-47B5-BA5E-CEAC54B32E42}"/>
              </a:ext>
            </a:extLst>
          </p:cNvPr>
          <p:cNvSpPr txBox="1"/>
          <p:nvPr/>
        </p:nvSpPr>
        <p:spPr>
          <a:xfrm>
            <a:off x="7045380" y="787189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4E4A69BC-E8BD-4310-AB5C-1C9112690406}"/>
              </a:ext>
            </a:extLst>
          </p:cNvPr>
          <p:cNvSpPr/>
          <p:nvPr/>
        </p:nvSpPr>
        <p:spPr>
          <a:xfrm>
            <a:off x="5863706" y="739022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460EA242-1912-4C46-A791-77AB045E54DF}"/>
              </a:ext>
            </a:extLst>
          </p:cNvPr>
          <p:cNvSpPr txBox="1"/>
          <p:nvPr/>
        </p:nvSpPr>
        <p:spPr>
          <a:xfrm>
            <a:off x="5751478" y="786101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97C7A49F-1211-48B4-9209-19CC9F164BE9}"/>
              </a:ext>
            </a:extLst>
          </p:cNvPr>
          <p:cNvSpPr/>
          <p:nvPr/>
        </p:nvSpPr>
        <p:spPr>
          <a:xfrm>
            <a:off x="8585391" y="743348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CCD0136C-5723-4C00-AC3A-C88FCD5243CC}"/>
              </a:ext>
            </a:extLst>
          </p:cNvPr>
          <p:cNvSpPr txBox="1"/>
          <p:nvPr/>
        </p:nvSpPr>
        <p:spPr>
          <a:xfrm>
            <a:off x="8473163" y="790428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B0EF2760-6A41-4DBA-8FEB-476EC140E155}"/>
              </a:ext>
            </a:extLst>
          </p:cNvPr>
          <p:cNvSpPr/>
          <p:nvPr/>
        </p:nvSpPr>
        <p:spPr>
          <a:xfrm>
            <a:off x="9270118" y="7440606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012023B9-7E38-4383-AB16-7168DEEAE8DE}"/>
              </a:ext>
            </a:extLst>
          </p:cNvPr>
          <p:cNvSpPr txBox="1"/>
          <p:nvPr/>
        </p:nvSpPr>
        <p:spPr>
          <a:xfrm>
            <a:off x="9268297" y="7403696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5/3</a:t>
            </a:r>
          </a:p>
          <a:p>
            <a:pPr algn="ctr"/>
            <a:r>
              <a:rPr lang="en-US" sz="1400" dirty="0"/>
              <a:t>24</a:t>
            </a:r>
          </a:p>
        </p:txBody>
      </p:sp>
      <p:pic>
        <p:nvPicPr>
          <p:cNvPr id="467" name="Picture 466">
            <a:extLst>
              <a:ext uri="{FF2B5EF4-FFF2-40B4-BE49-F238E27FC236}">
                <a16:creationId xmlns:a16="http://schemas.microsoft.com/office/drawing/2014/main" id="{43ADA446-5B59-4D4D-BF63-C7A9A262F55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2995524" y="7496712"/>
            <a:ext cx="278105" cy="267571"/>
          </a:xfrm>
          <a:prstGeom prst="rect">
            <a:avLst/>
          </a:prstGeom>
        </p:spPr>
      </p:pic>
      <p:sp>
        <p:nvSpPr>
          <p:cNvPr id="468" name="Rectangle 467">
            <a:extLst>
              <a:ext uri="{FF2B5EF4-FFF2-40B4-BE49-F238E27FC236}">
                <a16:creationId xmlns:a16="http://schemas.microsoft.com/office/drawing/2014/main" id="{75BC267D-9672-4C08-BFF3-58DEC2C2BC36}"/>
              </a:ext>
            </a:extLst>
          </p:cNvPr>
          <p:cNvSpPr/>
          <p:nvPr/>
        </p:nvSpPr>
        <p:spPr>
          <a:xfrm>
            <a:off x="10792840" y="7395061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C98224BC-902B-46B7-9EB6-83B020EC50A1}"/>
              </a:ext>
            </a:extLst>
          </p:cNvPr>
          <p:cNvSpPr/>
          <p:nvPr/>
        </p:nvSpPr>
        <p:spPr>
          <a:xfrm>
            <a:off x="11399974" y="7383062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3328F57E-5899-46FC-834B-AF79534B9069}"/>
              </a:ext>
            </a:extLst>
          </p:cNvPr>
          <p:cNvSpPr txBox="1"/>
          <p:nvPr/>
        </p:nvSpPr>
        <p:spPr>
          <a:xfrm>
            <a:off x="13818715" y="7421708"/>
            <a:ext cx="3108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Links check found errors,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“5” - families affected (one broken link and spec belong to same family.  4+2  - 1=5)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FB766FFB-369B-4EEE-B1E8-A0A8FCF88097}"/>
              </a:ext>
            </a:extLst>
          </p:cNvPr>
          <p:cNvSpPr txBox="1"/>
          <p:nvPr/>
        </p:nvSpPr>
        <p:spPr>
          <a:xfrm>
            <a:off x="10910335" y="73680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4</a:t>
            </a:r>
          </a:p>
          <a:p>
            <a:pPr algn="ctr"/>
            <a:r>
              <a:rPr lang="en-US" sz="1400" dirty="0"/>
              <a:t>10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BA914CCE-5A79-4E13-A27D-63A0765FF64E}"/>
              </a:ext>
            </a:extLst>
          </p:cNvPr>
          <p:cNvSpPr txBox="1"/>
          <p:nvPr/>
        </p:nvSpPr>
        <p:spPr>
          <a:xfrm>
            <a:off x="11445452" y="73576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</a:t>
            </a:r>
          </a:p>
          <a:p>
            <a:pPr algn="ctr"/>
            <a:r>
              <a:rPr lang="en-US" sz="1400" dirty="0"/>
              <a:t>10</a:t>
            </a: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BEFF6B10-1455-4387-A5B2-A6E51F882B62}"/>
              </a:ext>
            </a:extLst>
          </p:cNvPr>
          <p:cNvSpPr/>
          <p:nvPr/>
        </p:nvSpPr>
        <p:spPr>
          <a:xfrm>
            <a:off x="17096497" y="7498896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DDC26B32-8DB6-4E19-A551-DD9E33011ED9}"/>
              </a:ext>
            </a:extLst>
          </p:cNvPr>
          <p:cNvSpPr txBox="1"/>
          <p:nvPr/>
        </p:nvSpPr>
        <p:spPr>
          <a:xfrm>
            <a:off x="17064405" y="7461986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5/4</a:t>
            </a:r>
          </a:p>
          <a:p>
            <a:pPr algn="ctr"/>
            <a:r>
              <a:rPr lang="en-US" sz="1400" dirty="0"/>
              <a:t>124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18BD31-5ED1-4EA5-B26D-F8ACCA0FC138}"/>
              </a:ext>
            </a:extLst>
          </p:cNvPr>
          <p:cNvCxnSpPr>
            <a:cxnSpLocks/>
          </p:cNvCxnSpPr>
          <p:nvPr/>
        </p:nvCxnSpPr>
        <p:spPr>
          <a:xfrm flipV="1">
            <a:off x="16131881" y="7632710"/>
            <a:ext cx="912843" cy="329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2FF625-1A3F-4027-9FDD-F9CD7DEAA6FB}"/>
              </a:ext>
            </a:extLst>
          </p:cNvPr>
          <p:cNvCxnSpPr>
            <a:cxnSpLocks/>
          </p:cNvCxnSpPr>
          <p:nvPr/>
        </p:nvCxnSpPr>
        <p:spPr>
          <a:xfrm flipH="1">
            <a:off x="17426329" y="7498896"/>
            <a:ext cx="807306" cy="76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>
            <a:extLst>
              <a:ext uri="{FF2B5EF4-FFF2-40B4-BE49-F238E27FC236}">
                <a16:creationId xmlns:a16="http://schemas.microsoft.com/office/drawing/2014/main" id="{A4629EDF-40C9-48BA-A8FB-28937ED53950}"/>
              </a:ext>
            </a:extLst>
          </p:cNvPr>
          <p:cNvCxnSpPr>
            <a:cxnSpLocks/>
          </p:cNvCxnSpPr>
          <p:nvPr/>
        </p:nvCxnSpPr>
        <p:spPr>
          <a:xfrm flipH="1" flipV="1">
            <a:off x="17413917" y="7881058"/>
            <a:ext cx="886447" cy="223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9" name="TextBox 548">
            <a:extLst>
              <a:ext uri="{FF2B5EF4-FFF2-40B4-BE49-F238E27FC236}">
                <a16:creationId xmlns:a16="http://schemas.microsoft.com/office/drawing/2014/main" id="{F93EFA4B-8209-4B69-9C56-526613BFA577}"/>
              </a:ext>
            </a:extLst>
          </p:cNvPr>
          <p:cNvSpPr txBox="1"/>
          <p:nvPr/>
        </p:nvSpPr>
        <p:spPr>
          <a:xfrm>
            <a:off x="18280409" y="7368074"/>
            <a:ext cx="4278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 – shows only green. Due to 2 families out of 6 “green” families being affected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Total #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8AE5352B-DABB-4DCF-887E-65388E336485}"/>
              </a:ext>
            </a:extLst>
          </p:cNvPr>
          <p:cNvSpPr txBox="1"/>
          <p:nvPr/>
        </p:nvSpPr>
        <p:spPr>
          <a:xfrm>
            <a:off x="10693646" y="929899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7CBFBA18-0974-4855-BB4C-6EC9782C6AA5}"/>
              </a:ext>
            </a:extLst>
          </p:cNvPr>
          <p:cNvSpPr txBox="1"/>
          <p:nvPr/>
        </p:nvSpPr>
        <p:spPr>
          <a:xfrm>
            <a:off x="11282043" y="929899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64119357-8B5D-429D-9535-ACF3AB8DD8C9}"/>
              </a:ext>
            </a:extLst>
          </p:cNvPr>
          <p:cNvSpPr/>
          <p:nvPr/>
        </p:nvSpPr>
        <p:spPr>
          <a:xfrm>
            <a:off x="5088441" y="883698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3E62D094-140B-464C-84D0-58358524D4CF}"/>
              </a:ext>
            </a:extLst>
          </p:cNvPr>
          <p:cNvSpPr txBox="1"/>
          <p:nvPr/>
        </p:nvSpPr>
        <p:spPr>
          <a:xfrm>
            <a:off x="4976213" y="93077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D699C4FC-1270-4455-9DCA-A59C98D89214}"/>
              </a:ext>
            </a:extLst>
          </p:cNvPr>
          <p:cNvSpPr/>
          <p:nvPr/>
        </p:nvSpPr>
        <p:spPr>
          <a:xfrm>
            <a:off x="7176083" y="884786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7BE4B3E8-5736-4D5F-9B30-A3C5723E3835}"/>
              </a:ext>
            </a:extLst>
          </p:cNvPr>
          <p:cNvSpPr txBox="1"/>
          <p:nvPr/>
        </p:nvSpPr>
        <p:spPr>
          <a:xfrm>
            <a:off x="7063855" y="931865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D552F036-3D91-4B92-BCC7-57DAA7AEC946}"/>
              </a:ext>
            </a:extLst>
          </p:cNvPr>
          <p:cNvSpPr/>
          <p:nvPr/>
        </p:nvSpPr>
        <p:spPr>
          <a:xfrm>
            <a:off x="5882181" y="883698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49AF38EC-25C5-42BE-BEEF-5D6AA6D8ED8D}"/>
              </a:ext>
            </a:extLst>
          </p:cNvPr>
          <p:cNvSpPr txBox="1"/>
          <p:nvPr/>
        </p:nvSpPr>
        <p:spPr>
          <a:xfrm>
            <a:off x="5769953" y="93077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A0FC1823-49F3-4810-A4B4-F8E8118CCB36}"/>
              </a:ext>
            </a:extLst>
          </p:cNvPr>
          <p:cNvSpPr/>
          <p:nvPr/>
        </p:nvSpPr>
        <p:spPr>
          <a:xfrm>
            <a:off x="8603866" y="888025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1826560F-60D5-4AD9-A304-E55A8D62469C}"/>
              </a:ext>
            </a:extLst>
          </p:cNvPr>
          <p:cNvSpPr txBox="1"/>
          <p:nvPr/>
        </p:nvSpPr>
        <p:spPr>
          <a:xfrm>
            <a:off x="8491638" y="935104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8C4B43AA-3888-4A04-9D39-45967A3D55A0}"/>
              </a:ext>
            </a:extLst>
          </p:cNvPr>
          <p:cNvSpPr/>
          <p:nvPr/>
        </p:nvSpPr>
        <p:spPr>
          <a:xfrm>
            <a:off x="9288593" y="8887368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344EDD4C-14BA-4B1E-B3CB-A275BA7A16F7}"/>
              </a:ext>
            </a:extLst>
          </p:cNvPr>
          <p:cNvSpPr txBox="1"/>
          <p:nvPr/>
        </p:nvSpPr>
        <p:spPr>
          <a:xfrm>
            <a:off x="9275551" y="8850458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83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CFE43D09-F010-469A-93B7-17D38A839522}"/>
              </a:ext>
            </a:extLst>
          </p:cNvPr>
          <p:cNvSpPr/>
          <p:nvPr/>
        </p:nvSpPr>
        <p:spPr>
          <a:xfrm>
            <a:off x="10811315" y="8841823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DB3C10B0-18DE-4394-BB95-3BA774FED57E}"/>
              </a:ext>
            </a:extLst>
          </p:cNvPr>
          <p:cNvSpPr/>
          <p:nvPr/>
        </p:nvSpPr>
        <p:spPr>
          <a:xfrm>
            <a:off x="11418449" y="8829824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62689B58-A5C7-4C2F-91F1-22C756C9F655}"/>
              </a:ext>
            </a:extLst>
          </p:cNvPr>
          <p:cNvSpPr txBox="1"/>
          <p:nvPr/>
        </p:nvSpPr>
        <p:spPr>
          <a:xfrm>
            <a:off x="10847272" y="904322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93F6E9AB-13E5-4A88-9F9E-32E5AA676D1F}"/>
              </a:ext>
            </a:extLst>
          </p:cNvPr>
          <p:cNvSpPr txBox="1"/>
          <p:nvPr/>
        </p:nvSpPr>
        <p:spPr>
          <a:xfrm>
            <a:off x="11438460" y="904322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E05ED296-725F-4386-A799-6ED56030EC17}"/>
              </a:ext>
            </a:extLst>
          </p:cNvPr>
          <p:cNvSpPr txBox="1"/>
          <p:nvPr/>
        </p:nvSpPr>
        <p:spPr>
          <a:xfrm>
            <a:off x="10712098" y="1027008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38F40B40-B99F-44FE-8B43-6AA3310D1846}"/>
              </a:ext>
            </a:extLst>
          </p:cNvPr>
          <p:cNvSpPr txBox="1"/>
          <p:nvPr/>
        </p:nvSpPr>
        <p:spPr>
          <a:xfrm>
            <a:off x="11300495" y="1027008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D7A68747-8268-4E7A-8F71-E02CA6EFF2DA}"/>
              </a:ext>
            </a:extLst>
          </p:cNvPr>
          <p:cNvSpPr/>
          <p:nvPr/>
        </p:nvSpPr>
        <p:spPr>
          <a:xfrm>
            <a:off x="5106893" y="98080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CA420E7E-BA6D-4197-814C-3ABF18E51A4D}"/>
              </a:ext>
            </a:extLst>
          </p:cNvPr>
          <p:cNvSpPr txBox="1"/>
          <p:nvPr/>
        </p:nvSpPr>
        <p:spPr>
          <a:xfrm>
            <a:off x="4994665" y="1027886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E88B9866-B74F-42BA-B774-BE53920ED836}"/>
              </a:ext>
            </a:extLst>
          </p:cNvPr>
          <p:cNvSpPr/>
          <p:nvPr/>
        </p:nvSpPr>
        <p:spPr>
          <a:xfrm>
            <a:off x="7194535" y="981894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1645482F-DB10-4519-9E1D-BCC798FC2000}"/>
              </a:ext>
            </a:extLst>
          </p:cNvPr>
          <p:cNvSpPr txBox="1"/>
          <p:nvPr/>
        </p:nvSpPr>
        <p:spPr>
          <a:xfrm>
            <a:off x="7082307" y="1028974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608A6A15-1AA9-4DB7-8903-ADC8E88C53D0}"/>
              </a:ext>
            </a:extLst>
          </p:cNvPr>
          <p:cNvSpPr/>
          <p:nvPr/>
        </p:nvSpPr>
        <p:spPr>
          <a:xfrm>
            <a:off x="5900633" y="98080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FCDF94F1-97EF-4AEF-A77D-B36C4B5DBECE}"/>
              </a:ext>
            </a:extLst>
          </p:cNvPr>
          <p:cNvSpPr txBox="1"/>
          <p:nvPr/>
        </p:nvSpPr>
        <p:spPr>
          <a:xfrm>
            <a:off x="5788405" y="1027886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5CAEC6B1-67FD-43D3-9FD9-535629149F32}"/>
              </a:ext>
            </a:extLst>
          </p:cNvPr>
          <p:cNvSpPr/>
          <p:nvPr/>
        </p:nvSpPr>
        <p:spPr>
          <a:xfrm>
            <a:off x="8622318" y="9851337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505872A0-4E80-4F22-A01F-085402A3CE26}"/>
              </a:ext>
            </a:extLst>
          </p:cNvPr>
          <p:cNvSpPr txBox="1"/>
          <p:nvPr/>
        </p:nvSpPr>
        <p:spPr>
          <a:xfrm>
            <a:off x="8510090" y="1032213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07DF1F96-A16E-4FB9-942C-EF630A7A7169}"/>
              </a:ext>
            </a:extLst>
          </p:cNvPr>
          <p:cNvSpPr/>
          <p:nvPr/>
        </p:nvSpPr>
        <p:spPr>
          <a:xfrm>
            <a:off x="9307045" y="9858455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C55C954B-A90F-4D71-B3C4-0CD826989EE2}"/>
              </a:ext>
            </a:extLst>
          </p:cNvPr>
          <p:cNvSpPr txBox="1"/>
          <p:nvPr/>
        </p:nvSpPr>
        <p:spPr>
          <a:xfrm>
            <a:off x="9312478" y="980311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60888603-B66C-417C-BE35-4488A641A3E4}"/>
              </a:ext>
            </a:extLst>
          </p:cNvPr>
          <p:cNvSpPr/>
          <p:nvPr/>
        </p:nvSpPr>
        <p:spPr>
          <a:xfrm>
            <a:off x="10829767" y="9812910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DEF00CEF-F172-4BA7-AC4B-5E7A0103B78F}"/>
              </a:ext>
            </a:extLst>
          </p:cNvPr>
          <p:cNvSpPr/>
          <p:nvPr/>
        </p:nvSpPr>
        <p:spPr>
          <a:xfrm>
            <a:off x="11436901" y="9800911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41C2D014-3083-4479-87B5-7330DAB8007B}"/>
              </a:ext>
            </a:extLst>
          </p:cNvPr>
          <p:cNvSpPr txBox="1"/>
          <p:nvPr/>
        </p:nvSpPr>
        <p:spPr>
          <a:xfrm>
            <a:off x="10865724" y="1001431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B53F8D55-AD0C-4E7A-8768-39B37851ACDE}"/>
              </a:ext>
            </a:extLst>
          </p:cNvPr>
          <p:cNvSpPr txBox="1"/>
          <p:nvPr/>
        </p:nvSpPr>
        <p:spPr>
          <a:xfrm>
            <a:off x="11456912" y="1001431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30DD16A2-D68A-483F-890F-208BAC3D7E77}"/>
              </a:ext>
            </a:extLst>
          </p:cNvPr>
          <p:cNvSpPr txBox="1"/>
          <p:nvPr/>
        </p:nvSpPr>
        <p:spPr>
          <a:xfrm>
            <a:off x="8634934" y="1003272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A60DCA19-ADEF-4D2D-8484-72E091B524EF}"/>
              </a:ext>
            </a:extLst>
          </p:cNvPr>
          <p:cNvSpPr/>
          <p:nvPr/>
        </p:nvSpPr>
        <p:spPr>
          <a:xfrm>
            <a:off x="14338897" y="9697448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F62EF0A1-DCF8-45B1-88DD-C2C2AC929808}"/>
              </a:ext>
            </a:extLst>
          </p:cNvPr>
          <p:cNvSpPr/>
          <p:nvPr/>
        </p:nvSpPr>
        <p:spPr>
          <a:xfrm>
            <a:off x="15476416" y="9704566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A6AC9F93-9028-4473-A9C9-52538AEBCD01}"/>
              </a:ext>
            </a:extLst>
          </p:cNvPr>
          <p:cNvSpPr txBox="1"/>
          <p:nvPr/>
        </p:nvSpPr>
        <p:spPr>
          <a:xfrm>
            <a:off x="15481849" y="964923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BB0D3FEC-3153-4926-A1EF-D9E69043BA00}"/>
              </a:ext>
            </a:extLst>
          </p:cNvPr>
          <p:cNvSpPr txBox="1"/>
          <p:nvPr/>
        </p:nvSpPr>
        <p:spPr>
          <a:xfrm>
            <a:off x="14333417" y="986042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9F831F-A01A-4762-B996-38121EE80C57}"/>
              </a:ext>
            </a:extLst>
          </p:cNvPr>
          <p:cNvCxnSpPr>
            <a:cxnSpLocks/>
            <a:endCxn id="638" idx="3"/>
          </p:cNvCxnSpPr>
          <p:nvPr/>
        </p:nvCxnSpPr>
        <p:spPr>
          <a:xfrm flipH="1">
            <a:off x="14821562" y="9800911"/>
            <a:ext cx="641835" cy="128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TextBox 645">
            <a:extLst>
              <a:ext uri="{FF2B5EF4-FFF2-40B4-BE49-F238E27FC236}">
                <a16:creationId xmlns:a16="http://schemas.microsoft.com/office/drawing/2014/main" id="{CCF1B90F-E6A9-4C73-B560-32FEAB8755A8}"/>
              </a:ext>
            </a:extLst>
          </p:cNvPr>
          <p:cNvSpPr txBox="1"/>
          <p:nvPr/>
        </p:nvSpPr>
        <p:spPr>
          <a:xfrm>
            <a:off x="16284754" y="9293460"/>
            <a:ext cx="475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When top #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buttom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# matched, become green, makes QA blue and ads number.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Bottom # in QA = top (green) families in data.</a:t>
            </a: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93F2AEE6-E305-435E-A72B-7AB44F4838B3}"/>
              </a:ext>
            </a:extLst>
          </p:cNvPr>
          <p:cNvSpPr txBox="1"/>
          <p:nvPr/>
        </p:nvSpPr>
        <p:spPr>
          <a:xfrm>
            <a:off x="10712098" y="1126002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C2D4BD71-3BDA-4C54-B402-41014661D40C}"/>
              </a:ext>
            </a:extLst>
          </p:cNvPr>
          <p:cNvSpPr txBox="1"/>
          <p:nvPr/>
        </p:nvSpPr>
        <p:spPr>
          <a:xfrm>
            <a:off x="11300495" y="1126002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CF78809A-2086-478F-8426-D7D36E87D93B}"/>
              </a:ext>
            </a:extLst>
          </p:cNvPr>
          <p:cNvSpPr/>
          <p:nvPr/>
        </p:nvSpPr>
        <p:spPr>
          <a:xfrm>
            <a:off x="5106893" y="1079800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1AC1C53D-1FAC-4494-B1F2-CDFCED5FDB30}"/>
              </a:ext>
            </a:extLst>
          </p:cNvPr>
          <p:cNvSpPr txBox="1"/>
          <p:nvPr/>
        </p:nvSpPr>
        <p:spPr>
          <a:xfrm>
            <a:off x="4994665" y="1126879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A5911687-AC8D-417C-9B8E-79A13D57721B}"/>
              </a:ext>
            </a:extLst>
          </p:cNvPr>
          <p:cNvSpPr/>
          <p:nvPr/>
        </p:nvSpPr>
        <p:spPr>
          <a:xfrm>
            <a:off x="7194535" y="1080888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id="{40B46834-D575-427D-90A6-5D9CF87F4DD2}"/>
              </a:ext>
            </a:extLst>
          </p:cNvPr>
          <p:cNvSpPr txBox="1"/>
          <p:nvPr/>
        </p:nvSpPr>
        <p:spPr>
          <a:xfrm>
            <a:off x="7082307" y="112796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777B06C8-78E3-47E9-BE10-3C7219F73559}"/>
              </a:ext>
            </a:extLst>
          </p:cNvPr>
          <p:cNvSpPr/>
          <p:nvPr/>
        </p:nvSpPr>
        <p:spPr>
          <a:xfrm>
            <a:off x="5900633" y="1079800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TextBox 653">
            <a:extLst>
              <a:ext uri="{FF2B5EF4-FFF2-40B4-BE49-F238E27FC236}">
                <a16:creationId xmlns:a16="http://schemas.microsoft.com/office/drawing/2014/main" id="{44BC0755-AF32-45DC-8EBF-A932D8D4E9EE}"/>
              </a:ext>
            </a:extLst>
          </p:cNvPr>
          <p:cNvSpPr txBox="1"/>
          <p:nvPr/>
        </p:nvSpPr>
        <p:spPr>
          <a:xfrm>
            <a:off x="5788405" y="1126879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0906179A-EFBE-497A-B1EE-A5A828F1BA93}"/>
              </a:ext>
            </a:extLst>
          </p:cNvPr>
          <p:cNvSpPr/>
          <p:nvPr/>
        </p:nvSpPr>
        <p:spPr>
          <a:xfrm>
            <a:off x="9307045" y="1084838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4E0D76F0-FEBB-4321-B1F4-6A7172BA598A}"/>
              </a:ext>
            </a:extLst>
          </p:cNvPr>
          <p:cNvSpPr txBox="1"/>
          <p:nvPr/>
        </p:nvSpPr>
        <p:spPr>
          <a:xfrm>
            <a:off x="9231306" y="10836699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3/122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142097AC-0BF7-4C69-AC95-E563A1AFC624}"/>
              </a:ext>
            </a:extLst>
          </p:cNvPr>
          <p:cNvSpPr/>
          <p:nvPr/>
        </p:nvSpPr>
        <p:spPr>
          <a:xfrm>
            <a:off x="10829767" y="10802844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Rectangle 659">
            <a:extLst>
              <a:ext uri="{FF2B5EF4-FFF2-40B4-BE49-F238E27FC236}">
                <a16:creationId xmlns:a16="http://schemas.microsoft.com/office/drawing/2014/main" id="{BA4D06F7-5592-4874-B913-32AC9814A4E1}"/>
              </a:ext>
            </a:extLst>
          </p:cNvPr>
          <p:cNvSpPr/>
          <p:nvPr/>
        </p:nvSpPr>
        <p:spPr>
          <a:xfrm>
            <a:off x="11436901" y="10790845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AA405948-3262-41F5-BA32-2805A8727E1F}"/>
              </a:ext>
            </a:extLst>
          </p:cNvPr>
          <p:cNvSpPr txBox="1"/>
          <p:nvPr/>
        </p:nvSpPr>
        <p:spPr>
          <a:xfrm>
            <a:off x="10867184" y="10774984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74B8B0F4-64B1-4868-B170-FE4E03F7E8A2}"/>
              </a:ext>
            </a:extLst>
          </p:cNvPr>
          <p:cNvSpPr txBox="1"/>
          <p:nvPr/>
        </p:nvSpPr>
        <p:spPr>
          <a:xfrm>
            <a:off x="11456912" y="11004248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BDBC5C37-AEF7-467B-A7E3-AC6BB78F2548}"/>
              </a:ext>
            </a:extLst>
          </p:cNvPr>
          <p:cNvSpPr/>
          <p:nvPr/>
        </p:nvSpPr>
        <p:spPr>
          <a:xfrm>
            <a:off x="8603056" y="10864248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1E34D2AF-774A-48A8-8877-EAB453C52271}"/>
              </a:ext>
            </a:extLst>
          </p:cNvPr>
          <p:cNvSpPr txBox="1"/>
          <p:nvPr/>
        </p:nvSpPr>
        <p:spPr>
          <a:xfrm>
            <a:off x="8490828" y="1133504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105E4EF9-E41B-48A9-B296-7613E4111592}"/>
              </a:ext>
            </a:extLst>
          </p:cNvPr>
          <p:cNvSpPr/>
          <p:nvPr/>
        </p:nvSpPr>
        <p:spPr>
          <a:xfrm>
            <a:off x="15416229" y="10969953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BA374524-70B0-4067-B2ED-E4B76265A417}"/>
              </a:ext>
            </a:extLst>
          </p:cNvPr>
          <p:cNvSpPr txBox="1"/>
          <p:nvPr/>
        </p:nvSpPr>
        <p:spPr>
          <a:xfrm>
            <a:off x="15340490" y="10958263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3/122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240DE763-6FCA-4A14-AE1F-995C704F33BB}"/>
              </a:ext>
            </a:extLst>
          </p:cNvPr>
          <p:cNvSpPr/>
          <p:nvPr/>
        </p:nvSpPr>
        <p:spPr>
          <a:xfrm>
            <a:off x="14338897" y="11038481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2" name="Straight Arrow Connector 671">
            <a:extLst>
              <a:ext uri="{FF2B5EF4-FFF2-40B4-BE49-F238E27FC236}">
                <a16:creationId xmlns:a16="http://schemas.microsoft.com/office/drawing/2014/main" id="{E4AF2DBA-926E-4B19-B93B-4D089F40DD01}"/>
              </a:ext>
            </a:extLst>
          </p:cNvPr>
          <p:cNvCxnSpPr>
            <a:cxnSpLocks/>
          </p:cNvCxnSpPr>
          <p:nvPr/>
        </p:nvCxnSpPr>
        <p:spPr>
          <a:xfrm flipH="1">
            <a:off x="14803964" y="11177865"/>
            <a:ext cx="641835" cy="128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3" name="TextBox 672">
            <a:extLst>
              <a:ext uri="{FF2B5EF4-FFF2-40B4-BE49-F238E27FC236}">
                <a16:creationId xmlns:a16="http://schemas.microsoft.com/office/drawing/2014/main" id="{7DEDD028-9718-489A-B635-9B454BE09D95}"/>
              </a:ext>
            </a:extLst>
          </p:cNvPr>
          <p:cNvSpPr txBox="1"/>
          <p:nvPr/>
        </p:nvSpPr>
        <p:spPr>
          <a:xfrm>
            <a:off x="16282233" y="10670134"/>
            <a:ext cx="2732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Once QA is activated, keep it active, add #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in blue = of green families from data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2FF37785-AC89-433C-94DC-6018D62FB81B}"/>
              </a:ext>
            </a:extLst>
          </p:cNvPr>
          <p:cNvSpPr txBox="1"/>
          <p:nvPr/>
        </p:nvSpPr>
        <p:spPr>
          <a:xfrm>
            <a:off x="10692186" y="1211723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5" name="TextBox 674">
            <a:extLst>
              <a:ext uri="{FF2B5EF4-FFF2-40B4-BE49-F238E27FC236}">
                <a16:creationId xmlns:a16="http://schemas.microsoft.com/office/drawing/2014/main" id="{3A2C0EA8-5298-4755-8242-EA4B35C95D70}"/>
              </a:ext>
            </a:extLst>
          </p:cNvPr>
          <p:cNvSpPr txBox="1"/>
          <p:nvPr/>
        </p:nvSpPr>
        <p:spPr>
          <a:xfrm>
            <a:off x="11280583" y="1211723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99318351-B6C9-4F29-B4A6-8DA8BCEBFCD9}"/>
              </a:ext>
            </a:extLst>
          </p:cNvPr>
          <p:cNvSpPr/>
          <p:nvPr/>
        </p:nvSpPr>
        <p:spPr>
          <a:xfrm>
            <a:off x="5086981" y="1165521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TextBox 676">
            <a:extLst>
              <a:ext uri="{FF2B5EF4-FFF2-40B4-BE49-F238E27FC236}">
                <a16:creationId xmlns:a16="http://schemas.microsoft.com/office/drawing/2014/main" id="{64E78B6A-B80F-4751-B9CC-4C175CE9D32D}"/>
              </a:ext>
            </a:extLst>
          </p:cNvPr>
          <p:cNvSpPr txBox="1"/>
          <p:nvPr/>
        </p:nvSpPr>
        <p:spPr>
          <a:xfrm>
            <a:off x="4974753" y="1212601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1CF9407F-26DE-4979-97D7-AB5ADFA66853}"/>
              </a:ext>
            </a:extLst>
          </p:cNvPr>
          <p:cNvSpPr/>
          <p:nvPr/>
        </p:nvSpPr>
        <p:spPr>
          <a:xfrm>
            <a:off x="7174623" y="1166609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DD2F88C0-0FA9-4770-A778-F56B58299FCA}"/>
              </a:ext>
            </a:extLst>
          </p:cNvPr>
          <p:cNvSpPr txBox="1"/>
          <p:nvPr/>
        </p:nvSpPr>
        <p:spPr>
          <a:xfrm>
            <a:off x="7062395" y="1213688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5D35C57A-D84C-48FD-8F50-7996BF957746}"/>
              </a:ext>
            </a:extLst>
          </p:cNvPr>
          <p:cNvSpPr/>
          <p:nvPr/>
        </p:nvSpPr>
        <p:spPr>
          <a:xfrm>
            <a:off x="5880721" y="1165521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1ED6F8D9-ACCD-47F9-B407-603FB97940EA}"/>
              </a:ext>
            </a:extLst>
          </p:cNvPr>
          <p:cNvSpPr txBox="1"/>
          <p:nvPr/>
        </p:nvSpPr>
        <p:spPr>
          <a:xfrm>
            <a:off x="5768493" y="1212601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FDF08BF4-40D5-442E-9A49-05823A216110}"/>
              </a:ext>
            </a:extLst>
          </p:cNvPr>
          <p:cNvSpPr/>
          <p:nvPr/>
        </p:nvSpPr>
        <p:spPr>
          <a:xfrm>
            <a:off x="9287133" y="11705600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6834CC5C-BB83-41A7-9F56-04BA4288BF13}"/>
              </a:ext>
            </a:extLst>
          </p:cNvPr>
          <p:cNvSpPr txBox="1"/>
          <p:nvPr/>
        </p:nvSpPr>
        <p:spPr>
          <a:xfrm>
            <a:off x="9211394" y="11693910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3/122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16C60115-F50C-4973-B9B3-5D32246D1E91}"/>
              </a:ext>
            </a:extLst>
          </p:cNvPr>
          <p:cNvSpPr/>
          <p:nvPr/>
        </p:nvSpPr>
        <p:spPr>
          <a:xfrm>
            <a:off x="10809855" y="11660055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C8CFE3C2-0368-4199-B268-AC9A77F630F9}"/>
              </a:ext>
            </a:extLst>
          </p:cNvPr>
          <p:cNvSpPr/>
          <p:nvPr/>
        </p:nvSpPr>
        <p:spPr>
          <a:xfrm>
            <a:off x="11416989" y="11648056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AD05C9E9-D4F3-4C48-A8B5-E29A58879D6C}"/>
              </a:ext>
            </a:extLst>
          </p:cNvPr>
          <p:cNvSpPr txBox="1"/>
          <p:nvPr/>
        </p:nvSpPr>
        <p:spPr>
          <a:xfrm>
            <a:off x="10847272" y="1163219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CA3756B6-6CFE-4DF8-A3DF-30DB0F32B625}"/>
              </a:ext>
            </a:extLst>
          </p:cNvPr>
          <p:cNvSpPr txBox="1"/>
          <p:nvPr/>
        </p:nvSpPr>
        <p:spPr>
          <a:xfrm>
            <a:off x="11437000" y="1186145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1A3F143E-8DC8-4DB8-8F5B-52404C410E98}"/>
              </a:ext>
            </a:extLst>
          </p:cNvPr>
          <p:cNvSpPr/>
          <p:nvPr/>
        </p:nvSpPr>
        <p:spPr>
          <a:xfrm>
            <a:off x="8583144" y="1172145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67EF66F8-602E-4A2A-9D66-A68000D4746A}"/>
              </a:ext>
            </a:extLst>
          </p:cNvPr>
          <p:cNvSpPr txBox="1"/>
          <p:nvPr/>
        </p:nvSpPr>
        <p:spPr>
          <a:xfrm>
            <a:off x="8470916" y="1219225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6E437023-50AF-432E-A828-F9645466C457}"/>
              </a:ext>
            </a:extLst>
          </p:cNvPr>
          <p:cNvSpPr txBox="1"/>
          <p:nvPr/>
        </p:nvSpPr>
        <p:spPr>
          <a:xfrm>
            <a:off x="8591566" y="1082786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3/0</a:t>
            </a:r>
          </a:p>
          <a:p>
            <a:pPr algn="ctr"/>
            <a:r>
              <a:rPr lang="en-US" sz="1400" dirty="0"/>
              <a:t>122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9843E09D-5138-4635-B8D8-8E43990D2AE7}"/>
              </a:ext>
            </a:extLst>
          </p:cNvPr>
          <p:cNvSpPr txBox="1"/>
          <p:nvPr/>
        </p:nvSpPr>
        <p:spPr>
          <a:xfrm>
            <a:off x="14377493" y="1103218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3/0</a:t>
            </a:r>
          </a:p>
          <a:p>
            <a:pPr algn="ctr"/>
            <a:r>
              <a:rPr lang="en-US" sz="1400" dirty="0"/>
              <a:t>122</a:t>
            </a:r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9ACFA48A-FA74-4AA5-9683-3EC417F21E18}"/>
              </a:ext>
            </a:extLst>
          </p:cNvPr>
          <p:cNvSpPr/>
          <p:nvPr/>
        </p:nvSpPr>
        <p:spPr>
          <a:xfrm>
            <a:off x="21425613" y="10922555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TextBox 692">
            <a:extLst>
              <a:ext uri="{FF2B5EF4-FFF2-40B4-BE49-F238E27FC236}">
                <a16:creationId xmlns:a16="http://schemas.microsoft.com/office/drawing/2014/main" id="{C2526419-B925-4C6B-8681-47159BC80F73}"/>
              </a:ext>
            </a:extLst>
          </p:cNvPr>
          <p:cNvSpPr txBox="1"/>
          <p:nvPr/>
        </p:nvSpPr>
        <p:spPr>
          <a:xfrm>
            <a:off x="21464209" y="1091625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3/0</a:t>
            </a:r>
          </a:p>
          <a:p>
            <a:pPr algn="ctr"/>
            <a:r>
              <a:rPr lang="en-US" sz="1400" dirty="0"/>
              <a:t>122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471A7A-44E9-4D79-B648-FD55565E1D00}"/>
              </a:ext>
            </a:extLst>
          </p:cNvPr>
          <p:cNvCxnSpPr/>
          <p:nvPr/>
        </p:nvCxnSpPr>
        <p:spPr>
          <a:xfrm flipH="1">
            <a:off x="21908278" y="10786820"/>
            <a:ext cx="452350" cy="18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D78889-CA5D-436B-97A3-F4B7E7D8112D}"/>
              </a:ext>
            </a:extLst>
          </p:cNvPr>
          <p:cNvCxnSpPr/>
          <p:nvPr/>
        </p:nvCxnSpPr>
        <p:spPr>
          <a:xfrm>
            <a:off x="20968720" y="10916255"/>
            <a:ext cx="495489" cy="11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865B14A-2C02-480C-9C7B-7DA145D92A2B}"/>
              </a:ext>
            </a:extLst>
          </p:cNvPr>
          <p:cNvCxnSpPr/>
          <p:nvPr/>
        </p:nvCxnSpPr>
        <p:spPr>
          <a:xfrm flipH="1" flipV="1">
            <a:off x="21908278" y="11294884"/>
            <a:ext cx="650836" cy="30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4" name="TextBox 693">
            <a:extLst>
              <a:ext uri="{FF2B5EF4-FFF2-40B4-BE49-F238E27FC236}">
                <a16:creationId xmlns:a16="http://schemas.microsoft.com/office/drawing/2014/main" id="{60607D4A-2B3D-4499-855F-AC23CEF62776}"/>
              </a:ext>
            </a:extLst>
          </p:cNvPr>
          <p:cNvSpPr txBox="1"/>
          <p:nvPr/>
        </p:nvSpPr>
        <p:spPr>
          <a:xfrm>
            <a:off x="19471212" y="10655353"/>
            <a:ext cx="160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Errors (accumulative/auto)</a:t>
            </a:r>
          </a:p>
        </p:txBody>
      </p:sp>
      <p:sp>
        <p:nvSpPr>
          <p:cNvPr id="695" name="TextBox 694">
            <a:extLst>
              <a:ext uri="{FF2B5EF4-FFF2-40B4-BE49-F238E27FC236}">
                <a16:creationId xmlns:a16="http://schemas.microsoft.com/office/drawing/2014/main" id="{0B50D2B8-10CD-4179-8294-C0E6F0C7A573}"/>
              </a:ext>
            </a:extLst>
          </p:cNvPr>
          <p:cNvSpPr txBox="1"/>
          <p:nvPr/>
        </p:nvSpPr>
        <p:spPr>
          <a:xfrm>
            <a:off x="22558625" y="10271706"/>
            <a:ext cx="160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Checked families (show “0” if non)</a:t>
            </a:r>
          </a:p>
        </p:txBody>
      </p:sp>
      <p:sp>
        <p:nvSpPr>
          <p:cNvPr id="696" name="TextBox 695">
            <a:extLst>
              <a:ext uri="{FF2B5EF4-FFF2-40B4-BE49-F238E27FC236}">
                <a16:creationId xmlns:a16="http://schemas.microsoft.com/office/drawing/2014/main" id="{686E3884-C509-47B1-9528-BCE7774B2C1D}"/>
              </a:ext>
            </a:extLst>
          </p:cNvPr>
          <p:cNvSpPr txBox="1"/>
          <p:nvPr/>
        </p:nvSpPr>
        <p:spPr>
          <a:xfrm>
            <a:off x="22620029" y="11204429"/>
            <a:ext cx="160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green families from data</a:t>
            </a:r>
          </a:p>
        </p:txBody>
      </p:sp>
      <p:sp>
        <p:nvSpPr>
          <p:cNvPr id="697" name="TextBox 696">
            <a:extLst>
              <a:ext uri="{FF2B5EF4-FFF2-40B4-BE49-F238E27FC236}">
                <a16:creationId xmlns:a16="http://schemas.microsoft.com/office/drawing/2014/main" id="{933BEE30-E7B9-4F1A-AE26-8B86B6A49472}"/>
              </a:ext>
            </a:extLst>
          </p:cNvPr>
          <p:cNvSpPr txBox="1"/>
          <p:nvPr/>
        </p:nvSpPr>
        <p:spPr>
          <a:xfrm>
            <a:off x="8552327" y="11691667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3/26</a:t>
            </a:r>
          </a:p>
          <a:p>
            <a:pPr algn="ctr"/>
            <a:r>
              <a:rPr lang="en-US" sz="1400" dirty="0"/>
              <a:t>122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FF80C731-495E-41F9-A938-378420503F74}"/>
              </a:ext>
            </a:extLst>
          </p:cNvPr>
          <p:cNvSpPr txBox="1"/>
          <p:nvPr/>
        </p:nvSpPr>
        <p:spPr>
          <a:xfrm>
            <a:off x="10692186" y="1296494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C33C2D9D-0EF7-4238-A2C3-0A985C3A0C78}"/>
              </a:ext>
            </a:extLst>
          </p:cNvPr>
          <p:cNvSpPr txBox="1"/>
          <p:nvPr/>
        </p:nvSpPr>
        <p:spPr>
          <a:xfrm>
            <a:off x="11280583" y="1296494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00" name="Rectangle 699">
            <a:extLst>
              <a:ext uri="{FF2B5EF4-FFF2-40B4-BE49-F238E27FC236}">
                <a16:creationId xmlns:a16="http://schemas.microsoft.com/office/drawing/2014/main" id="{F6DE7DCB-C1B0-4FE2-9178-261335DBE58C}"/>
              </a:ext>
            </a:extLst>
          </p:cNvPr>
          <p:cNvSpPr/>
          <p:nvPr/>
        </p:nvSpPr>
        <p:spPr>
          <a:xfrm>
            <a:off x="5086981" y="1250292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TextBox 700">
            <a:extLst>
              <a:ext uri="{FF2B5EF4-FFF2-40B4-BE49-F238E27FC236}">
                <a16:creationId xmlns:a16="http://schemas.microsoft.com/office/drawing/2014/main" id="{86BCF3D5-E5BB-413D-BF74-3B9A6197664C}"/>
              </a:ext>
            </a:extLst>
          </p:cNvPr>
          <p:cNvSpPr txBox="1"/>
          <p:nvPr/>
        </p:nvSpPr>
        <p:spPr>
          <a:xfrm>
            <a:off x="4974753" y="1297372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E82C47A0-3E61-4410-8952-3DD7F10B6F51}"/>
              </a:ext>
            </a:extLst>
          </p:cNvPr>
          <p:cNvSpPr/>
          <p:nvPr/>
        </p:nvSpPr>
        <p:spPr>
          <a:xfrm>
            <a:off x="7174623" y="125138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TextBox 702">
            <a:extLst>
              <a:ext uri="{FF2B5EF4-FFF2-40B4-BE49-F238E27FC236}">
                <a16:creationId xmlns:a16="http://schemas.microsoft.com/office/drawing/2014/main" id="{0867B0DD-D60C-4881-B36D-B9780EE0D5FA}"/>
              </a:ext>
            </a:extLst>
          </p:cNvPr>
          <p:cNvSpPr txBox="1"/>
          <p:nvPr/>
        </p:nvSpPr>
        <p:spPr>
          <a:xfrm>
            <a:off x="7062395" y="129846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04" name="Rectangle 703">
            <a:extLst>
              <a:ext uri="{FF2B5EF4-FFF2-40B4-BE49-F238E27FC236}">
                <a16:creationId xmlns:a16="http://schemas.microsoft.com/office/drawing/2014/main" id="{1A546A4C-F68D-425B-9CFA-4E180DF80E4F}"/>
              </a:ext>
            </a:extLst>
          </p:cNvPr>
          <p:cNvSpPr/>
          <p:nvPr/>
        </p:nvSpPr>
        <p:spPr>
          <a:xfrm>
            <a:off x="5880721" y="1250292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TextBox 704">
            <a:extLst>
              <a:ext uri="{FF2B5EF4-FFF2-40B4-BE49-F238E27FC236}">
                <a16:creationId xmlns:a16="http://schemas.microsoft.com/office/drawing/2014/main" id="{02284C68-1D78-4BB3-AFDD-DBDB0B0F9D42}"/>
              </a:ext>
            </a:extLst>
          </p:cNvPr>
          <p:cNvSpPr txBox="1"/>
          <p:nvPr/>
        </p:nvSpPr>
        <p:spPr>
          <a:xfrm>
            <a:off x="5768493" y="1297372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FEB0E3AE-DD5E-4439-B425-93D022883C4A}"/>
              </a:ext>
            </a:extLst>
          </p:cNvPr>
          <p:cNvSpPr/>
          <p:nvPr/>
        </p:nvSpPr>
        <p:spPr>
          <a:xfrm>
            <a:off x="9287133" y="12553311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D8E947F3-2EFA-4022-9B2D-245A6DBF80BE}"/>
              </a:ext>
            </a:extLst>
          </p:cNvPr>
          <p:cNvSpPr txBox="1"/>
          <p:nvPr/>
        </p:nvSpPr>
        <p:spPr>
          <a:xfrm>
            <a:off x="9211394" y="12541621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3/122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id="{993035BC-E00B-4014-AC87-A125FC234C51}"/>
              </a:ext>
            </a:extLst>
          </p:cNvPr>
          <p:cNvSpPr/>
          <p:nvPr/>
        </p:nvSpPr>
        <p:spPr>
          <a:xfrm>
            <a:off x="10809855" y="12507766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>
            <a:extLst>
              <a:ext uri="{FF2B5EF4-FFF2-40B4-BE49-F238E27FC236}">
                <a16:creationId xmlns:a16="http://schemas.microsoft.com/office/drawing/2014/main" id="{C74B4F9B-5737-4738-939B-2BC8DA3380B1}"/>
              </a:ext>
            </a:extLst>
          </p:cNvPr>
          <p:cNvSpPr/>
          <p:nvPr/>
        </p:nvSpPr>
        <p:spPr>
          <a:xfrm>
            <a:off x="11416989" y="12495767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id="{7563A82E-A3F4-4E25-B595-718950864D4C}"/>
              </a:ext>
            </a:extLst>
          </p:cNvPr>
          <p:cNvSpPr txBox="1"/>
          <p:nvPr/>
        </p:nvSpPr>
        <p:spPr>
          <a:xfrm>
            <a:off x="10847272" y="12479906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FF41A0E7-7404-4093-98E7-CF662047E9A8}"/>
              </a:ext>
            </a:extLst>
          </p:cNvPr>
          <p:cNvSpPr txBox="1"/>
          <p:nvPr/>
        </p:nvSpPr>
        <p:spPr>
          <a:xfrm>
            <a:off x="11437000" y="12709170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id="{27D6738C-BADF-4983-B1FD-3F25A0397158}"/>
              </a:ext>
            </a:extLst>
          </p:cNvPr>
          <p:cNvSpPr/>
          <p:nvPr/>
        </p:nvSpPr>
        <p:spPr>
          <a:xfrm>
            <a:off x="8583144" y="12569170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36158DFF-0C71-4080-A526-46EB1F038240}"/>
              </a:ext>
            </a:extLst>
          </p:cNvPr>
          <p:cNvSpPr txBox="1"/>
          <p:nvPr/>
        </p:nvSpPr>
        <p:spPr>
          <a:xfrm>
            <a:off x="8470916" y="1303996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14" name="TextBox 713">
            <a:extLst>
              <a:ext uri="{FF2B5EF4-FFF2-40B4-BE49-F238E27FC236}">
                <a16:creationId xmlns:a16="http://schemas.microsoft.com/office/drawing/2014/main" id="{5FD217F9-9F18-452D-8045-4223EA06230F}"/>
              </a:ext>
            </a:extLst>
          </p:cNvPr>
          <p:cNvSpPr txBox="1"/>
          <p:nvPr/>
        </p:nvSpPr>
        <p:spPr>
          <a:xfrm>
            <a:off x="8506642" y="12539378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3/122</a:t>
            </a:r>
          </a:p>
          <a:p>
            <a:pPr algn="ctr"/>
            <a:r>
              <a:rPr lang="en-US" sz="1400" dirty="0"/>
              <a:t>122</a:t>
            </a:r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C5C7FCA4-2CCD-4B76-8636-75D3EA03F298}"/>
              </a:ext>
            </a:extLst>
          </p:cNvPr>
          <p:cNvSpPr txBox="1"/>
          <p:nvPr/>
        </p:nvSpPr>
        <p:spPr>
          <a:xfrm>
            <a:off x="10680744" y="1382594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9E989D15-0DE9-4E85-9D83-6347F57B17C9}"/>
              </a:ext>
            </a:extLst>
          </p:cNvPr>
          <p:cNvSpPr txBox="1"/>
          <p:nvPr/>
        </p:nvSpPr>
        <p:spPr>
          <a:xfrm>
            <a:off x="11269141" y="13825945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4B2B6C01-9F4E-42CD-8B68-6895401172DA}"/>
              </a:ext>
            </a:extLst>
          </p:cNvPr>
          <p:cNvSpPr/>
          <p:nvPr/>
        </p:nvSpPr>
        <p:spPr>
          <a:xfrm>
            <a:off x="5075539" y="1336392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4B0CF2BE-3E1D-4199-AF22-C6D3B0BA65B9}"/>
              </a:ext>
            </a:extLst>
          </p:cNvPr>
          <p:cNvSpPr txBox="1"/>
          <p:nvPr/>
        </p:nvSpPr>
        <p:spPr>
          <a:xfrm>
            <a:off x="4963311" y="1383472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id="{72A7C71E-B405-4A9A-A4F6-AE36F2BF7FBC}"/>
              </a:ext>
            </a:extLst>
          </p:cNvPr>
          <p:cNvSpPr/>
          <p:nvPr/>
        </p:nvSpPr>
        <p:spPr>
          <a:xfrm>
            <a:off x="7163181" y="1337480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F06F4908-0354-4B84-A651-5099D53C8A28}"/>
              </a:ext>
            </a:extLst>
          </p:cNvPr>
          <p:cNvSpPr txBox="1"/>
          <p:nvPr/>
        </p:nvSpPr>
        <p:spPr>
          <a:xfrm>
            <a:off x="7050953" y="1384560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7B4D75B9-6BD7-4708-A44A-D252116EA391}"/>
              </a:ext>
            </a:extLst>
          </p:cNvPr>
          <p:cNvSpPr/>
          <p:nvPr/>
        </p:nvSpPr>
        <p:spPr>
          <a:xfrm>
            <a:off x="5869279" y="1336392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TextBox 721">
            <a:extLst>
              <a:ext uri="{FF2B5EF4-FFF2-40B4-BE49-F238E27FC236}">
                <a16:creationId xmlns:a16="http://schemas.microsoft.com/office/drawing/2014/main" id="{92B9033C-96D6-469B-A533-CB05A984F34C}"/>
              </a:ext>
            </a:extLst>
          </p:cNvPr>
          <p:cNvSpPr txBox="1"/>
          <p:nvPr/>
        </p:nvSpPr>
        <p:spPr>
          <a:xfrm>
            <a:off x="5757051" y="1383472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23" name="Rectangle 722">
            <a:extLst>
              <a:ext uri="{FF2B5EF4-FFF2-40B4-BE49-F238E27FC236}">
                <a16:creationId xmlns:a16="http://schemas.microsoft.com/office/drawing/2014/main" id="{933C26EB-6C88-49AC-83C8-C17275644A37}"/>
              </a:ext>
            </a:extLst>
          </p:cNvPr>
          <p:cNvSpPr/>
          <p:nvPr/>
        </p:nvSpPr>
        <p:spPr>
          <a:xfrm>
            <a:off x="9275691" y="13414314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TextBox 723">
            <a:extLst>
              <a:ext uri="{FF2B5EF4-FFF2-40B4-BE49-F238E27FC236}">
                <a16:creationId xmlns:a16="http://schemas.microsoft.com/office/drawing/2014/main" id="{60F1E9E3-7C9F-410A-840D-C84B6F491E9D}"/>
              </a:ext>
            </a:extLst>
          </p:cNvPr>
          <p:cNvSpPr txBox="1"/>
          <p:nvPr/>
        </p:nvSpPr>
        <p:spPr>
          <a:xfrm>
            <a:off x="9280102" y="13402624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id="{09F72FD0-56F1-4618-B677-85E12D996CEC}"/>
              </a:ext>
            </a:extLst>
          </p:cNvPr>
          <p:cNvSpPr/>
          <p:nvPr/>
        </p:nvSpPr>
        <p:spPr>
          <a:xfrm>
            <a:off x="10798413" y="13368769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id="{6643D107-EB0C-478F-AC4C-A0B773125D99}"/>
              </a:ext>
            </a:extLst>
          </p:cNvPr>
          <p:cNvSpPr/>
          <p:nvPr/>
        </p:nvSpPr>
        <p:spPr>
          <a:xfrm>
            <a:off x="11405547" y="13356770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152A3C10-90CA-49F4-8061-7F0D7847FBA4}"/>
              </a:ext>
            </a:extLst>
          </p:cNvPr>
          <p:cNvSpPr txBox="1"/>
          <p:nvPr/>
        </p:nvSpPr>
        <p:spPr>
          <a:xfrm>
            <a:off x="11425558" y="13570173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729" name="Rectangle 728">
            <a:extLst>
              <a:ext uri="{FF2B5EF4-FFF2-40B4-BE49-F238E27FC236}">
                <a16:creationId xmlns:a16="http://schemas.microsoft.com/office/drawing/2014/main" id="{FB37A086-8642-4BE2-8BA1-0481A56AB483}"/>
              </a:ext>
            </a:extLst>
          </p:cNvPr>
          <p:cNvSpPr/>
          <p:nvPr/>
        </p:nvSpPr>
        <p:spPr>
          <a:xfrm>
            <a:off x="8571702" y="13430173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58794746-0103-4A91-BFD8-191B40A4A8F2}"/>
              </a:ext>
            </a:extLst>
          </p:cNvPr>
          <p:cNvSpPr txBox="1"/>
          <p:nvPr/>
        </p:nvSpPr>
        <p:spPr>
          <a:xfrm>
            <a:off x="8459474" y="1390096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C6DF8686-3C87-40B3-8870-BADC6DC73028}"/>
              </a:ext>
            </a:extLst>
          </p:cNvPr>
          <p:cNvSpPr txBox="1"/>
          <p:nvPr/>
        </p:nvSpPr>
        <p:spPr>
          <a:xfrm>
            <a:off x="8603056" y="13400381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122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14BA2E38-9888-4356-807D-62D1D2160431}"/>
              </a:ext>
            </a:extLst>
          </p:cNvPr>
          <p:cNvSpPr txBox="1"/>
          <p:nvPr/>
        </p:nvSpPr>
        <p:spPr>
          <a:xfrm>
            <a:off x="10828673" y="13570173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id="{381A920E-E251-40E4-90FA-ED5B4FCA3661}"/>
              </a:ext>
            </a:extLst>
          </p:cNvPr>
          <p:cNvSpPr/>
          <p:nvPr/>
        </p:nvSpPr>
        <p:spPr>
          <a:xfrm>
            <a:off x="14347780" y="13352175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02B1E7E3-A1ED-40C5-813B-4531E5EDF4D5}"/>
              </a:ext>
            </a:extLst>
          </p:cNvPr>
          <p:cNvSpPr txBox="1"/>
          <p:nvPr/>
        </p:nvSpPr>
        <p:spPr>
          <a:xfrm>
            <a:off x="14379134" y="13322383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122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4A4087F5-4B8C-41B1-B94D-07D02FA4E6B5}"/>
              </a:ext>
            </a:extLst>
          </p:cNvPr>
          <p:cNvSpPr txBox="1"/>
          <p:nvPr/>
        </p:nvSpPr>
        <p:spPr>
          <a:xfrm>
            <a:off x="15222259" y="13231619"/>
            <a:ext cx="273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Errors fixed in data, but QA must finish checking 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BD9B70AD-CF56-4631-903A-EE7BC3957DB1}"/>
              </a:ext>
            </a:extLst>
          </p:cNvPr>
          <p:cNvSpPr txBox="1"/>
          <p:nvPr/>
        </p:nvSpPr>
        <p:spPr>
          <a:xfrm>
            <a:off x="10711661" y="1474203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EF3F38BF-D4EB-47ED-9A25-839E04C733C6}"/>
              </a:ext>
            </a:extLst>
          </p:cNvPr>
          <p:cNvSpPr txBox="1"/>
          <p:nvPr/>
        </p:nvSpPr>
        <p:spPr>
          <a:xfrm>
            <a:off x="11300058" y="1474203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38" name="Rectangle 737">
            <a:extLst>
              <a:ext uri="{FF2B5EF4-FFF2-40B4-BE49-F238E27FC236}">
                <a16:creationId xmlns:a16="http://schemas.microsoft.com/office/drawing/2014/main" id="{42578AD8-AFEC-4C16-88EA-D3693F80BBF3}"/>
              </a:ext>
            </a:extLst>
          </p:cNvPr>
          <p:cNvSpPr/>
          <p:nvPr/>
        </p:nvSpPr>
        <p:spPr>
          <a:xfrm>
            <a:off x="5106456" y="1428001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4895D2CB-CDE3-4692-903A-D28887998125}"/>
              </a:ext>
            </a:extLst>
          </p:cNvPr>
          <p:cNvSpPr txBox="1"/>
          <p:nvPr/>
        </p:nvSpPr>
        <p:spPr>
          <a:xfrm>
            <a:off x="4994228" y="1475081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id="{477F39AA-5184-44F5-A314-83177CB200DF}"/>
              </a:ext>
            </a:extLst>
          </p:cNvPr>
          <p:cNvSpPr/>
          <p:nvPr/>
        </p:nvSpPr>
        <p:spPr>
          <a:xfrm>
            <a:off x="7194098" y="14290895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442CAFFE-EBF8-45E5-B8F6-FAA168D16EE9}"/>
              </a:ext>
            </a:extLst>
          </p:cNvPr>
          <p:cNvSpPr txBox="1"/>
          <p:nvPr/>
        </p:nvSpPr>
        <p:spPr>
          <a:xfrm>
            <a:off x="7081870" y="1476169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id="{4E70ADE8-8E03-487C-AD87-7068DB674E63}"/>
              </a:ext>
            </a:extLst>
          </p:cNvPr>
          <p:cNvSpPr/>
          <p:nvPr/>
        </p:nvSpPr>
        <p:spPr>
          <a:xfrm>
            <a:off x="5900196" y="1428001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A70C6F50-17BA-48FD-B875-050FE00861B6}"/>
              </a:ext>
            </a:extLst>
          </p:cNvPr>
          <p:cNvSpPr txBox="1"/>
          <p:nvPr/>
        </p:nvSpPr>
        <p:spPr>
          <a:xfrm>
            <a:off x="5787968" y="1475081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44" name="Rectangle 743">
            <a:extLst>
              <a:ext uri="{FF2B5EF4-FFF2-40B4-BE49-F238E27FC236}">
                <a16:creationId xmlns:a16="http://schemas.microsoft.com/office/drawing/2014/main" id="{31D85AEC-4D18-4779-8625-767C17D839B0}"/>
              </a:ext>
            </a:extLst>
          </p:cNvPr>
          <p:cNvSpPr/>
          <p:nvPr/>
        </p:nvSpPr>
        <p:spPr>
          <a:xfrm>
            <a:off x="9306608" y="14330401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DEF6427C-8B34-429D-AD7D-E4F7D9696AA3}"/>
              </a:ext>
            </a:extLst>
          </p:cNvPr>
          <p:cNvSpPr txBox="1"/>
          <p:nvPr/>
        </p:nvSpPr>
        <p:spPr>
          <a:xfrm>
            <a:off x="9311019" y="14318711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46" name="Rectangle 745">
            <a:extLst>
              <a:ext uri="{FF2B5EF4-FFF2-40B4-BE49-F238E27FC236}">
                <a16:creationId xmlns:a16="http://schemas.microsoft.com/office/drawing/2014/main" id="{437D46C1-C960-47BB-B528-502707BA718E}"/>
              </a:ext>
            </a:extLst>
          </p:cNvPr>
          <p:cNvSpPr/>
          <p:nvPr/>
        </p:nvSpPr>
        <p:spPr>
          <a:xfrm>
            <a:off x="10829330" y="14284856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Rectangle 746">
            <a:extLst>
              <a:ext uri="{FF2B5EF4-FFF2-40B4-BE49-F238E27FC236}">
                <a16:creationId xmlns:a16="http://schemas.microsoft.com/office/drawing/2014/main" id="{443412AE-A5BA-4992-B9A8-FFCCF4449308}"/>
              </a:ext>
            </a:extLst>
          </p:cNvPr>
          <p:cNvSpPr/>
          <p:nvPr/>
        </p:nvSpPr>
        <p:spPr>
          <a:xfrm>
            <a:off x="11436464" y="14272857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TextBox 747">
            <a:extLst>
              <a:ext uri="{FF2B5EF4-FFF2-40B4-BE49-F238E27FC236}">
                <a16:creationId xmlns:a16="http://schemas.microsoft.com/office/drawing/2014/main" id="{E42837B7-20F4-48CA-A021-38EC519E964C}"/>
              </a:ext>
            </a:extLst>
          </p:cNvPr>
          <p:cNvSpPr txBox="1"/>
          <p:nvPr/>
        </p:nvSpPr>
        <p:spPr>
          <a:xfrm>
            <a:off x="11456475" y="14486260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749" name="Rectangle 748">
            <a:extLst>
              <a:ext uri="{FF2B5EF4-FFF2-40B4-BE49-F238E27FC236}">
                <a16:creationId xmlns:a16="http://schemas.microsoft.com/office/drawing/2014/main" id="{81D9E13C-0BB8-47B7-8092-143414776F84}"/>
              </a:ext>
            </a:extLst>
          </p:cNvPr>
          <p:cNvSpPr/>
          <p:nvPr/>
        </p:nvSpPr>
        <p:spPr>
          <a:xfrm>
            <a:off x="8602619" y="14346260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28ED878F-F84F-4F4B-A0C3-833399A1133B}"/>
              </a:ext>
            </a:extLst>
          </p:cNvPr>
          <p:cNvSpPr txBox="1"/>
          <p:nvPr/>
        </p:nvSpPr>
        <p:spPr>
          <a:xfrm>
            <a:off x="8490391" y="1481705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51" name="TextBox 750">
            <a:extLst>
              <a:ext uri="{FF2B5EF4-FFF2-40B4-BE49-F238E27FC236}">
                <a16:creationId xmlns:a16="http://schemas.microsoft.com/office/drawing/2014/main" id="{739259AB-3F8B-479B-BF2D-A5AF4D3F9F74}"/>
              </a:ext>
            </a:extLst>
          </p:cNvPr>
          <p:cNvSpPr txBox="1"/>
          <p:nvPr/>
        </p:nvSpPr>
        <p:spPr>
          <a:xfrm>
            <a:off x="8633973" y="14316468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61A3C673-788B-4CD9-B4EB-E55F60215FC0}"/>
              </a:ext>
            </a:extLst>
          </p:cNvPr>
          <p:cNvSpPr txBox="1"/>
          <p:nvPr/>
        </p:nvSpPr>
        <p:spPr>
          <a:xfrm>
            <a:off x="10859590" y="14486260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753" name="TextBox 752">
            <a:extLst>
              <a:ext uri="{FF2B5EF4-FFF2-40B4-BE49-F238E27FC236}">
                <a16:creationId xmlns:a16="http://schemas.microsoft.com/office/drawing/2014/main" id="{25F52771-4D8F-4E67-B5FF-BC235ED5875A}"/>
              </a:ext>
            </a:extLst>
          </p:cNvPr>
          <p:cNvSpPr txBox="1"/>
          <p:nvPr/>
        </p:nvSpPr>
        <p:spPr>
          <a:xfrm>
            <a:off x="7309532" y="144989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17EDB717-2F35-46A5-8F39-48A4A56CE9BB}"/>
              </a:ext>
            </a:extLst>
          </p:cNvPr>
          <p:cNvSpPr txBox="1"/>
          <p:nvPr/>
        </p:nvSpPr>
        <p:spPr>
          <a:xfrm>
            <a:off x="14909800" y="14215682"/>
            <a:ext cx="386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All done ready to be moved to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QA. Show “0”</a:t>
            </a:r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id="{8D70D444-C9A4-4D74-8EC5-67CC77178389}"/>
              </a:ext>
            </a:extLst>
          </p:cNvPr>
          <p:cNvSpPr/>
          <p:nvPr/>
        </p:nvSpPr>
        <p:spPr>
          <a:xfrm>
            <a:off x="14333417" y="14292275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8EAAC84E-863B-4AB4-8020-098AC1DA8553}"/>
              </a:ext>
            </a:extLst>
          </p:cNvPr>
          <p:cNvSpPr txBox="1"/>
          <p:nvPr/>
        </p:nvSpPr>
        <p:spPr>
          <a:xfrm>
            <a:off x="14448851" y="1450032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BC709E54-9DE2-4501-8A6A-8821D4797039}"/>
              </a:ext>
            </a:extLst>
          </p:cNvPr>
          <p:cNvSpPr txBox="1"/>
          <p:nvPr/>
        </p:nvSpPr>
        <p:spPr>
          <a:xfrm>
            <a:off x="10711661" y="1554265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3B0BEF93-8017-4C82-9EAD-6D8FB13B1583}"/>
              </a:ext>
            </a:extLst>
          </p:cNvPr>
          <p:cNvSpPr txBox="1"/>
          <p:nvPr/>
        </p:nvSpPr>
        <p:spPr>
          <a:xfrm>
            <a:off x="11300058" y="15542651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D236C08A-1624-43EE-B24C-8B74EB51933A}"/>
              </a:ext>
            </a:extLst>
          </p:cNvPr>
          <p:cNvSpPr/>
          <p:nvPr/>
        </p:nvSpPr>
        <p:spPr>
          <a:xfrm>
            <a:off x="5106456" y="1508063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id="{4A561260-E33A-4C2A-987C-87C2A19DA8C4}"/>
              </a:ext>
            </a:extLst>
          </p:cNvPr>
          <p:cNvSpPr txBox="1"/>
          <p:nvPr/>
        </p:nvSpPr>
        <p:spPr>
          <a:xfrm>
            <a:off x="4994228" y="1555143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61" name="Rectangle 760">
            <a:extLst>
              <a:ext uri="{FF2B5EF4-FFF2-40B4-BE49-F238E27FC236}">
                <a16:creationId xmlns:a16="http://schemas.microsoft.com/office/drawing/2014/main" id="{CBDE1F45-D708-4A19-A981-F5979F481370}"/>
              </a:ext>
            </a:extLst>
          </p:cNvPr>
          <p:cNvSpPr/>
          <p:nvPr/>
        </p:nvSpPr>
        <p:spPr>
          <a:xfrm>
            <a:off x="7194098" y="15091514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E435A1CD-7518-4B6B-A3E5-3ACD88F056F3}"/>
              </a:ext>
            </a:extLst>
          </p:cNvPr>
          <p:cNvSpPr txBox="1"/>
          <p:nvPr/>
        </p:nvSpPr>
        <p:spPr>
          <a:xfrm>
            <a:off x="7081870" y="1556230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id="{1B7BBA23-95E0-4352-9320-B3F40258740B}"/>
              </a:ext>
            </a:extLst>
          </p:cNvPr>
          <p:cNvSpPr/>
          <p:nvPr/>
        </p:nvSpPr>
        <p:spPr>
          <a:xfrm>
            <a:off x="5900196" y="1508063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52E3334C-6847-47B8-87EA-BA6574C53679}"/>
              </a:ext>
            </a:extLst>
          </p:cNvPr>
          <p:cNvSpPr txBox="1"/>
          <p:nvPr/>
        </p:nvSpPr>
        <p:spPr>
          <a:xfrm>
            <a:off x="5787968" y="1555143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65" name="Rectangle 764">
            <a:extLst>
              <a:ext uri="{FF2B5EF4-FFF2-40B4-BE49-F238E27FC236}">
                <a16:creationId xmlns:a16="http://schemas.microsoft.com/office/drawing/2014/main" id="{0AD5F359-F47B-4C65-8CA0-D449751B807D}"/>
              </a:ext>
            </a:extLst>
          </p:cNvPr>
          <p:cNvSpPr/>
          <p:nvPr/>
        </p:nvSpPr>
        <p:spPr>
          <a:xfrm>
            <a:off x="9306608" y="15131020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D9135997-3AC0-4ED0-B61B-B215F5AF260B}"/>
              </a:ext>
            </a:extLst>
          </p:cNvPr>
          <p:cNvSpPr txBox="1"/>
          <p:nvPr/>
        </p:nvSpPr>
        <p:spPr>
          <a:xfrm>
            <a:off x="9311019" y="15119330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67" name="Rectangle 766">
            <a:extLst>
              <a:ext uri="{FF2B5EF4-FFF2-40B4-BE49-F238E27FC236}">
                <a16:creationId xmlns:a16="http://schemas.microsoft.com/office/drawing/2014/main" id="{D43E7604-4D7C-491B-A908-D9EAF12F2ACD}"/>
              </a:ext>
            </a:extLst>
          </p:cNvPr>
          <p:cNvSpPr/>
          <p:nvPr/>
        </p:nvSpPr>
        <p:spPr>
          <a:xfrm>
            <a:off x="10829330" y="15085475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Rectangle 767">
            <a:extLst>
              <a:ext uri="{FF2B5EF4-FFF2-40B4-BE49-F238E27FC236}">
                <a16:creationId xmlns:a16="http://schemas.microsoft.com/office/drawing/2014/main" id="{B418707B-3B38-4493-B8BA-CD52802987D6}"/>
              </a:ext>
            </a:extLst>
          </p:cNvPr>
          <p:cNvSpPr/>
          <p:nvPr/>
        </p:nvSpPr>
        <p:spPr>
          <a:xfrm>
            <a:off x="11436464" y="15073476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F7A7628D-D49D-403E-AF2A-8E03A72797EA}"/>
              </a:ext>
            </a:extLst>
          </p:cNvPr>
          <p:cNvSpPr txBox="1"/>
          <p:nvPr/>
        </p:nvSpPr>
        <p:spPr>
          <a:xfrm>
            <a:off x="11456475" y="1528687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770" name="Rectangle 769">
            <a:extLst>
              <a:ext uri="{FF2B5EF4-FFF2-40B4-BE49-F238E27FC236}">
                <a16:creationId xmlns:a16="http://schemas.microsoft.com/office/drawing/2014/main" id="{2BA31500-E6F1-4313-ACF2-BA7B704CA1E4}"/>
              </a:ext>
            </a:extLst>
          </p:cNvPr>
          <p:cNvSpPr/>
          <p:nvPr/>
        </p:nvSpPr>
        <p:spPr>
          <a:xfrm>
            <a:off x="8602619" y="15146879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5DED1DCF-D91A-4150-9272-E1EB2C88A5C5}"/>
              </a:ext>
            </a:extLst>
          </p:cNvPr>
          <p:cNvSpPr txBox="1"/>
          <p:nvPr/>
        </p:nvSpPr>
        <p:spPr>
          <a:xfrm>
            <a:off x="8490391" y="1561767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34AA1F90-B8EE-4C0B-B67C-252EE9718A8B}"/>
              </a:ext>
            </a:extLst>
          </p:cNvPr>
          <p:cNvSpPr txBox="1"/>
          <p:nvPr/>
        </p:nvSpPr>
        <p:spPr>
          <a:xfrm>
            <a:off x="8633973" y="15117087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C2F51687-DF59-434C-AAE1-590C0F86A987}"/>
              </a:ext>
            </a:extLst>
          </p:cNvPr>
          <p:cNvSpPr txBox="1"/>
          <p:nvPr/>
        </p:nvSpPr>
        <p:spPr>
          <a:xfrm>
            <a:off x="10859590" y="1528687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D9755573-8601-4DA6-A5C7-3A12F343D211}"/>
              </a:ext>
            </a:extLst>
          </p:cNvPr>
          <p:cNvSpPr txBox="1"/>
          <p:nvPr/>
        </p:nvSpPr>
        <p:spPr>
          <a:xfrm>
            <a:off x="7206040" y="15085078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93E867B3-B1EC-47FE-9F95-5D20E8C6E6C4}"/>
              </a:ext>
            </a:extLst>
          </p:cNvPr>
          <p:cNvSpPr txBox="1"/>
          <p:nvPr/>
        </p:nvSpPr>
        <p:spPr>
          <a:xfrm>
            <a:off x="14330961" y="15080635"/>
            <a:ext cx="191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moved to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QA. Become yellow </a:t>
            </a:r>
          </a:p>
        </p:txBody>
      </p:sp>
      <p:sp>
        <p:nvSpPr>
          <p:cNvPr id="776" name="Rectangle 775">
            <a:extLst>
              <a:ext uri="{FF2B5EF4-FFF2-40B4-BE49-F238E27FC236}">
                <a16:creationId xmlns:a16="http://schemas.microsoft.com/office/drawing/2014/main" id="{C7C42C68-9216-4867-A775-A52EB2EDAF98}"/>
              </a:ext>
            </a:extLst>
          </p:cNvPr>
          <p:cNvSpPr/>
          <p:nvPr/>
        </p:nvSpPr>
        <p:spPr>
          <a:xfrm>
            <a:off x="16437420" y="14986331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TextBox 776">
            <a:extLst>
              <a:ext uri="{FF2B5EF4-FFF2-40B4-BE49-F238E27FC236}">
                <a16:creationId xmlns:a16="http://schemas.microsoft.com/office/drawing/2014/main" id="{DE78EC29-3DFF-4C3D-B1D8-0B9A35208435}"/>
              </a:ext>
            </a:extLst>
          </p:cNvPr>
          <p:cNvSpPr txBox="1"/>
          <p:nvPr/>
        </p:nvSpPr>
        <p:spPr>
          <a:xfrm>
            <a:off x="16449362" y="1497989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125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EB1328-E230-4CB9-BEE2-F20C0882BF50}"/>
              </a:ext>
            </a:extLst>
          </p:cNvPr>
          <p:cNvCxnSpPr/>
          <p:nvPr/>
        </p:nvCxnSpPr>
        <p:spPr>
          <a:xfrm flipH="1" flipV="1">
            <a:off x="17096497" y="15449967"/>
            <a:ext cx="626019" cy="14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0" name="TextBox 779">
            <a:extLst>
              <a:ext uri="{FF2B5EF4-FFF2-40B4-BE49-F238E27FC236}">
                <a16:creationId xmlns:a16="http://schemas.microsoft.com/office/drawing/2014/main" id="{B97DFB08-1E23-4DCA-89B6-06700C31136E}"/>
              </a:ext>
            </a:extLst>
          </p:cNvPr>
          <p:cNvSpPr txBox="1"/>
          <p:nvPr/>
        </p:nvSpPr>
        <p:spPr>
          <a:xfrm>
            <a:off x="17889171" y="15323332"/>
            <a:ext cx="376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families moved</a:t>
            </a:r>
          </a:p>
        </p:txBody>
      </p:sp>
      <p:sp>
        <p:nvSpPr>
          <p:cNvPr id="781" name="TextBox 780">
            <a:extLst>
              <a:ext uri="{FF2B5EF4-FFF2-40B4-BE49-F238E27FC236}">
                <a16:creationId xmlns:a16="http://schemas.microsoft.com/office/drawing/2014/main" id="{7DF02C4C-F832-4898-928B-F9161C7F2026}"/>
              </a:ext>
            </a:extLst>
          </p:cNvPr>
          <p:cNvSpPr txBox="1"/>
          <p:nvPr/>
        </p:nvSpPr>
        <p:spPr>
          <a:xfrm>
            <a:off x="13947093" y="6808701"/>
            <a:ext cx="376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Links check activated and all “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OK”c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2" name="TextBox 781">
            <a:extLst>
              <a:ext uri="{FF2B5EF4-FFF2-40B4-BE49-F238E27FC236}">
                <a16:creationId xmlns:a16="http://schemas.microsoft.com/office/drawing/2014/main" id="{03427432-BCE7-46AD-BECB-B456756261E6}"/>
              </a:ext>
            </a:extLst>
          </p:cNvPr>
          <p:cNvSpPr txBox="1"/>
          <p:nvPr/>
        </p:nvSpPr>
        <p:spPr>
          <a:xfrm>
            <a:off x="17766472" y="14801665"/>
            <a:ext cx="459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families checked “OK”  by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show  “0” if none.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DA8D6FB-2710-40C9-8A18-CF5C63C672A4}"/>
              </a:ext>
            </a:extLst>
          </p:cNvPr>
          <p:cNvCxnSpPr/>
          <p:nvPr/>
        </p:nvCxnSpPr>
        <p:spPr>
          <a:xfrm flipH="1">
            <a:off x="17096497" y="14977134"/>
            <a:ext cx="551779" cy="13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65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138252" y="5476267"/>
            <a:ext cx="1673345" cy="3834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512139" y="5470487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1805557" y="5479147"/>
            <a:ext cx="1673345" cy="383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2179444" y="5473367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3472862" y="5479147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3846749" y="547336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8C0F4D-E8C3-4DB7-B479-92FD4ABDFCC2}"/>
              </a:ext>
            </a:extLst>
          </p:cNvPr>
          <p:cNvCxnSpPr>
            <a:cxnSpLocks/>
          </p:cNvCxnSpPr>
          <p:nvPr/>
        </p:nvCxnSpPr>
        <p:spPr>
          <a:xfrm flipH="1">
            <a:off x="6389396" y="6163158"/>
            <a:ext cx="87124" cy="83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90C7E-CAD0-465F-97CF-1B57B9F69C30}"/>
              </a:ext>
            </a:extLst>
          </p:cNvPr>
          <p:cNvSpPr/>
          <p:nvPr/>
        </p:nvSpPr>
        <p:spPr>
          <a:xfrm>
            <a:off x="141010" y="5848479"/>
            <a:ext cx="13505488" cy="104637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0DB41D-5398-4023-BB3A-827C2E68434E}"/>
              </a:ext>
            </a:extLst>
          </p:cNvPr>
          <p:cNvSpPr/>
          <p:nvPr/>
        </p:nvSpPr>
        <p:spPr>
          <a:xfrm>
            <a:off x="9634172" y="663308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D8E509-348D-4CF2-96D1-FB0F61DE0FD9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976F117-8AE2-40CB-8748-C5DFC7A5807C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9424FA-F167-48AC-98F7-B2045C643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4BF38F03-6F2E-492A-ACCF-FE3C0B1088E7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C972F62-A0A9-40CE-A27A-6DA0506DC6DC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DE9552C-DBA9-436E-947F-FE8DC1E106D1}"/>
              </a:ext>
            </a:extLst>
          </p:cNvPr>
          <p:cNvSpPr txBox="1"/>
          <p:nvPr/>
        </p:nvSpPr>
        <p:spPr>
          <a:xfrm>
            <a:off x="9591053" y="96061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Progress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A7982CB-6C4C-4469-9DAD-0CA670F6CD5B}"/>
              </a:ext>
            </a:extLst>
          </p:cNvPr>
          <p:cNvSpPr txBox="1"/>
          <p:nvPr/>
        </p:nvSpPr>
        <p:spPr>
          <a:xfrm>
            <a:off x="4608455" y="2971459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C1C9AF7-FE11-4DF4-9AB7-51C2C68D729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CA6A4-C74D-46D4-BD9F-EF9B33555159}"/>
              </a:ext>
            </a:extLst>
          </p:cNvPr>
          <p:cNvSpPr/>
          <p:nvPr/>
        </p:nvSpPr>
        <p:spPr>
          <a:xfrm>
            <a:off x="338313" y="3780313"/>
            <a:ext cx="5738336" cy="12562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F6E01F7-BAB9-47A4-A791-2F03446E7397}"/>
              </a:ext>
            </a:extLst>
          </p:cNvPr>
          <p:cNvSpPr/>
          <p:nvPr/>
        </p:nvSpPr>
        <p:spPr>
          <a:xfrm>
            <a:off x="141010" y="2207617"/>
            <a:ext cx="6131778" cy="29886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582E0A3-FB16-4C04-9C82-976C2120BD27}"/>
              </a:ext>
            </a:extLst>
          </p:cNvPr>
          <p:cNvSpPr/>
          <p:nvPr/>
        </p:nvSpPr>
        <p:spPr>
          <a:xfrm>
            <a:off x="444724" y="325885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BB7EE55-19CC-4BF2-B9C7-C0283911DDDA}"/>
              </a:ext>
            </a:extLst>
          </p:cNvPr>
          <p:cNvSpPr txBox="1"/>
          <p:nvPr/>
        </p:nvSpPr>
        <p:spPr>
          <a:xfrm>
            <a:off x="338313" y="2988342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88" name="Graphic 187" descr="Checkmark">
            <a:extLst>
              <a:ext uri="{FF2B5EF4-FFF2-40B4-BE49-F238E27FC236}">
                <a16:creationId xmlns:a16="http://schemas.microsoft.com/office/drawing/2014/main" id="{46F8161A-FFF2-4A0E-B9CF-49832544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624" y="3330928"/>
            <a:ext cx="273519" cy="273519"/>
          </a:xfrm>
          <a:prstGeom prst="rect">
            <a:avLst/>
          </a:prstGeom>
        </p:spPr>
      </p:pic>
      <p:pic>
        <p:nvPicPr>
          <p:cNvPr id="189" name="Graphic 188" descr="Link">
            <a:extLst>
              <a:ext uri="{FF2B5EF4-FFF2-40B4-BE49-F238E27FC236}">
                <a16:creationId xmlns:a16="http://schemas.microsoft.com/office/drawing/2014/main" id="{B4DAFBDB-1505-4F5F-BF05-C152E860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5599" y="3244019"/>
            <a:ext cx="370265" cy="370265"/>
          </a:xfrm>
          <a:prstGeom prst="rect">
            <a:avLst/>
          </a:prstGeom>
        </p:spPr>
      </p:pic>
      <p:pic>
        <p:nvPicPr>
          <p:cNvPr id="190" name="Graphic 189" descr="List">
            <a:extLst>
              <a:ext uri="{FF2B5EF4-FFF2-40B4-BE49-F238E27FC236}">
                <a16:creationId xmlns:a16="http://schemas.microsoft.com/office/drawing/2014/main" id="{E1CE5E26-3FC9-4B37-A184-6A06CE66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2714" y="3263087"/>
            <a:ext cx="301673" cy="301673"/>
          </a:xfrm>
          <a:prstGeom prst="rect">
            <a:avLst/>
          </a:prstGeom>
        </p:spPr>
      </p:pic>
      <p:pic>
        <p:nvPicPr>
          <p:cNvPr id="191" name="Graphic 190" descr="Eye">
            <a:extLst>
              <a:ext uri="{FF2B5EF4-FFF2-40B4-BE49-F238E27FC236}">
                <a16:creationId xmlns:a16="http://schemas.microsoft.com/office/drawing/2014/main" id="{DDAD9C6C-6EE9-4FEB-A514-B106C4390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4868" y="3263562"/>
            <a:ext cx="370265" cy="370265"/>
          </a:xfrm>
          <a:prstGeom prst="rect">
            <a:avLst/>
          </a:prstGeom>
        </p:spPr>
      </p:pic>
      <p:pic>
        <p:nvPicPr>
          <p:cNvPr id="193" name="Graphic 192" descr="Lightbulb">
            <a:extLst>
              <a:ext uri="{FF2B5EF4-FFF2-40B4-BE49-F238E27FC236}">
                <a16:creationId xmlns:a16="http://schemas.microsoft.com/office/drawing/2014/main" id="{861B874D-FFFD-4FC7-B055-335DEA0964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43909" y="3265245"/>
            <a:ext cx="299515" cy="299515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163CDE0F-6883-413F-A563-1DBD80A338E9}"/>
              </a:ext>
            </a:extLst>
          </p:cNvPr>
          <p:cNvSpPr/>
          <p:nvPr/>
        </p:nvSpPr>
        <p:spPr>
          <a:xfrm>
            <a:off x="1304708" y="32418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B9CDCB4-C2D1-4C88-8B41-6693BE36938B}"/>
              </a:ext>
            </a:extLst>
          </p:cNvPr>
          <p:cNvSpPr/>
          <p:nvPr/>
        </p:nvSpPr>
        <p:spPr>
          <a:xfrm>
            <a:off x="1824799" y="32314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48B515-9444-4408-B2F9-60B02E2F6455}"/>
              </a:ext>
            </a:extLst>
          </p:cNvPr>
          <p:cNvSpPr/>
          <p:nvPr/>
        </p:nvSpPr>
        <p:spPr>
          <a:xfrm>
            <a:off x="2858258" y="321793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A14AEB-A817-4A7D-8ABB-B5332580FABD}"/>
              </a:ext>
            </a:extLst>
          </p:cNvPr>
          <p:cNvSpPr/>
          <p:nvPr/>
        </p:nvSpPr>
        <p:spPr>
          <a:xfrm>
            <a:off x="3898951" y="321733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04E5305-2A34-4EC7-A8E9-A85E71D85C7F}"/>
              </a:ext>
            </a:extLst>
          </p:cNvPr>
          <p:cNvSpPr txBox="1"/>
          <p:nvPr/>
        </p:nvSpPr>
        <p:spPr>
          <a:xfrm>
            <a:off x="1229823" y="295537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0DD2F2F-E8E1-4B23-BE13-035F3A91B970}"/>
              </a:ext>
            </a:extLst>
          </p:cNvPr>
          <p:cNvSpPr txBox="1"/>
          <p:nvPr/>
        </p:nvSpPr>
        <p:spPr>
          <a:xfrm>
            <a:off x="1665609" y="2948860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7A5AA82-8D54-47D1-9819-F55A18A6794E}"/>
              </a:ext>
            </a:extLst>
          </p:cNvPr>
          <p:cNvSpPr txBox="1"/>
          <p:nvPr/>
        </p:nvSpPr>
        <p:spPr>
          <a:xfrm>
            <a:off x="2845767" y="2961018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1E54751-03D3-432D-8F0C-82A1DD13C719}"/>
              </a:ext>
            </a:extLst>
          </p:cNvPr>
          <p:cNvGrpSpPr/>
          <p:nvPr/>
        </p:nvGrpSpPr>
        <p:grpSpPr>
          <a:xfrm>
            <a:off x="5106005" y="3219157"/>
            <a:ext cx="410584" cy="391973"/>
            <a:chOff x="5058700" y="5220208"/>
            <a:chExt cx="410584" cy="391973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5CCE650D-0865-43D4-9AC5-3175B9FDCD2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8" name="Graphic 257" descr="Forbidden">
              <a:extLst>
                <a:ext uri="{FF2B5EF4-FFF2-40B4-BE49-F238E27FC236}">
                  <a16:creationId xmlns:a16="http://schemas.microsoft.com/office/drawing/2014/main" id="{135A95F4-2FE4-494E-BB1E-12747F0B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1E073BAD-D4F5-4D6B-80B4-F40F71D2CC19}"/>
              </a:ext>
            </a:extLst>
          </p:cNvPr>
          <p:cNvSpPr txBox="1"/>
          <p:nvPr/>
        </p:nvSpPr>
        <p:spPr>
          <a:xfrm>
            <a:off x="3326857" y="292289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C139DA-5A86-46EE-BA67-1A1E630E1B49}"/>
              </a:ext>
            </a:extLst>
          </p:cNvPr>
          <p:cNvSpPr/>
          <p:nvPr/>
        </p:nvSpPr>
        <p:spPr>
          <a:xfrm>
            <a:off x="3397508" y="320854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4" descr="Image result for trash icon">
            <a:extLst>
              <a:ext uri="{FF2B5EF4-FFF2-40B4-BE49-F238E27FC236}">
                <a16:creationId xmlns:a16="http://schemas.microsoft.com/office/drawing/2014/main" id="{0CBC36F0-3240-47CB-88FD-E5CCFF1E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66" y="3227237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EEC4B15-3EBD-43BA-8FF1-A88E4058B9D8}"/>
              </a:ext>
            </a:extLst>
          </p:cNvPr>
          <p:cNvSpPr txBox="1"/>
          <p:nvPr/>
        </p:nvSpPr>
        <p:spPr>
          <a:xfrm>
            <a:off x="3815777" y="295510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1846EEE-C083-441F-81D7-72A987D49D6E}"/>
              </a:ext>
            </a:extLst>
          </p:cNvPr>
          <p:cNvGrpSpPr/>
          <p:nvPr/>
        </p:nvGrpSpPr>
        <p:grpSpPr>
          <a:xfrm>
            <a:off x="2273992" y="2957660"/>
            <a:ext cx="657552" cy="649879"/>
            <a:chOff x="3430783" y="5313027"/>
            <a:chExt cx="657552" cy="649879"/>
          </a:xfrm>
        </p:grpSpPr>
        <p:pic>
          <p:nvPicPr>
            <p:cNvPr id="264" name="Graphic 263" descr="Link">
              <a:extLst>
                <a:ext uri="{FF2B5EF4-FFF2-40B4-BE49-F238E27FC236}">
                  <a16:creationId xmlns:a16="http://schemas.microsoft.com/office/drawing/2014/main" id="{118ED07D-41EB-4673-BB95-22C9EE08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236402D-95B9-4C83-ACA4-70B7FC8337D8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AEF5570-E155-42A2-8BAE-50E4CF46A3B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4956F356-6861-4798-8BF6-7699E601B42C}"/>
              </a:ext>
            </a:extLst>
          </p:cNvPr>
          <p:cNvSpPr txBox="1"/>
          <p:nvPr/>
        </p:nvSpPr>
        <p:spPr>
          <a:xfrm>
            <a:off x="412087" y="3786948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645A3E6-A050-4B17-8B1C-59D10221C9F0}"/>
              </a:ext>
            </a:extLst>
          </p:cNvPr>
          <p:cNvSpPr txBox="1"/>
          <p:nvPr/>
        </p:nvSpPr>
        <p:spPr>
          <a:xfrm>
            <a:off x="194106" y="2305833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495054A-82FC-4411-A20F-BED937BA57A7}"/>
              </a:ext>
            </a:extLst>
          </p:cNvPr>
          <p:cNvCxnSpPr>
            <a:cxnSpLocks/>
          </p:cNvCxnSpPr>
          <p:nvPr/>
        </p:nvCxnSpPr>
        <p:spPr>
          <a:xfrm flipV="1">
            <a:off x="217717" y="2819730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B99CD8F7-A112-4B0C-B562-8E892686ED15}"/>
              </a:ext>
            </a:extLst>
          </p:cNvPr>
          <p:cNvSpPr txBox="1"/>
          <p:nvPr/>
        </p:nvSpPr>
        <p:spPr>
          <a:xfrm>
            <a:off x="11701669" y="289819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8DC6732-71A9-48FB-AD2F-22F555745922}"/>
              </a:ext>
            </a:extLst>
          </p:cNvPr>
          <p:cNvSpPr/>
          <p:nvPr/>
        </p:nvSpPr>
        <p:spPr>
          <a:xfrm>
            <a:off x="7352757" y="3721958"/>
            <a:ext cx="5911194" cy="1300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D2797F2-95DC-42D6-BC81-F23805213ECD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6433840-B0E1-4810-BA47-393157A50181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74" name="Graphic 273" descr="Checkmark">
            <a:extLst>
              <a:ext uri="{FF2B5EF4-FFF2-40B4-BE49-F238E27FC236}">
                <a16:creationId xmlns:a16="http://schemas.microsoft.com/office/drawing/2014/main" id="{EAF45E36-3F23-4D4F-932B-EB14BA8B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75" name="Graphic 274" descr="Link">
            <a:extLst>
              <a:ext uri="{FF2B5EF4-FFF2-40B4-BE49-F238E27FC236}">
                <a16:creationId xmlns:a16="http://schemas.microsoft.com/office/drawing/2014/main" id="{354A409B-DA84-439A-BBDC-3749E3C14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76" name="Graphic 275" descr="List">
            <a:extLst>
              <a:ext uri="{FF2B5EF4-FFF2-40B4-BE49-F238E27FC236}">
                <a16:creationId xmlns:a16="http://schemas.microsoft.com/office/drawing/2014/main" id="{13CE3622-DF84-4E8B-8D5E-B2012D703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77" name="Graphic 276" descr="Eye">
            <a:extLst>
              <a:ext uri="{FF2B5EF4-FFF2-40B4-BE49-F238E27FC236}">
                <a16:creationId xmlns:a16="http://schemas.microsoft.com/office/drawing/2014/main" id="{863FFD52-9188-40A8-9AB5-0273B44C8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78" name="Graphic 277" descr="Lightbulb">
            <a:extLst>
              <a:ext uri="{FF2B5EF4-FFF2-40B4-BE49-F238E27FC236}">
                <a16:creationId xmlns:a16="http://schemas.microsoft.com/office/drawing/2014/main" id="{320072EB-C264-4BE5-9EA6-0559611F2F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79" name="Rectangle 278">
            <a:extLst>
              <a:ext uri="{FF2B5EF4-FFF2-40B4-BE49-F238E27FC236}">
                <a16:creationId xmlns:a16="http://schemas.microsoft.com/office/drawing/2014/main" id="{17B503DD-FDF8-47D4-AB51-4BB97004257F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72F6730-3704-4E19-9443-C33B8B45877D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7DFA770-F3DE-48BC-9F2B-F6792A8CB8CB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0626A15-12FD-49C8-A945-6DB399E1212A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1361675-D4E5-4D8B-8B9C-FDB9AE891E55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33DB64A-DB6A-448E-891A-CA74AFD437C4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8BB3C8E-9286-4D9D-9214-A47635246B00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08875C0-2846-44D7-9700-E6DDE3311F42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0EB3DF-59CF-4CE0-A109-B23C3231C06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Graphic 287" descr="Forbidden">
              <a:extLst>
                <a:ext uri="{FF2B5EF4-FFF2-40B4-BE49-F238E27FC236}">
                  <a16:creationId xmlns:a16="http://schemas.microsoft.com/office/drawing/2014/main" id="{ED1B7630-A27B-4C98-A99F-156B93707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D67E1EFC-D0AF-46AF-A5FA-E0579253D8FC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7C54FE8-4F88-40B7-A123-ED08661A0189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4" descr="Image result for trash icon">
            <a:extLst>
              <a:ext uri="{FF2B5EF4-FFF2-40B4-BE49-F238E27FC236}">
                <a16:creationId xmlns:a16="http://schemas.microsoft.com/office/drawing/2014/main" id="{B224EEBA-BD5D-4DD9-9554-69EB855C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25C950-D5A5-4CA4-B7B7-657E7307AA0C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83BB95D-242A-411B-BC69-9293A8C2D1FB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94" name="Graphic 293" descr="Link">
              <a:extLst>
                <a:ext uri="{FF2B5EF4-FFF2-40B4-BE49-F238E27FC236}">
                  <a16:creationId xmlns:a16="http://schemas.microsoft.com/office/drawing/2014/main" id="{033A8BD5-97D9-410D-9B6D-83AB0A0DB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9D920A-62CC-409D-9CCB-24DCBD4527F9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1CA9516-0F81-4815-A74B-CFC095CC783C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8596B04-B9C3-4A60-AB9A-54BE69CBED68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C52312DA-4822-4674-982E-D8E3C706C56F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5D9D2A4-EDF3-4196-8B73-B8185ACD16BA}"/>
              </a:ext>
            </a:extLst>
          </p:cNvPr>
          <p:cNvSpPr/>
          <p:nvPr/>
        </p:nvSpPr>
        <p:spPr>
          <a:xfrm>
            <a:off x="7168758" y="2176482"/>
            <a:ext cx="6406232" cy="30657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F77C468-264D-4C02-BC42-2A98E6F55B14}"/>
              </a:ext>
            </a:extLst>
          </p:cNvPr>
          <p:cNvSpPr txBox="1"/>
          <p:nvPr/>
        </p:nvSpPr>
        <p:spPr>
          <a:xfrm>
            <a:off x="10231631" y="41103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DA212E2-03CE-4197-A504-D2162E7D73CA}"/>
              </a:ext>
            </a:extLst>
          </p:cNvPr>
          <p:cNvSpPr txBox="1"/>
          <p:nvPr/>
        </p:nvSpPr>
        <p:spPr>
          <a:xfrm>
            <a:off x="9694023" y="40464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81F8D23-8708-431F-BDB9-16582186E0F8}"/>
              </a:ext>
            </a:extLst>
          </p:cNvPr>
          <p:cNvSpPr txBox="1"/>
          <p:nvPr/>
        </p:nvSpPr>
        <p:spPr>
          <a:xfrm>
            <a:off x="8909511" y="41483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A882D881-6421-4C20-BC4D-F1C5FD92C27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9079" y="241238"/>
            <a:ext cx="207429" cy="26757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00EDE01E-3484-4CDF-80D5-2A9416CCE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613" y="276652"/>
            <a:ext cx="174974" cy="169672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527DF794-B78B-4A4D-9431-8AD4E41117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7989" y="198857"/>
            <a:ext cx="323850" cy="238125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616C72F7-F582-452E-8E0B-81E82C1E0A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72557" y="183998"/>
            <a:ext cx="323850" cy="238125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91CAE65-811F-4529-8E43-BFFED7EA77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1723" y="191415"/>
            <a:ext cx="323850" cy="238125"/>
          </a:xfrm>
          <a:prstGeom prst="rect">
            <a:avLst/>
          </a:prstGeom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333CFF2E-FBF6-48F8-B6CD-C017F0D3549F}"/>
              </a:ext>
            </a:extLst>
          </p:cNvPr>
          <p:cNvSpPr/>
          <p:nvPr/>
        </p:nvSpPr>
        <p:spPr>
          <a:xfrm>
            <a:off x="10267383" y="671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F79A966-D9F3-4DEB-8F92-FE432C28F96B}"/>
              </a:ext>
            </a:extLst>
          </p:cNvPr>
          <p:cNvSpPr/>
          <p:nvPr/>
        </p:nvSpPr>
        <p:spPr>
          <a:xfrm>
            <a:off x="11104111" y="6750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70AAE91-5C11-4868-B50F-463942BF2B5C}"/>
              </a:ext>
            </a:extLst>
          </p:cNvPr>
          <p:cNvSpPr/>
          <p:nvPr/>
        </p:nvSpPr>
        <p:spPr>
          <a:xfrm>
            <a:off x="11711245" y="6630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558AF4F-376A-4C2F-B86E-58BB01348C34}"/>
              </a:ext>
            </a:extLst>
          </p:cNvPr>
          <p:cNvSpPr/>
          <p:nvPr/>
        </p:nvSpPr>
        <p:spPr>
          <a:xfrm>
            <a:off x="9015248" y="68547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D9E618A-29C9-4A0B-81D1-FCDF533FC010}"/>
              </a:ext>
            </a:extLst>
          </p:cNvPr>
          <p:cNvSpPr txBox="1"/>
          <p:nvPr/>
        </p:nvSpPr>
        <p:spPr>
          <a:xfrm>
            <a:off x="10203268" y="1153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F79129F-D380-427D-90C4-B6D244B08817}"/>
              </a:ext>
            </a:extLst>
          </p:cNvPr>
          <p:cNvSpPr txBox="1"/>
          <p:nvPr/>
        </p:nvSpPr>
        <p:spPr>
          <a:xfrm>
            <a:off x="10358561" y="129515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BD35D3F-F9D4-4825-BAA4-6E096421AB66}"/>
              </a:ext>
            </a:extLst>
          </p:cNvPr>
          <p:cNvSpPr txBox="1"/>
          <p:nvPr/>
        </p:nvSpPr>
        <p:spPr>
          <a:xfrm>
            <a:off x="10991883" y="1145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EFBD8CE-BA0E-4F10-82B4-60E713E58510}"/>
              </a:ext>
            </a:extLst>
          </p:cNvPr>
          <p:cNvSpPr txBox="1"/>
          <p:nvPr/>
        </p:nvSpPr>
        <p:spPr>
          <a:xfrm>
            <a:off x="11580280" y="1145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76A1DBA-DB62-4BC3-B631-41021A58036A}"/>
              </a:ext>
            </a:extLst>
          </p:cNvPr>
          <p:cNvSpPr txBox="1"/>
          <p:nvPr/>
        </p:nvSpPr>
        <p:spPr>
          <a:xfrm>
            <a:off x="11221897" y="12972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8CA64A9-37BE-493D-B0B0-DB98B495C24A}"/>
              </a:ext>
            </a:extLst>
          </p:cNvPr>
          <p:cNvSpPr txBox="1"/>
          <p:nvPr/>
        </p:nvSpPr>
        <p:spPr>
          <a:xfrm>
            <a:off x="11735093" y="132079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1F49F3B-93A0-49C1-AEC6-AFC8F001C0B1}"/>
              </a:ext>
            </a:extLst>
          </p:cNvPr>
          <p:cNvSpPr txBox="1"/>
          <p:nvPr/>
        </p:nvSpPr>
        <p:spPr>
          <a:xfrm>
            <a:off x="9549360" y="1178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37EE6CA-9007-42D8-A5B7-6B062BED93DD}"/>
              </a:ext>
            </a:extLst>
          </p:cNvPr>
          <p:cNvSpPr txBox="1"/>
          <p:nvPr/>
        </p:nvSpPr>
        <p:spPr>
          <a:xfrm>
            <a:off x="9704653" y="1319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383962-AB8A-4C09-9B08-F1DF29E9003D}"/>
              </a:ext>
            </a:extLst>
          </p:cNvPr>
          <p:cNvSpPr txBox="1"/>
          <p:nvPr/>
        </p:nvSpPr>
        <p:spPr>
          <a:xfrm>
            <a:off x="8899296" y="11902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9A0230B7-C616-42E1-8238-40C34E1C4A06}"/>
              </a:ext>
            </a:extLst>
          </p:cNvPr>
          <p:cNvSpPr txBox="1"/>
          <p:nvPr/>
        </p:nvSpPr>
        <p:spPr>
          <a:xfrm>
            <a:off x="9054589" y="133184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E81AFBE-EE99-4E04-AFC0-E2BBFF41E23D}"/>
              </a:ext>
            </a:extLst>
          </p:cNvPr>
          <p:cNvSpPr txBox="1"/>
          <p:nvPr/>
        </p:nvSpPr>
        <p:spPr>
          <a:xfrm>
            <a:off x="10285323" y="94199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11A8AD4-200E-4A3E-B715-2AB3C28B1194}"/>
              </a:ext>
            </a:extLst>
          </p:cNvPr>
          <p:cNvSpPr txBox="1"/>
          <p:nvPr/>
        </p:nvSpPr>
        <p:spPr>
          <a:xfrm>
            <a:off x="11138541" y="934835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EDA9C9F-20D7-48AC-9606-D22DA0B9D576}"/>
              </a:ext>
            </a:extLst>
          </p:cNvPr>
          <p:cNvSpPr txBox="1"/>
          <p:nvPr/>
        </p:nvSpPr>
        <p:spPr>
          <a:xfrm>
            <a:off x="11735739" y="937839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6" name="Isosceles Triangle 325">
            <a:extLst>
              <a:ext uri="{FF2B5EF4-FFF2-40B4-BE49-F238E27FC236}">
                <a16:creationId xmlns:a16="http://schemas.microsoft.com/office/drawing/2014/main" id="{7963874E-0293-4D5A-9693-B38FDFE67836}"/>
              </a:ext>
            </a:extLst>
          </p:cNvPr>
          <p:cNvSpPr/>
          <p:nvPr/>
        </p:nvSpPr>
        <p:spPr>
          <a:xfrm flipV="1">
            <a:off x="9242768" y="78051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8C5D1C8E-5132-49B4-A852-1A6A22262C93}"/>
              </a:ext>
            </a:extLst>
          </p:cNvPr>
          <p:cNvSpPr/>
          <p:nvPr/>
        </p:nvSpPr>
        <p:spPr>
          <a:xfrm>
            <a:off x="7348683" y="69648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4729D1F0-0D2B-41DA-B32A-BE7E605D7FB2}"/>
              </a:ext>
            </a:extLst>
          </p:cNvPr>
          <p:cNvSpPr/>
          <p:nvPr/>
        </p:nvSpPr>
        <p:spPr>
          <a:xfrm>
            <a:off x="7500505" y="84449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325F99F-651D-400D-A0AC-DABADB442EA7}"/>
              </a:ext>
            </a:extLst>
          </p:cNvPr>
          <p:cNvSpPr/>
          <p:nvPr/>
        </p:nvSpPr>
        <p:spPr>
          <a:xfrm>
            <a:off x="8197750" y="707319"/>
            <a:ext cx="482665" cy="463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6DE2724-37A5-4B3F-A0E9-B602FF49C9A4}"/>
              </a:ext>
            </a:extLst>
          </p:cNvPr>
          <p:cNvSpPr txBox="1"/>
          <p:nvPr/>
        </p:nvSpPr>
        <p:spPr>
          <a:xfrm>
            <a:off x="8167961" y="32016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29968A1-2995-4DA4-8571-4FBFBA581A6D}"/>
              </a:ext>
            </a:extLst>
          </p:cNvPr>
          <p:cNvSpPr txBox="1"/>
          <p:nvPr/>
        </p:nvSpPr>
        <p:spPr>
          <a:xfrm>
            <a:off x="6513995" y="16458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20C8970-4DD5-4BDA-8F4E-64C467ADE017}"/>
              </a:ext>
            </a:extLst>
          </p:cNvPr>
          <p:cNvSpPr txBox="1"/>
          <p:nvPr/>
        </p:nvSpPr>
        <p:spPr>
          <a:xfrm>
            <a:off x="7301945" y="21143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4A71614-5466-4F2D-B388-3C72B2C8BDA4}"/>
              </a:ext>
            </a:extLst>
          </p:cNvPr>
          <p:cNvSpPr txBox="1"/>
          <p:nvPr/>
        </p:nvSpPr>
        <p:spPr>
          <a:xfrm>
            <a:off x="7641187" y="38863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5B9F7BA-51F6-47EB-A4AE-E3178CBDA922}"/>
              </a:ext>
            </a:extLst>
          </p:cNvPr>
          <p:cNvSpPr txBox="1"/>
          <p:nvPr/>
        </p:nvSpPr>
        <p:spPr>
          <a:xfrm>
            <a:off x="7257532" y="12604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4D6AD660-C312-4D3E-B8C5-15FBC8A31A41}"/>
              </a:ext>
            </a:extLst>
          </p:cNvPr>
          <p:cNvSpPr txBox="1"/>
          <p:nvPr/>
        </p:nvSpPr>
        <p:spPr>
          <a:xfrm>
            <a:off x="7380110" y="1368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943C529-3C7C-4DAD-A62C-54F91EFED607}"/>
              </a:ext>
            </a:extLst>
          </p:cNvPr>
          <p:cNvSpPr/>
          <p:nvPr/>
        </p:nvSpPr>
        <p:spPr>
          <a:xfrm>
            <a:off x="6559757" y="689798"/>
            <a:ext cx="482665" cy="463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01A629EB-9744-4278-A14A-43AE77EAC13C}"/>
              </a:ext>
            </a:extLst>
          </p:cNvPr>
          <p:cNvSpPr/>
          <p:nvPr/>
        </p:nvSpPr>
        <p:spPr>
          <a:xfrm>
            <a:off x="6707781" y="83256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CA615AD-2D59-41B0-AE21-D1CC3653FFC6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329021EF-B961-419D-9ADF-38F1456DC357}"/>
              </a:ext>
            </a:extLst>
          </p:cNvPr>
          <p:cNvSpPr/>
          <p:nvPr/>
        </p:nvSpPr>
        <p:spPr>
          <a:xfrm flipV="1">
            <a:off x="9873959" y="77263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154163D2-E539-4552-ACE0-681C8247B6E8}"/>
              </a:ext>
            </a:extLst>
          </p:cNvPr>
          <p:cNvSpPr/>
          <p:nvPr/>
        </p:nvSpPr>
        <p:spPr>
          <a:xfrm flipV="1">
            <a:off x="10486917" y="77140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45D58-4188-4F48-B03A-F896D8BEA51A}"/>
              </a:ext>
            </a:extLst>
          </p:cNvPr>
          <p:cNvCxnSpPr/>
          <p:nvPr/>
        </p:nvCxnSpPr>
        <p:spPr>
          <a:xfrm>
            <a:off x="8044740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139CD44-8B89-4740-A0AC-DBFE806D1C66}"/>
              </a:ext>
            </a:extLst>
          </p:cNvPr>
          <p:cNvCxnSpPr/>
          <p:nvPr/>
        </p:nvCxnSpPr>
        <p:spPr>
          <a:xfrm>
            <a:off x="7135475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E7D7E46-F185-4518-8216-10D681419B34}"/>
              </a:ext>
            </a:extLst>
          </p:cNvPr>
          <p:cNvCxnSpPr/>
          <p:nvPr/>
        </p:nvCxnSpPr>
        <p:spPr>
          <a:xfrm>
            <a:off x="8817391" y="26156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4962011-2923-43B9-862B-089D5F6270D5}"/>
              </a:ext>
            </a:extLst>
          </p:cNvPr>
          <p:cNvCxnSpPr/>
          <p:nvPr/>
        </p:nvCxnSpPr>
        <p:spPr>
          <a:xfrm>
            <a:off x="10948696" y="23578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5E96F50-A618-404B-A125-902E60F7032A}"/>
              </a:ext>
            </a:extLst>
          </p:cNvPr>
          <p:cNvCxnSpPr/>
          <p:nvPr/>
        </p:nvCxnSpPr>
        <p:spPr>
          <a:xfrm>
            <a:off x="6358315" y="23578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0191E3F-AA31-416D-B6C0-4BFF1D2F0A20}"/>
              </a:ext>
            </a:extLst>
          </p:cNvPr>
          <p:cNvCxnSpPr/>
          <p:nvPr/>
        </p:nvCxnSpPr>
        <p:spPr>
          <a:xfrm>
            <a:off x="12363957" y="24978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88A4D4C-29BB-47FF-8EE9-F4D57125B63E}"/>
              </a:ext>
            </a:extLst>
          </p:cNvPr>
          <p:cNvSpPr txBox="1"/>
          <p:nvPr/>
        </p:nvSpPr>
        <p:spPr>
          <a:xfrm>
            <a:off x="12539373" y="146951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23A5FC0-0882-4AEC-8423-64ACF7D42AB8}"/>
              </a:ext>
            </a:extLst>
          </p:cNvPr>
          <p:cNvSpPr/>
          <p:nvPr/>
        </p:nvSpPr>
        <p:spPr>
          <a:xfrm>
            <a:off x="12585135" y="672166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20C1F2B-C699-4A8A-904E-C6CF0A101317}"/>
              </a:ext>
            </a:extLst>
          </p:cNvPr>
          <p:cNvSpPr/>
          <p:nvPr/>
        </p:nvSpPr>
        <p:spPr>
          <a:xfrm>
            <a:off x="12733159" y="81493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36469-0029-4455-B8E0-70DAC81A281B}"/>
              </a:ext>
            </a:extLst>
          </p:cNvPr>
          <p:cNvSpPr/>
          <p:nvPr/>
        </p:nvSpPr>
        <p:spPr>
          <a:xfrm>
            <a:off x="237403" y="6649256"/>
            <a:ext cx="7900028" cy="326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E9FC51A-61A3-4776-ABCF-EE2F120BB689}"/>
              </a:ext>
            </a:extLst>
          </p:cNvPr>
          <p:cNvSpPr/>
          <p:nvPr/>
        </p:nvSpPr>
        <p:spPr>
          <a:xfrm>
            <a:off x="8291725" y="6642597"/>
            <a:ext cx="5171193" cy="326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B22F9909-0C71-4137-ADAD-8E10C63E8501}"/>
              </a:ext>
            </a:extLst>
          </p:cNvPr>
          <p:cNvSpPr/>
          <p:nvPr/>
        </p:nvSpPr>
        <p:spPr>
          <a:xfrm>
            <a:off x="234217" y="6253409"/>
            <a:ext cx="13228701" cy="326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1A8F9542-E30F-4C36-932B-8EAB53B1E928}"/>
              </a:ext>
            </a:extLst>
          </p:cNvPr>
          <p:cNvSpPr/>
          <p:nvPr/>
        </p:nvSpPr>
        <p:spPr>
          <a:xfrm>
            <a:off x="2912391" y="7063029"/>
            <a:ext cx="2541759" cy="627082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8EA6B774-E6DF-4511-8245-72FFC3CF69F8}"/>
              </a:ext>
            </a:extLst>
          </p:cNvPr>
          <p:cNvSpPr/>
          <p:nvPr/>
        </p:nvSpPr>
        <p:spPr>
          <a:xfrm>
            <a:off x="2946831" y="8284870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1EB3072-2845-4483-9923-726A92AA271B}"/>
              </a:ext>
            </a:extLst>
          </p:cNvPr>
          <p:cNvSpPr txBox="1"/>
          <p:nvPr/>
        </p:nvSpPr>
        <p:spPr>
          <a:xfrm>
            <a:off x="3761321" y="7634030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EB50061F-2A8A-43DB-A294-98AA7AE89BDC}"/>
              </a:ext>
            </a:extLst>
          </p:cNvPr>
          <p:cNvSpPr txBox="1"/>
          <p:nvPr/>
        </p:nvSpPr>
        <p:spPr>
          <a:xfrm>
            <a:off x="3092748" y="764114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265FB413-9EA3-4D14-A530-3960AA007034}"/>
              </a:ext>
            </a:extLst>
          </p:cNvPr>
          <p:cNvSpPr txBox="1"/>
          <p:nvPr/>
        </p:nvSpPr>
        <p:spPr>
          <a:xfrm>
            <a:off x="3762432" y="8210115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43D08811-FBBA-4E05-9A14-08CB5EAF86B8}"/>
              </a:ext>
            </a:extLst>
          </p:cNvPr>
          <p:cNvSpPr txBox="1"/>
          <p:nvPr/>
        </p:nvSpPr>
        <p:spPr>
          <a:xfrm>
            <a:off x="3096321" y="819688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B2B88ACE-CAEF-4E75-8AC7-3B54D5ED5D5F}"/>
              </a:ext>
            </a:extLst>
          </p:cNvPr>
          <p:cNvSpPr/>
          <p:nvPr/>
        </p:nvSpPr>
        <p:spPr>
          <a:xfrm>
            <a:off x="2955968" y="7693449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88B99889-8606-4409-B39C-D0AA12A6E258}"/>
              </a:ext>
            </a:extLst>
          </p:cNvPr>
          <p:cNvSpPr/>
          <p:nvPr/>
        </p:nvSpPr>
        <p:spPr>
          <a:xfrm>
            <a:off x="2912806" y="8976056"/>
            <a:ext cx="252839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BF772DCB-CF51-40A2-9839-14F28D2644C7}"/>
              </a:ext>
            </a:extLst>
          </p:cNvPr>
          <p:cNvSpPr/>
          <p:nvPr/>
        </p:nvSpPr>
        <p:spPr>
          <a:xfrm>
            <a:off x="2973900" y="9240153"/>
            <a:ext cx="2260871" cy="233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E92FEA0A-38BA-4FED-A2BA-9746C29AC029}"/>
              </a:ext>
            </a:extLst>
          </p:cNvPr>
          <p:cNvSpPr/>
          <p:nvPr/>
        </p:nvSpPr>
        <p:spPr>
          <a:xfrm>
            <a:off x="2975152" y="8990888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</a:t>
            </a: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B5F13C05-9C55-4924-BB73-9FDA532DA9E0}"/>
              </a:ext>
            </a:extLst>
          </p:cNvPr>
          <p:cNvSpPr/>
          <p:nvPr/>
        </p:nvSpPr>
        <p:spPr>
          <a:xfrm>
            <a:off x="2917245" y="9543709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F2E3439A-64A7-4363-B459-D47A20E09244}"/>
              </a:ext>
            </a:extLst>
          </p:cNvPr>
          <p:cNvSpPr/>
          <p:nvPr/>
        </p:nvSpPr>
        <p:spPr>
          <a:xfrm>
            <a:off x="3012592" y="9807805"/>
            <a:ext cx="2233370" cy="240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1E06B127-6FF7-43F5-B8B1-3C4790042934}"/>
              </a:ext>
            </a:extLst>
          </p:cNvPr>
          <p:cNvSpPr/>
          <p:nvPr/>
        </p:nvSpPr>
        <p:spPr>
          <a:xfrm>
            <a:off x="2985725" y="9564707"/>
            <a:ext cx="9781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CA687C04-BC69-4D0F-BECF-0278CE2A4DC8}"/>
              </a:ext>
            </a:extLst>
          </p:cNvPr>
          <p:cNvSpPr txBox="1"/>
          <p:nvPr/>
        </p:nvSpPr>
        <p:spPr>
          <a:xfrm>
            <a:off x="5214709" y="92299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2E11676B-82BD-4CBA-8340-4957A6C4A5AE}"/>
              </a:ext>
            </a:extLst>
          </p:cNvPr>
          <p:cNvSpPr txBox="1"/>
          <p:nvPr/>
        </p:nvSpPr>
        <p:spPr>
          <a:xfrm>
            <a:off x="5220324" y="978744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35" name="Isosceles Triangle 534">
            <a:extLst>
              <a:ext uri="{FF2B5EF4-FFF2-40B4-BE49-F238E27FC236}">
                <a16:creationId xmlns:a16="http://schemas.microsoft.com/office/drawing/2014/main" id="{620570F3-8EC3-4054-89C0-72ACBACAA461}"/>
              </a:ext>
            </a:extLst>
          </p:cNvPr>
          <p:cNvSpPr/>
          <p:nvPr/>
        </p:nvSpPr>
        <p:spPr>
          <a:xfrm rot="10800000">
            <a:off x="2993599" y="1090686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Isosceles Triangle 536">
            <a:extLst>
              <a:ext uri="{FF2B5EF4-FFF2-40B4-BE49-F238E27FC236}">
                <a16:creationId xmlns:a16="http://schemas.microsoft.com/office/drawing/2014/main" id="{099C7EB3-04C7-4C2D-84E0-88AE403F2B19}"/>
              </a:ext>
            </a:extLst>
          </p:cNvPr>
          <p:cNvSpPr/>
          <p:nvPr/>
        </p:nvSpPr>
        <p:spPr>
          <a:xfrm rot="10800000">
            <a:off x="5314179" y="7687889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Isosceles Triangle 537">
            <a:extLst>
              <a:ext uri="{FF2B5EF4-FFF2-40B4-BE49-F238E27FC236}">
                <a16:creationId xmlns:a16="http://schemas.microsoft.com/office/drawing/2014/main" id="{78A3DAAF-1575-4841-B760-62FE02847B51}"/>
              </a:ext>
            </a:extLst>
          </p:cNvPr>
          <p:cNvSpPr/>
          <p:nvPr/>
        </p:nvSpPr>
        <p:spPr>
          <a:xfrm>
            <a:off x="5310209" y="822707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497D9704-F5A8-43D5-9EFA-9639F4EDE5E5}"/>
              </a:ext>
            </a:extLst>
          </p:cNvPr>
          <p:cNvSpPr/>
          <p:nvPr/>
        </p:nvSpPr>
        <p:spPr>
          <a:xfrm>
            <a:off x="3073594" y="7620206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738DEE38-F835-425B-BCB9-AE25015A34C7}"/>
              </a:ext>
            </a:extLst>
          </p:cNvPr>
          <p:cNvSpPr/>
          <p:nvPr/>
        </p:nvSpPr>
        <p:spPr>
          <a:xfrm>
            <a:off x="3737282" y="7621434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0A4F831E-CBF9-40F5-88A5-614F148FD902}"/>
              </a:ext>
            </a:extLst>
          </p:cNvPr>
          <p:cNvSpPr/>
          <p:nvPr/>
        </p:nvSpPr>
        <p:spPr>
          <a:xfrm>
            <a:off x="3736804" y="8188939"/>
            <a:ext cx="1716603" cy="5301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59EF8F45-1DD9-4A13-9579-5D5C69571CA2}"/>
              </a:ext>
            </a:extLst>
          </p:cNvPr>
          <p:cNvSpPr/>
          <p:nvPr/>
        </p:nvSpPr>
        <p:spPr>
          <a:xfrm>
            <a:off x="3060925" y="8187979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Isosceles Triangle 543">
            <a:extLst>
              <a:ext uri="{FF2B5EF4-FFF2-40B4-BE49-F238E27FC236}">
                <a16:creationId xmlns:a16="http://schemas.microsoft.com/office/drawing/2014/main" id="{8249FDB2-611D-4AAC-BC2E-B39DE0061FC3}"/>
              </a:ext>
            </a:extLst>
          </p:cNvPr>
          <p:cNvSpPr/>
          <p:nvPr/>
        </p:nvSpPr>
        <p:spPr>
          <a:xfrm rot="10800000">
            <a:off x="5320634" y="1091183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CBC9E792-333C-4503-87B6-59BF487E1147}"/>
              </a:ext>
            </a:extLst>
          </p:cNvPr>
          <p:cNvSpPr/>
          <p:nvPr/>
        </p:nvSpPr>
        <p:spPr>
          <a:xfrm>
            <a:off x="3158645" y="10841602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0380FDF7-FEF2-46A7-9BFA-BAC2FC105602}"/>
              </a:ext>
            </a:extLst>
          </p:cNvPr>
          <p:cNvSpPr/>
          <p:nvPr/>
        </p:nvSpPr>
        <p:spPr>
          <a:xfrm>
            <a:off x="3766072" y="10841602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BFDF93A8-964F-47AC-BAD9-ECBA535D5237}"/>
              </a:ext>
            </a:extLst>
          </p:cNvPr>
          <p:cNvSpPr txBox="1"/>
          <p:nvPr/>
        </p:nvSpPr>
        <p:spPr>
          <a:xfrm>
            <a:off x="3216818" y="1084944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EF96EB34-F650-43D1-A291-4B39D5767B7D}"/>
              </a:ext>
            </a:extLst>
          </p:cNvPr>
          <p:cNvSpPr txBox="1"/>
          <p:nvPr/>
        </p:nvSpPr>
        <p:spPr>
          <a:xfrm>
            <a:off x="3813330" y="1084160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50276200-8A30-4837-8F71-F4A13C43C8AC}"/>
              </a:ext>
            </a:extLst>
          </p:cNvPr>
          <p:cNvSpPr txBox="1"/>
          <p:nvPr/>
        </p:nvSpPr>
        <p:spPr>
          <a:xfrm>
            <a:off x="2972602" y="9805921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5C63D56A-ADC5-4765-A622-AB43AA99EEE1}"/>
              </a:ext>
            </a:extLst>
          </p:cNvPr>
          <p:cNvSpPr txBox="1"/>
          <p:nvPr/>
        </p:nvSpPr>
        <p:spPr>
          <a:xfrm>
            <a:off x="2962048" y="9230634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WATTS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FAC88A1F-05E8-4F37-9B7F-A9BD5AA9F567}"/>
              </a:ext>
            </a:extLst>
          </p:cNvPr>
          <p:cNvSpPr/>
          <p:nvPr/>
        </p:nvSpPr>
        <p:spPr>
          <a:xfrm>
            <a:off x="2913550" y="10106474"/>
            <a:ext cx="2535143" cy="555093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FCB8FD38-0EC7-471B-BE16-18938802203C}"/>
              </a:ext>
            </a:extLst>
          </p:cNvPr>
          <p:cNvSpPr/>
          <p:nvPr/>
        </p:nvSpPr>
        <p:spPr>
          <a:xfrm>
            <a:off x="3008897" y="10370570"/>
            <a:ext cx="2233370" cy="240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50839156-C362-4302-8A00-FAE07C6A3276}"/>
              </a:ext>
            </a:extLst>
          </p:cNvPr>
          <p:cNvSpPr/>
          <p:nvPr/>
        </p:nvSpPr>
        <p:spPr>
          <a:xfrm>
            <a:off x="2982030" y="10127472"/>
            <a:ext cx="11817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Should be selected with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E1885C9C-B7AE-4636-AE2D-5A2FE19EC3F0}"/>
              </a:ext>
            </a:extLst>
          </p:cNvPr>
          <p:cNvSpPr txBox="1"/>
          <p:nvPr/>
        </p:nvSpPr>
        <p:spPr>
          <a:xfrm>
            <a:off x="5216629" y="1035021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2C90F21E-C7C9-4B84-877B-2F4173E262F9}"/>
              </a:ext>
            </a:extLst>
          </p:cNvPr>
          <p:cNvSpPr txBox="1"/>
          <p:nvPr/>
        </p:nvSpPr>
        <p:spPr>
          <a:xfrm>
            <a:off x="3032281" y="10387486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8BCB2820-F082-4384-9867-DFE7C8D7B52E}"/>
              </a:ext>
            </a:extLst>
          </p:cNvPr>
          <p:cNvSpPr/>
          <p:nvPr/>
        </p:nvSpPr>
        <p:spPr>
          <a:xfrm>
            <a:off x="226682" y="7060344"/>
            <a:ext cx="2541759" cy="240895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87" name="Isosceles Triangle 586">
            <a:extLst>
              <a:ext uri="{FF2B5EF4-FFF2-40B4-BE49-F238E27FC236}">
                <a16:creationId xmlns:a16="http://schemas.microsoft.com/office/drawing/2014/main" id="{ACD0323A-D6CB-47EA-B910-86AD83362D96}"/>
              </a:ext>
            </a:extLst>
          </p:cNvPr>
          <p:cNvSpPr/>
          <p:nvPr/>
        </p:nvSpPr>
        <p:spPr>
          <a:xfrm rot="10800000">
            <a:off x="269708" y="760479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Isosceles Triangle 593">
            <a:extLst>
              <a:ext uri="{FF2B5EF4-FFF2-40B4-BE49-F238E27FC236}">
                <a16:creationId xmlns:a16="http://schemas.microsoft.com/office/drawing/2014/main" id="{CCA08253-65DC-4D19-9E50-DD519C32180F}"/>
              </a:ext>
            </a:extLst>
          </p:cNvPr>
          <p:cNvSpPr/>
          <p:nvPr/>
        </p:nvSpPr>
        <p:spPr>
          <a:xfrm rot="10800000">
            <a:off x="2612645" y="760976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6A07BD1D-7C0C-4FD4-B1F2-3D64C52F2BF9}"/>
              </a:ext>
            </a:extLst>
          </p:cNvPr>
          <p:cNvSpPr/>
          <p:nvPr/>
        </p:nvSpPr>
        <p:spPr>
          <a:xfrm>
            <a:off x="429074" y="7539532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733B0FEA-7AB0-4671-9DC7-121378B96881}"/>
              </a:ext>
            </a:extLst>
          </p:cNvPr>
          <p:cNvSpPr/>
          <p:nvPr/>
        </p:nvSpPr>
        <p:spPr>
          <a:xfrm>
            <a:off x="1058083" y="7539532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C9F2DBF0-4B0A-426A-9A60-EA4BE7E45443}"/>
              </a:ext>
            </a:extLst>
          </p:cNvPr>
          <p:cNvSpPr txBox="1"/>
          <p:nvPr/>
        </p:nvSpPr>
        <p:spPr>
          <a:xfrm>
            <a:off x="508830" y="7547372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2DE4DB2D-C134-4FC2-BD91-9B49D76F1821}"/>
              </a:ext>
            </a:extLst>
          </p:cNvPr>
          <p:cNvSpPr txBox="1"/>
          <p:nvPr/>
        </p:nvSpPr>
        <p:spPr>
          <a:xfrm>
            <a:off x="1105341" y="753953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7834F1E9-5E69-494F-A129-92AA41FD2CB8}"/>
              </a:ext>
            </a:extLst>
          </p:cNvPr>
          <p:cNvSpPr/>
          <p:nvPr/>
        </p:nvSpPr>
        <p:spPr>
          <a:xfrm>
            <a:off x="224334" y="7124992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Isosceles Triangle 599">
            <a:extLst>
              <a:ext uri="{FF2B5EF4-FFF2-40B4-BE49-F238E27FC236}">
                <a16:creationId xmlns:a16="http://schemas.microsoft.com/office/drawing/2014/main" id="{E254D30A-C613-4158-BBE6-05E87AFA1339}"/>
              </a:ext>
            </a:extLst>
          </p:cNvPr>
          <p:cNvSpPr/>
          <p:nvPr/>
        </p:nvSpPr>
        <p:spPr>
          <a:xfrm rot="10800000">
            <a:off x="2620485" y="722644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63A0F4DF-CD0D-469B-B942-963A58D4302B}"/>
              </a:ext>
            </a:extLst>
          </p:cNvPr>
          <p:cNvSpPr txBox="1"/>
          <p:nvPr/>
        </p:nvSpPr>
        <p:spPr>
          <a:xfrm>
            <a:off x="499332" y="717514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ID</a:t>
            </a:r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660F94A0-A1BC-4B06-9F71-BA2A14EFE382}"/>
              </a:ext>
            </a:extLst>
          </p:cNvPr>
          <p:cNvSpPr/>
          <p:nvPr/>
        </p:nvSpPr>
        <p:spPr>
          <a:xfrm>
            <a:off x="432332" y="7151832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Isosceles Triangle 603">
            <a:extLst>
              <a:ext uri="{FF2B5EF4-FFF2-40B4-BE49-F238E27FC236}">
                <a16:creationId xmlns:a16="http://schemas.microsoft.com/office/drawing/2014/main" id="{CE132869-B19E-47A3-915E-1B907A614628}"/>
              </a:ext>
            </a:extLst>
          </p:cNvPr>
          <p:cNvSpPr/>
          <p:nvPr/>
        </p:nvSpPr>
        <p:spPr>
          <a:xfrm rot="10800000">
            <a:off x="284542" y="724043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95CBDA54-D7F8-4A13-93EE-EEAD11683A90}"/>
              </a:ext>
            </a:extLst>
          </p:cNvPr>
          <p:cNvSpPr/>
          <p:nvPr/>
        </p:nvSpPr>
        <p:spPr>
          <a:xfrm>
            <a:off x="2912985" y="7121607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Isosceles Triangle 608">
            <a:extLst>
              <a:ext uri="{FF2B5EF4-FFF2-40B4-BE49-F238E27FC236}">
                <a16:creationId xmlns:a16="http://schemas.microsoft.com/office/drawing/2014/main" id="{A1AE2B1D-9247-4B1D-B306-800C200ECFD7}"/>
              </a:ext>
            </a:extLst>
          </p:cNvPr>
          <p:cNvSpPr/>
          <p:nvPr/>
        </p:nvSpPr>
        <p:spPr>
          <a:xfrm rot="10800000">
            <a:off x="5309136" y="722306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F264CA87-7F54-4CD2-9843-7456B47BFCC9}"/>
              </a:ext>
            </a:extLst>
          </p:cNvPr>
          <p:cNvSpPr txBox="1"/>
          <p:nvPr/>
        </p:nvSpPr>
        <p:spPr>
          <a:xfrm>
            <a:off x="3187983" y="7171762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925579C2-C03F-4728-9897-72850E8FD04B}"/>
              </a:ext>
            </a:extLst>
          </p:cNvPr>
          <p:cNvSpPr/>
          <p:nvPr/>
        </p:nvSpPr>
        <p:spPr>
          <a:xfrm>
            <a:off x="3120983" y="7148447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Isosceles Triangle 611">
            <a:extLst>
              <a:ext uri="{FF2B5EF4-FFF2-40B4-BE49-F238E27FC236}">
                <a16:creationId xmlns:a16="http://schemas.microsoft.com/office/drawing/2014/main" id="{482F843B-B17B-464C-BD82-E2DF7087CB8E}"/>
              </a:ext>
            </a:extLst>
          </p:cNvPr>
          <p:cNvSpPr/>
          <p:nvPr/>
        </p:nvSpPr>
        <p:spPr>
          <a:xfrm rot="10800000">
            <a:off x="2973193" y="723705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42092A-EAE2-49BE-B00A-94CE518207BC}"/>
              </a:ext>
            </a:extLst>
          </p:cNvPr>
          <p:cNvGrpSpPr/>
          <p:nvPr/>
        </p:nvGrpSpPr>
        <p:grpSpPr>
          <a:xfrm>
            <a:off x="3046257" y="12801256"/>
            <a:ext cx="2452198" cy="489410"/>
            <a:chOff x="6835648" y="12258896"/>
            <a:chExt cx="2452198" cy="489410"/>
          </a:xfrm>
        </p:grpSpPr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EF3542A-C9CF-46F7-A331-9301DEE5D1DC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22210543-F6BD-431E-BFF3-412247A070B3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BD864C96-06DB-4B55-8C7B-41F28DC669CD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579" name="Picture 578">
              <a:extLst>
                <a:ext uri="{FF2B5EF4-FFF2-40B4-BE49-F238E27FC236}">
                  <a16:creationId xmlns:a16="http://schemas.microsoft.com/office/drawing/2014/main" id="{A02CCD2A-6075-4918-ABED-0F9BD9508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07D39960-C5C6-4998-90E4-4FB7136D7CBC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3C1A74D2-2A7A-45CD-AD16-325503791720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052BC81A-7123-4B15-9ECD-3DEF02FF9C85}"/>
                  </a:ext>
                </a:extLst>
              </p:cNvPr>
              <p:cNvCxnSpPr>
                <a:stCxn id="614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8" name="Rectangle 617">
            <a:extLst>
              <a:ext uri="{FF2B5EF4-FFF2-40B4-BE49-F238E27FC236}">
                <a16:creationId xmlns:a16="http://schemas.microsoft.com/office/drawing/2014/main" id="{B1FBEE5E-27D2-43DF-A726-FAB8530E524A}"/>
              </a:ext>
            </a:extLst>
          </p:cNvPr>
          <p:cNvSpPr/>
          <p:nvPr/>
        </p:nvSpPr>
        <p:spPr>
          <a:xfrm>
            <a:off x="5585532" y="7100302"/>
            <a:ext cx="2541759" cy="24358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81A085FE-AF9B-48B9-B100-53A373296C23}"/>
              </a:ext>
            </a:extLst>
          </p:cNvPr>
          <p:cNvSpPr/>
          <p:nvPr/>
        </p:nvSpPr>
        <p:spPr>
          <a:xfrm>
            <a:off x="5583184" y="7164950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Isosceles Triangle 628">
            <a:extLst>
              <a:ext uri="{FF2B5EF4-FFF2-40B4-BE49-F238E27FC236}">
                <a16:creationId xmlns:a16="http://schemas.microsoft.com/office/drawing/2014/main" id="{9CD660A2-EA6B-4A14-8670-8E2C9AFA41A1}"/>
              </a:ext>
            </a:extLst>
          </p:cNvPr>
          <p:cNvSpPr/>
          <p:nvPr/>
        </p:nvSpPr>
        <p:spPr>
          <a:xfrm rot="10800000">
            <a:off x="7979335" y="726640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F45CE7AD-68BD-41D3-A5CE-DE70B45D1A7A}"/>
              </a:ext>
            </a:extLst>
          </p:cNvPr>
          <p:cNvSpPr txBox="1"/>
          <p:nvPr/>
        </p:nvSpPr>
        <p:spPr>
          <a:xfrm>
            <a:off x="5858182" y="7215105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WATTS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6B7E6C3F-3999-4FA8-B3BE-0A2F256CB4AE}"/>
              </a:ext>
            </a:extLst>
          </p:cNvPr>
          <p:cNvSpPr/>
          <p:nvPr/>
        </p:nvSpPr>
        <p:spPr>
          <a:xfrm>
            <a:off x="5791182" y="7191790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Isosceles Triangle 632">
            <a:extLst>
              <a:ext uri="{FF2B5EF4-FFF2-40B4-BE49-F238E27FC236}">
                <a16:creationId xmlns:a16="http://schemas.microsoft.com/office/drawing/2014/main" id="{65812B35-BC35-4EA8-B239-88EEE3C78B74}"/>
              </a:ext>
            </a:extLst>
          </p:cNvPr>
          <p:cNvSpPr/>
          <p:nvPr/>
        </p:nvSpPr>
        <p:spPr>
          <a:xfrm rot="10800000">
            <a:off x="5643392" y="728039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FFE7749D-FA08-4C30-B1CC-99543FFDEEC6}"/>
              </a:ext>
            </a:extLst>
          </p:cNvPr>
          <p:cNvGrpSpPr/>
          <p:nvPr/>
        </p:nvGrpSpPr>
        <p:grpSpPr>
          <a:xfrm>
            <a:off x="3766072" y="8718278"/>
            <a:ext cx="1690499" cy="238644"/>
            <a:chOff x="9938886" y="11859436"/>
            <a:chExt cx="1690499" cy="238644"/>
          </a:xfrm>
        </p:grpSpPr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CA1C256D-6A1B-4DED-B180-9D344B3FF77E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642" name="Picture 641">
                <a:extLst>
                  <a:ext uri="{FF2B5EF4-FFF2-40B4-BE49-F238E27FC236}">
                    <a16:creationId xmlns:a16="http://schemas.microsoft.com/office/drawing/2014/main" id="{C584108F-82A2-43C2-8D31-AFE27992F0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643" name="Picture 642">
                <a:extLst>
                  <a:ext uri="{FF2B5EF4-FFF2-40B4-BE49-F238E27FC236}">
                    <a16:creationId xmlns:a16="http://schemas.microsoft.com/office/drawing/2014/main" id="{F6309C1C-F588-44EF-8BBF-74203D344A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644" name="Picture 643">
                <a:extLst>
                  <a:ext uri="{FF2B5EF4-FFF2-40B4-BE49-F238E27FC236}">
                    <a16:creationId xmlns:a16="http://schemas.microsoft.com/office/drawing/2014/main" id="{6650317A-F8EB-48B6-87D1-38D2DDC34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645" name="Picture 644">
                <a:extLst>
                  <a:ext uri="{FF2B5EF4-FFF2-40B4-BE49-F238E27FC236}">
                    <a16:creationId xmlns:a16="http://schemas.microsoft.com/office/drawing/2014/main" id="{DB8A6CB3-6C15-4FD8-8C18-F20299B30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640" name="Picture 639">
              <a:extLst>
                <a:ext uri="{FF2B5EF4-FFF2-40B4-BE49-F238E27FC236}">
                  <a16:creationId xmlns:a16="http://schemas.microsoft.com/office/drawing/2014/main" id="{67CD234B-3C9A-4C40-8EC4-B17711AD7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641" name="Picture 640">
              <a:extLst>
                <a:ext uri="{FF2B5EF4-FFF2-40B4-BE49-F238E27FC236}">
                  <a16:creationId xmlns:a16="http://schemas.microsoft.com/office/drawing/2014/main" id="{10037C11-D099-4C7A-BEFA-7ED386288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91C70737-5FA3-48A7-A17D-13468454BD77}"/>
              </a:ext>
            </a:extLst>
          </p:cNvPr>
          <p:cNvGrpSpPr/>
          <p:nvPr/>
        </p:nvGrpSpPr>
        <p:grpSpPr>
          <a:xfrm>
            <a:off x="3058362" y="12403699"/>
            <a:ext cx="1690499" cy="238644"/>
            <a:chOff x="9938886" y="11859436"/>
            <a:chExt cx="1690499" cy="238644"/>
          </a:xfrm>
        </p:grpSpPr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id="{F200FC21-1366-4BDC-80F5-AE46339B19A5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650" name="Picture 649">
                <a:extLst>
                  <a:ext uri="{FF2B5EF4-FFF2-40B4-BE49-F238E27FC236}">
                    <a16:creationId xmlns:a16="http://schemas.microsoft.com/office/drawing/2014/main" id="{92A9CE46-963C-4417-8D0F-C261758712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651" name="Picture 650">
                <a:extLst>
                  <a:ext uri="{FF2B5EF4-FFF2-40B4-BE49-F238E27FC236}">
                    <a16:creationId xmlns:a16="http://schemas.microsoft.com/office/drawing/2014/main" id="{898B34B6-55E4-47D6-983B-EBA1F90F08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652" name="Picture 651">
                <a:extLst>
                  <a:ext uri="{FF2B5EF4-FFF2-40B4-BE49-F238E27FC236}">
                    <a16:creationId xmlns:a16="http://schemas.microsoft.com/office/drawing/2014/main" id="{53FA0060-DB6E-46C5-8461-D8FE9A1D8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653" name="Picture 652">
                <a:extLst>
                  <a:ext uri="{FF2B5EF4-FFF2-40B4-BE49-F238E27FC236}">
                    <a16:creationId xmlns:a16="http://schemas.microsoft.com/office/drawing/2014/main" id="{0C987AEA-F474-40C9-8C22-3E2DFB3A37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648" name="Picture 647">
              <a:extLst>
                <a:ext uri="{FF2B5EF4-FFF2-40B4-BE49-F238E27FC236}">
                  <a16:creationId xmlns:a16="http://schemas.microsoft.com/office/drawing/2014/main" id="{B9897CC8-89E8-42A0-9871-94E69966B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649" name="Picture 648">
              <a:extLst>
                <a:ext uri="{FF2B5EF4-FFF2-40B4-BE49-F238E27FC236}">
                  <a16:creationId xmlns:a16="http://schemas.microsoft.com/office/drawing/2014/main" id="{1B5B4C01-E5F9-4EF5-9602-3EB4F7AD9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sp>
        <p:nvSpPr>
          <p:cNvPr id="654" name="Rectangle 653">
            <a:extLst>
              <a:ext uri="{FF2B5EF4-FFF2-40B4-BE49-F238E27FC236}">
                <a16:creationId xmlns:a16="http://schemas.microsoft.com/office/drawing/2014/main" id="{ACF6F4F5-545D-495C-9C11-4EDAA7EA18CB}"/>
              </a:ext>
            </a:extLst>
          </p:cNvPr>
          <p:cNvSpPr/>
          <p:nvPr/>
        </p:nvSpPr>
        <p:spPr>
          <a:xfrm>
            <a:off x="2896339" y="11608663"/>
            <a:ext cx="2560232" cy="7971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4D077315-6A07-4E2C-916A-16C5561214A7}"/>
              </a:ext>
            </a:extLst>
          </p:cNvPr>
          <p:cNvSpPr/>
          <p:nvPr/>
        </p:nvSpPr>
        <p:spPr>
          <a:xfrm>
            <a:off x="2968896" y="11408388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E223AA9C-18C9-469F-9A93-AE506046D242}"/>
              </a:ext>
            </a:extLst>
          </p:cNvPr>
          <p:cNvSpPr txBox="1"/>
          <p:nvPr/>
        </p:nvSpPr>
        <p:spPr>
          <a:xfrm>
            <a:off x="3068773" y="11651684"/>
            <a:ext cx="2185810" cy="301621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1. 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51FEB1F2-BAB2-4CB3-842B-24D19AAEE03B}"/>
              </a:ext>
            </a:extLst>
          </p:cNvPr>
          <p:cNvSpPr txBox="1"/>
          <p:nvPr/>
        </p:nvSpPr>
        <p:spPr>
          <a:xfrm>
            <a:off x="3056455" y="11995615"/>
            <a:ext cx="2185810" cy="301621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2. 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A33E07EB-E5CF-44F6-A5F9-D6689BD31F93}"/>
              </a:ext>
            </a:extLst>
          </p:cNvPr>
          <p:cNvCxnSpPr>
            <a:cxnSpLocks/>
          </p:cNvCxnSpPr>
          <p:nvPr/>
        </p:nvCxnSpPr>
        <p:spPr>
          <a:xfrm>
            <a:off x="2916238" y="12748373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320510F7-C4BC-4FC2-8A67-78F1F4EBB3FF}"/>
              </a:ext>
            </a:extLst>
          </p:cNvPr>
          <p:cNvCxnSpPr>
            <a:cxnSpLocks/>
          </p:cNvCxnSpPr>
          <p:nvPr/>
        </p:nvCxnSpPr>
        <p:spPr>
          <a:xfrm>
            <a:off x="2935327" y="11398129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55060A09-5D39-460F-9830-037B8926E613}"/>
              </a:ext>
            </a:extLst>
          </p:cNvPr>
          <p:cNvGrpSpPr/>
          <p:nvPr/>
        </p:nvGrpSpPr>
        <p:grpSpPr>
          <a:xfrm>
            <a:off x="375585" y="8975331"/>
            <a:ext cx="2452198" cy="489410"/>
            <a:chOff x="6835648" y="12258896"/>
            <a:chExt cx="2452198" cy="489410"/>
          </a:xfrm>
        </p:grpSpPr>
        <p:grpSp>
          <p:nvGrpSpPr>
            <p:cNvPr id="661" name="Group 660">
              <a:extLst>
                <a:ext uri="{FF2B5EF4-FFF2-40B4-BE49-F238E27FC236}">
                  <a16:creationId xmlns:a16="http://schemas.microsoft.com/office/drawing/2014/main" id="{2A0933C1-2412-4D25-AF40-DC091D56261A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18579774-6430-46ED-9545-31ECA2AEDF4C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TextBox 666">
                <a:extLst>
                  <a:ext uri="{FF2B5EF4-FFF2-40B4-BE49-F238E27FC236}">
                    <a16:creationId xmlns:a16="http://schemas.microsoft.com/office/drawing/2014/main" id="{2A84232B-0A4B-4DB4-AA77-5A160822D93D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662" name="Picture 661">
              <a:extLst>
                <a:ext uri="{FF2B5EF4-FFF2-40B4-BE49-F238E27FC236}">
                  <a16:creationId xmlns:a16="http://schemas.microsoft.com/office/drawing/2014/main" id="{870DEC61-D31E-425B-ACE7-EE15533B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63" name="Group 662">
              <a:extLst>
                <a:ext uri="{FF2B5EF4-FFF2-40B4-BE49-F238E27FC236}">
                  <a16:creationId xmlns:a16="http://schemas.microsoft.com/office/drawing/2014/main" id="{D2294D9D-8A37-4D46-9BBC-37C10D9BDAB4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8421EB0A-EC57-4528-B799-74CA66C60586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E5C887CD-F16E-4490-B89E-810A24B0FEF4}"/>
                  </a:ext>
                </a:extLst>
              </p:cNvPr>
              <p:cNvCxnSpPr>
                <a:stCxn id="664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6" name="Rectangle 675">
            <a:extLst>
              <a:ext uri="{FF2B5EF4-FFF2-40B4-BE49-F238E27FC236}">
                <a16:creationId xmlns:a16="http://schemas.microsoft.com/office/drawing/2014/main" id="{F56A1F3B-588C-4631-8C9B-51BF92DD403C}"/>
              </a:ext>
            </a:extLst>
          </p:cNvPr>
          <p:cNvSpPr/>
          <p:nvPr/>
        </p:nvSpPr>
        <p:spPr>
          <a:xfrm>
            <a:off x="245438" y="8319298"/>
            <a:ext cx="2511367" cy="3036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A816ED92-9DC8-4DA5-AEAA-4485E25F1951}"/>
              </a:ext>
            </a:extLst>
          </p:cNvPr>
          <p:cNvSpPr/>
          <p:nvPr/>
        </p:nvSpPr>
        <p:spPr>
          <a:xfrm>
            <a:off x="287643" y="8119023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2924A3FE-9BF5-4930-8700-4511D5A32530}"/>
              </a:ext>
            </a:extLst>
          </p:cNvPr>
          <p:cNvCxnSpPr>
            <a:cxnSpLocks/>
          </p:cNvCxnSpPr>
          <p:nvPr/>
        </p:nvCxnSpPr>
        <p:spPr>
          <a:xfrm>
            <a:off x="238767" y="8809197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098C1675-48CC-4D70-915D-C3787A1F8047}"/>
              </a:ext>
            </a:extLst>
          </p:cNvPr>
          <p:cNvCxnSpPr>
            <a:cxnSpLocks/>
          </p:cNvCxnSpPr>
          <p:nvPr/>
        </p:nvCxnSpPr>
        <p:spPr>
          <a:xfrm>
            <a:off x="254074" y="8108764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A2D97226-DA36-4238-BDAA-521F48806F8A}"/>
              </a:ext>
            </a:extLst>
          </p:cNvPr>
          <p:cNvGrpSpPr/>
          <p:nvPr/>
        </p:nvGrpSpPr>
        <p:grpSpPr>
          <a:xfrm>
            <a:off x="5695371" y="8882623"/>
            <a:ext cx="2452198" cy="489410"/>
            <a:chOff x="6835648" y="12258896"/>
            <a:chExt cx="2452198" cy="489410"/>
          </a:xfrm>
        </p:grpSpPr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11B1202F-472C-41B3-9C14-B8D79E2913AE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9EFB5D1C-0111-4864-BE19-992BE8EFCCA1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TextBox 688">
                <a:extLst>
                  <a:ext uri="{FF2B5EF4-FFF2-40B4-BE49-F238E27FC236}">
                    <a16:creationId xmlns:a16="http://schemas.microsoft.com/office/drawing/2014/main" id="{23375B91-ECB5-4791-AFDA-B142ECC51605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684" name="Picture 683">
              <a:extLst>
                <a:ext uri="{FF2B5EF4-FFF2-40B4-BE49-F238E27FC236}">
                  <a16:creationId xmlns:a16="http://schemas.microsoft.com/office/drawing/2014/main" id="{CCEDBEB3-508B-43DB-90FC-22018BD37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37B62014-429E-4425-9024-254540EE474B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2BEA5A12-175B-4A9F-BFD3-3858FA59D339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F3F38B7C-A6A1-4D39-87BF-62DE3C67FC70}"/>
                  </a:ext>
                </a:extLst>
              </p:cNvPr>
              <p:cNvCxnSpPr>
                <a:stCxn id="686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0" name="Rectangle 689">
            <a:extLst>
              <a:ext uri="{FF2B5EF4-FFF2-40B4-BE49-F238E27FC236}">
                <a16:creationId xmlns:a16="http://schemas.microsoft.com/office/drawing/2014/main" id="{8B405DB3-5403-4E9D-8C21-963D71E20E47}"/>
              </a:ext>
            </a:extLst>
          </p:cNvPr>
          <p:cNvSpPr/>
          <p:nvPr/>
        </p:nvSpPr>
        <p:spPr>
          <a:xfrm>
            <a:off x="5595290" y="8297738"/>
            <a:ext cx="2526656" cy="2626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D4C4690A-107B-48EA-AAB3-282359FD8744}"/>
              </a:ext>
            </a:extLst>
          </p:cNvPr>
          <p:cNvSpPr/>
          <p:nvPr/>
        </p:nvSpPr>
        <p:spPr>
          <a:xfrm>
            <a:off x="5607429" y="8068847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401AC06C-A206-4663-915E-F7B8D2DE1937}"/>
              </a:ext>
            </a:extLst>
          </p:cNvPr>
          <p:cNvCxnSpPr>
            <a:cxnSpLocks/>
          </p:cNvCxnSpPr>
          <p:nvPr/>
        </p:nvCxnSpPr>
        <p:spPr>
          <a:xfrm>
            <a:off x="5558553" y="8759021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2E12FDB5-BF15-4151-BA51-CDBD495A0BEA}"/>
              </a:ext>
            </a:extLst>
          </p:cNvPr>
          <p:cNvCxnSpPr>
            <a:cxnSpLocks/>
          </p:cNvCxnSpPr>
          <p:nvPr/>
        </p:nvCxnSpPr>
        <p:spPr>
          <a:xfrm>
            <a:off x="5573860" y="8058588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E38FF71D-228C-440E-BE1D-476FE85C38C1}"/>
              </a:ext>
            </a:extLst>
          </p:cNvPr>
          <p:cNvCxnSpPr>
            <a:cxnSpLocks/>
          </p:cNvCxnSpPr>
          <p:nvPr/>
        </p:nvCxnSpPr>
        <p:spPr>
          <a:xfrm>
            <a:off x="2896338" y="14650040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E26C61CF-9A45-4AE6-B286-FE3938129A20}"/>
              </a:ext>
            </a:extLst>
          </p:cNvPr>
          <p:cNvCxnSpPr>
            <a:cxnSpLocks/>
          </p:cNvCxnSpPr>
          <p:nvPr/>
        </p:nvCxnSpPr>
        <p:spPr>
          <a:xfrm>
            <a:off x="225852" y="14645376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A0895835-9B0A-4E70-A382-87D6CDF284D5}"/>
              </a:ext>
            </a:extLst>
          </p:cNvPr>
          <p:cNvCxnSpPr>
            <a:cxnSpLocks/>
          </p:cNvCxnSpPr>
          <p:nvPr/>
        </p:nvCxnSpPr>
        <p:spPr>
          <a:xfrm>
            <a:off x="8265775" y="14637338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B6B0EBD6-03A1-40C1-9840-DB4B7AF9969E}"/>
              </a:ext>
            </a:extLst>
          </p:cNvPr>
          <p:cNvCxnSpPr>
            <a:cxnSpLocks/>
          </p:cNvCxnSpPr>
          <p:nvPr/>
        </p:nvCxnSpPr>
        <p:spPr>
          <a:xfrm>
            <a:off x="5595289" y="14632674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080575DB-0CB0-4C8A-AAB4-DE079AC5CC11}"/>
              </a:ext>
            </a:extLst>
          </p:cNvPr>
          <p:cNvCxnSpPr>
            <a:cxnSpLocks/>
          </p:cNvCxnSpPr>
          <p:nvPr/>
        </p:nvCxnSpPr>
        <p:spPr>
          <a:xfrm>
            <a:off x="10971627" y="14654704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164A4ACD-A53D-453B-8C44-BC8FB5770E76}"/>
              </a:ext>
            </a:extLst>
          </p:cNvPr>
          <p:cNvGrpSpPr/>
          <p:nvPr/>
        </p:nvGrpSpPr>
        <p:grpSpPr>
          <a:xfrm>
            <a:off x="350232" y="15874900"/>
            <a:ext cx="1690499" cy="238644"/>
            <a:chOff x="9938886" y="11859436"/>
            <a:chExt cx="1690499" cy="238644"/>
          </a:xfrm>
        </p:grpSpPr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1006AC25-B0F5-487B-AB94-3425F88A449F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703" name="Picture 702">
                <a:extLst>
                  <a:ext uri="{FF2B5EF4-FFF2-40B4-BE49-F238E27FC236}">
                    <a16:creationId xmlns:a16="http://schemas.microsoft.com/office/drawing/2014/main" id="{B007A87E-5244-4FBB-85AC-AD9F0015C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704" name="Picture 703">
                <a:extLst>
                  <a:ext uri="{FF2B5EF4-FFF2-40B4-BE49-F238E27FC236}">
                    <a16:creationId xmlns:a16="http://schemas.microsoft.com/office/drawing/2014/main" id="{5E9FAC13-A74B-4DC8-B2FA-09A7BB9B22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705" name="Picture 704">
                <a:extLst>
                  <a:ext uri="{FF2B5EF4-FFF2-40B4-BE49-F238E27FC236}">
                    <a16:creationId xmlns:a16="http://schemas.microsoft.com/office/drawing/2014/main" id="{AB4D3827-25E9-4C2C-92AF-B21F5B044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706" name="Picture 705">
                <a:extLst>
                  <a:ext uri="{FF2B5EF4-FFF2-40B4-BE49-F238E27FC236}">
                    <a16:creationId xmlns:a16="http://schemas.microsoft.com/office/drawing/2014/main" id="{70CD7B7C-7B6B-4AEF-A94C-2FCBCB5E65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701" name="Picture 700">
              <a:extLst>
                <a:ext uri="{FF2B5EF4-FFF2-40B4-BE49-F238E27FC236}">
                  <a16:creationId xmlns:a16="http://schemas.microsoft.com/office/drawing/2014/main" id="{E4247506-166D-4B9B-B0D4-F459BFF60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702" name="Picture 701">
              <a:extLst>
                <a:ext uri="{FF2B5EF4-FFF2-40B4-BE49-F238E27FC236}">
                  <a16:creationId xmlns:a16="http://schemas.microsoft.com/office/drawing/2014/main" id="{3AADBC75-0AD9-4B83-AC23-A0D9B32E7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sp>
        <p:nvSpPr>
          <p:cNvPr id="707" name="Rectangle 706">
            <a:extLst>
              <a:ext uri="{FF2B5EF4-FFF2-40B4-BE49-F238E27FC236}">
                <a16:creationId xmlns:a16="http://schemas.microsoft.com/office/drawing/2014/main" id="{9BE351D1-F3C5-4836-88BE-F3DBD977C0A2}"/>
              </a:ext>
            </a:extLst>
          </p:cNvPr>
          <p:cNvSpPr/>
          <p:nvPr/>
        </p:nvSpPr>
        <p:spPr>
          <a:xfrm>
            <a:off x="279971" y="15468341"/>
            <a:ext cx="12983980" cy="41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id="{50547791-F33D-4E85-BF90-82EADCBE68F8}"/>
              </a:ext>
            </a:extLst>
          </p:cNvPr>
          <p:cNvSpPr/>
          <p:nvPr/>
        </p:nvSpPr>
        <p:spPr>
          <a:xfrm>
            <a:off x="310787" y="15239450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E5061C26-07E9-4199-A0D9-ADC9149A81A2}"/>
              </a:ext>
            </a:extLst>
          </p:cNvPr>
          <p:cNvCxnSpPr>
            <a:cxnSpLocks/>
          </p:cNvCxnSpPr>
          <p:nvPr/>
        </p:nvCxnSpPr>
        <p:spPr>
          <a:xfrm flipV="1">
            <a:off x="194106" y="15234343"/>
            <a:ext cx="13447860" cy="51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" name="Rectangle 711">
            <a:extLst>
              <a:ext uri="{FF2B5EF4-FFF2-40B4-BE49-F238E27FC236}">
                <a16:creationId xmlns:a16="http://schemas.microsoft.com/office/drawing/2014/main" id="{1AC56D37-36C7-4F96-A037-6F6D6DF35EB8}"/>
              </a:ext>
            </a:extLst>
          </p:cNvPr>
          <p:cNvSpPr/>
          <p:nvPr/>
        </p:nvSpPr>
        <p:spPr>
          <a:xfrm>
            <a:off x="411730" y="6709884"/>
            <a:ext cx="1575899" cy="248262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A8CDDF34-64B3-4806-82AF-9962E8802EC1}"/>
              </a:ext>
            </a:extLst>
          </p:cNvPr>
          <p:cNvSpPr txBox="1"/>
          <p:nvPr/>
        </p:nvSpPr>
        <p:spPr>
          <a:xfrm>
            <a:off x="538077" y="6732224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ABC 1</a:t>
            </a: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055ADE5B-1199-4AF5-9AF7-5765738FC77E}"/>
              </a:ext>
            </a:extLst>
          </p:cNvPr>
          <p:cNvSpPr/>
          <p:nvPr/>
        </p:nvSpPr>
        <p:spPr>
          <a:xfrm>
            <a:off x="418842" y="6295912"/>
            <a:ext cx="2274859" cy="2561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B75E3352-4EA0-4F16-8939-46AA8B025E8D}"/>
              </a:ext>
            </a:extLst>
          </p:cNvPr>
          <p:cNvSpPr txBox="1"/>
          <p:nvPr/>
        </p:nvSpPr>
        <p:spPr>
          <a:xfrm>
            <a:off x="545189" y="6318253"/>
            <a:ext cx="236720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FIXTURE SPECIFICATION GUIDE</a:t>
            </a: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C7EED74A-C27F-4100-9E0C-20824ED42D46}"/>
              </a:ext>
            </a:extLst>
          </p:cNvPr>
          <p:cNvSpPr/>
          <p:nvPr/>
        </p:nvSpPr>
        <p:spPr>
          <a:xfrm>
            <a:off x="8395238" y="6680106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4116A1AF-0DC1-4B90-BE46-5BA734A35BED}"/>
              </a:ext>
            </a:extLst>
          </p:cNvPr>
          <p:cNvSpPr txBox="1"/>
          <p:nvPr/>
        </p:nvSpPr>
        <p:spPr>
          <a:xfrm>
            <a:off x="8521584" y="6702446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ABC 2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0BE5AD1F-2DA5-4C3A-80B9-8FE51A13CBB6}"/>
              </a:ext>
            </a:extLst>
          </p:cNvPr>
          <p:cNvSpPr txBox="1"/>
          <p:nvPr/>
        </p:nvSpPr>
        <p:spPr>
          <a:xfrm>
            <a:off x="6441009" y="7618289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C5CC5D5C-CFBF-4CFE-9EFC-7316BE4647C9}"/>
              </a:ext>
            </a:extLst>
          </p:cNvPr>
          <p:cNvSpPr txBox="1"/>
          <p:nvPr/>
        </p:nvSpPr>
        <p:spPr>
          <a:xfrm>
            <a:off x="5776339" y="760797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7F07AC64-6175-4D8E-82CE-16A767A8114A}"/>
              </a:ext>
            </a:extLst>
          </p:cNvPr>
          <p:cNvSpPr/>
          <p:nvPr/>
        </p:nvSpPr>
        <p:spPr>
          <a:xfrm>
            <a:off x="5621856" y="7690415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21" name="Isosceles Triangle 720">
            <a:extLst>
              <a:ext uri="{FF2B5EF4-FFF2-40B4-BE49-F238E27FC236}">
                <a16:creationId xmlns:a16="http://schemas.microsoft.com/office/drawing/2014/main" id="{A4E8C2D1-E343-43BE-A25C-17DABFAE1C58}"/>
              </a:ext>
            </a:extLst>
          </p:cNvPr>
          <p:cNvSpPr/>
          <p:nvPr/>
        </p:nvSpPr>
        <p:spPr>
          <a:xfrm rot="10800000">
            <a:off x="7981202" y="766301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7E6A02BD-5E46-4CD9-A389-7310F590A2B2}"/>
              </a:ext>
            </a:extLst>
          </p:cNvPr>
          <p:cNvSpPr/>
          <p:nvPr/>
        </p:nvSpPr>
        <p:spPr>
          <a:xfrm>
            <a:off x="6405079" y="7592715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7464A7CB-009A-40BC-8EBE-EAE1D8425001}"/>
              </a:ext>
            </a:extLst>
          </p:cNvPr>
          <p:cNvCxnSpPr>
            <a:cxnSpLocks/>
          </p:cNvCxnSpPr>
          <p:nvPr/>
        </p:nvCxnSpPr>
        <p:spPr>
          <a:xfrm>
            <a:off x="5747047" y="7829490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5" name="Isosceles Triangle 754">
            <a:extLst>
              <a:ext uri="{FF2B5EF4-FFF2-40B4-BE49-F238E27FC236}">
                <a16:creationId xmlns:a16="http://schemas.microsoft.com/office/drawing/2014/main" id="{6F321ADE-7819-41B2-83D6-8F89FD3D79FC}"/>
              </a:ext>
            </a:extLst>
          </p:cNvPr>
          <p:cNvSpPr/>
          <p:nvPr/>
        </p:nvSpPr>
        <p:spPr>
          <a:xfrm rot="10800000">
            <a:off x="2678126" y="6803489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2FF80760-C031-464A-A741-4836BC44A696}"/>
              </a:ext>
            </a:extLst>
          </p:cNvPr>
          <p:cNvSpPr txBox="1"/>
          <p:nvPr/>
        </p:nvSpPr>
        <p:spPr>
          <a:xfrm>
            <a:off x="2364261" y="668372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757" name="Isosceles Triangle 756">
            <a:extLst>
              <a:ext uri="{FF2B5EF4-FFF2-40B4-BE49-F238E27FC236}">
                <a16:creationId xmlns:a16="http://schemas.microsoft.com/office/drawing/2014/main" id="{C5B32C80-7D61-4FA9-A81D-2C2450DA8F9D}"/>
              </a:ext>
            </a:extLst>
          </p:cNvPr>
          <p:cNvSpPr/>
          <p:nvPr/>
        </p:nvSpPr>
        <p:spPr>
          <a:xfrm rot="10800000">
            <a:off x="10587590" y="6769021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E3E34AE8-3A46-4A21-B68B-4693CAA02CA0}"/>
              </a:ext>
            </a:extLst>
          </p:cNvPr>
          <p:cNvSpPr txBox="1"/>
          <p:nvPr/>
        </p:nvSpPr>
        <p:spPr>
          <a:xfrm>
            <a:off x="10273725" y="664925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90264FE8-55E9-4003-96AE-D0A312D24405}"/>
              </a:ext>
            </a:extLst>
          </p:cNvPr>
          <p:cNvCxnSpPr>
            <a:cxnSpLocks/>
          </p:cNvCxnSpPr>
          <p:nvPr/>
        </p:nvCxnSpPr>
        <p:spPr>
          <a:xfrm>
            <a:off x="10991883" y="7135288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Straight Connector 759">
            <a:extLst>
              <a:ext uri="{FF2B5EF4-FFF2-40B4-BE49-F238E27FC236}">
                <a16:creationId xmlns:a16="http://schemas.microsoft.com/office/drawing/2014/main" id="{8306FC56-4799-44E5-9EB9-E858FF50009F}"/>
              </a:ext>
            </a:extLst>
          </p:cNvPr>
          <p:cNvCxnSpPr>
            <a:cxnSpLocks/>
          </p:cNvCxnSpPr>
          <p:nvPr/>
        </p:nvCxnSpPr>
        <p:spPr>
          <a:xfrm>
            <a:off x="8321397" y="7130624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74BA5A7-01A1-47D2-A083-E8C94C1FF6DA}"/>
              </a:ext>
            </a:extLst>
          </p:cNvPr>
          <p:cNvSpPr txBox="1"/>
          <p:nvPr/>
        </p:nvSpPr>
        <p:spPr>
          <a:xfrm>
            <a:off x="8317316" y="7170200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A0F3E996-F280-4962-A4E6-514758E525C5}"/>
              </a:ext>
            </a:extLst>
          </p:cNvPr>
          <p:cNvSpPr txBox="1"/>
          <p:nvPr/>
        </p:nvSpPr>
        <p:spPr>
          <a:xfrm>
            <a:off x="10991883" y="7170200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0FBD15C7-3DB7-46E3-A8B4-CF8C23E4E0FD}"/>
              </a:ext>
            </a:extLst>
          </p:cNvPr>
          <p:cNvSpPr txBox="1"/>
          <p:nvPr/>
        </p:nvSpPr>
        <p:spPr>
          <a:xfrm>
            <a:off x="229492" y="14723591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E7B4C7F7-D479-49A5-AFFF-5D39684120DA}"/>
              </a:ext>
            </a:extLst>
          </p:cNvPr>
          <p:cNvSpPr txBox="1"/>
          <p:nvPr/>
        </p:nvSpPr>
        <p:spPr>
          <a:xfrm>
            <a:off x="2912391" y="14723591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4A4F6E32-D913-4933-9C8F-8F696FB9760E}"/>
              </a:ext>
            </a:extLst>
          </p:cNvPr>
          <p:cNvSpPr txBox="1"/>
          <p:nvPr/>
        </p:nvSpPr>
        <p:spPr>
          <a:xfrm>
            <a:off x="5588899" y="14705805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3C3F3104-3AD7-48F3-A217-52FD29B424B9}"/>
              </a:ext>
            </a:extLst>
          </p:cNvPr>
          <p:cNvSpPr txBox="1"/>
          <p:nvPr/>
        </p:nvSpPr>
        <p:spPr>
          <a:xfrm>
            <a:off x="8298304" y="14694482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3698648F-B656-4345-BDB3-C2FE7B8A6AF6}"/>
              </a:ext>
            </a:extLst>
          </p:cNvPr>
          <p:cNvSpPr txBox="1"/>
          <p:nvPr/>
        </p:nvSpPr>
        <p:spPr>
          <a:xfrm>
            <a:off x="10956349" y="14706556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77" name="Isosceles Triangle 776">
            <a:extLst>
              <a:ext uri="{FF2B5EF4-FFF2-40B4-BE49-F238E27FC236}">
                <a16:creationId xmlns:a16="http://schemas.microsoft.com/office/drawing/2014/main" id="{7925893D-E900-40FF-91AB-5E778D283284}"/>
              </a:ext>
            </a:extLst>
          </p:cNvPr>
          <p:cNvSpPr/>
          <p:nvPr/>
        </p:nvSpPr>
        <p:spPr>
          <a:xfrm rot="10800000">
            <a:off x="3076621" y="6374617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7680A486-EED7-4185-ADCA-A953B4433C61}"/>
              </a:ext>
            </a:extLst>
          </p:cNvPr>
          <p:cNvSpPr txBox="1"/>
          <p:nvPr/>
        </p:nvSpPr>
        <p:spPr>
          <a:xfrm>
            <a:off x="2693702" y="6267852"/>
            <a:ext cx="385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027CDBA-9AEB-478D-BFE9-759130465930}"/>
              </a:ext>
            </a:extLst>
          </p:cNvPr>
          <p:cNvSpPr txBox="1"/>
          <p:nvPr/>
        </p:nvSpPr>
        <p:spPr>
          <a:xfrm>
            <a:off x="224290" y="14148313"/>
            <a:ext cx="374880" cy="369332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D199D-3CFD-4597-B524-5936A5E2050E}"/>
              </a:ext>
            </a:extLst>
          </p:cNvPr>
          <p:cNvSpPr txBox="1"/>
          <p:nvPr/>
        </p:nvSpPr>
        <p:spPr>
          <a:xfrm>
            <a:off x="705454" y="1417089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header</a:t>
            </a:r>
          </a:p>
        </p:txBody>
      </p:sp>
    </p:spTree>
    <p:extLst>
      <p:ext uri="{BB962C8B-B14F-4D97-AF65-F5344CB8AC3E}">
        <p14:creationId xmlns:p14="http://schemas.microsoft.com/office/powerpoint/2010/main" val="3823621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138252" y="5476267"/>
            <a:ext cx="1673345" cy="3834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512139" y="5470487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1805557" y="5479147"/>
            <a:ext cx="1673345" cy="383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2179444" y="5473367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3472862" y="5479147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3846749" y="547336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8C0F4D-E8C3-4DB7-B479-92FD4ABDFCC2}"/>
              </a:ext>
            </a:extLst>
          </p:cNvPr>
          <p:cNvCxnSpPr>
            <a:cxnSpLocks/>
          </p:cNvCxnSpPr>
          <p:nvPr/>
        </p:nvCxnSpPr>
        <p:spPr>
          <a:xfrm flipH="1">
            <a:off x="6389396" y="6163158"/>
            <a:ext cx="87124" cy="83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90C7E-CAD0-465F-97CF-1B57B9F69C30}"/>
              </a:ext>
            </a:extLst>
          </p:cNvPr>
          <p:cNvSpPr/>
          <p:nvPr/>
        </p:nvSpPr>
        <p:spPr>
          <a:xfrm>
            <a:off x="141010" y="5848479"/>
            <a:ext cx="13505488" cy="104637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0DB41D-5398-4023-BB3A-827C2E68434E}"/>
              </a:ext>
            </a:extLst>
          </p:cNvPr>
          <p:cNvSpPr/>
          <p:nvPr/>
        </p:nvSpPr>
        <p:spPr>
          <a:xfrm>
            <a:off x="9634172" y="663308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D8E509-348D-4CF2-96D1-FB0F61DE0FD9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976F117-8AE2-40CB-8748-C5DFC7A5807C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9424FA-F167-48AC-98F7-B2045C643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4BF38F03-6F2E-492A-ACCF-FE3C0B1088E7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C972F62-A0A9-40CE-A27A-6DA0506DC6DC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DE9552C-DBA9-436E-947F-FE8DC1E106D1}"/>
              </a:ext>
            </a:extLst>
          </p:cNvPr>
          <p:cNvSpPr txBox="1"/>
          <p:nvPr/>
        </p:nvSpPr>
        <p:spPr>
          <a:xfrm>
            <a:off x="9591053" y="96061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Progress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A7982CB-6C4C-4469-9DAD-0CA670F6CD5B}"/>
              </a:ext>
            </a:extLst>
          </p:cNvPr>
          <p:cNvSpPr txBox="1"/>
          <p:nvPr/>
        </p:nvSpPr>
        <p:spPr>
          <a:xfrm>
            <a:off x="4608455" y="2971459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C1C9AF7-FE11-4DF4-9AB7-51C2C68D729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CA6A4-C74D-46D4-BD9F-EF9B33555159}"/>
              </a:ext>
            </a:extLst>
          </p:cNvPr>
          <p:cNvSpPr/>
          <p:nvPr/>
        </p:nvSpPr>
        <p:spPr>
          <a:xfrm>
            <a:off x="338313" y="3780313"/>
            <a:ext cx="5738336" cy="12562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F6E01F7-BAB9-47A4-A791-2F03446E7397}"/>
              </a:ext>
            </a:extLst>
          </p:cNvPr>
          <p:cNvSpPr/>
          <p:nvPr/>
        </p:nvSpPr>
        <p:spPr>
          <a:xfrm>
            <a:off x="141010" y="2207617"/>
            <a:ext cx="6131778" cy="29886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582E0A3-FB16-4C04-9C82-976C2120BD27}"/>
              </a:ext>
            </a:extLst>
          </p:cNvPr>
          <p:cNvSpPr/>
          <p:nvPr/>
        </p:nvSpPr>
        <p:spPr>
          <a:xfrm>
            <a:off x="444724" y="325885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BB7EE55-19CC-4BF2-B9C7-C0283911DDDA}"/>
              </a:ext>
            </a:extLst>
          </p:cNvPr>
          <p:cNvSpPr txBox="1"/>
          <p:nvPr/>
        </p:nvSpPr>
        <p:spPr>
          <a:xfrm>
            <a:off x="338313" y="2988342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88" name="Graphic 187" descr="Checkmark">
            <a:extLst>
              <a:ext uri="{FF2B5EF4-FFF2-40B4-BE49-F238E27FC236}">
                <a16:creationId xmlns:a16="http://schemas.microsoft.com/office/drawing/2014/main" id="{46F8161A-FFF2-4A0E-B9CF-49832544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624" y="3330928"/>
            <a:ext cx="273519" cy="273519"/>
          </a:xfrm>
          <a:prstGeom prst="rect">
            <a:avLst/>
          </a:prstGeom>
        </p:spPr>
      </p:pic>
      <p:pic>
        <p:nvPicPr>
          <p:cNvPr id="189" name="Graphic 188" descr="Link">
            <a:extLst>
              <a:ext uri="{FF2B5EF4-FFF2-40B4-BE49-F238E27FC236}">
                <a16:creationId xmlns:a16="http://schemas.microsoft.com/office/drawing/2014/main" id="{B4DAFBDB-1505-4F5F-BF05-C152E860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5599" y="3244019"/>
            <a:ext cx="370265" cy="370265"/>
          </a:xfrm>
          <a:prstGeom prst="rect">
            <a:avLst/>
          </a:prstGeom>
        </p:spPr>
      </p:pic>
      <p:pic>
        <p:nvPicPr>
          <p:cNvPr id="190" name="Graphic 189" descr="List">
            <a:extLst>
              <a:ext uri="{FF2B5EF4-FFF2-40B4-BE49-F238E27FC236}">
                <a16:creationId xmlns:a16="http://schemas.microsoft.com/office/drawing/2014/main" id="{E1CE5E26-3FC9-4B37-A184-6A06CE66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2714" y="3263087"/>
            <a:ext cx="301673" cy="301673"/>
          </a:xfrm>
          <a:prstGeom prst="rect">
            <a:avLst/>
          </a:prstGeom>
        </p:spPr>
      </p:pic>
      <p:pic>
        <p:nvPicPr>
          <p:cNvPr id="191" name="Graphic 190" descr="Eye">
            <a:extLst>
              <a:ext uri="{FF2B5EF4-FFF2-40B4-BE49-F238E27FC236}">
                <a16:creationId xmlns:a16="http://schemas.microsoft.com/office/drawing/2014/main" id="{DDAD9C6C-6EE9-4FEB-A514-B106C4390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4868" y="3263562"/>
            <a:ext cx="370265" cy="370265"/>
          </a:xfrm>
          <a:prstGeom prst="rect">
            <a:avLst/>
          </a:prstGeom>
        </p:spPr>
      </p:pic>
      <p:pic>
        <p:nvPicPr>
          <p:cNvPr id="193" name="Graphic 192" descr="Lightbulb">
            <a:extLst>
              <a:ext uri="{FF2B5EF4-FFF2-40B4-BE49-F238E27FC236}">
                <a16:creationId xmlns:a16="http://schemas.microsoft.com/office/drawing/2014/main" id="{861B874D-FFFD-4FC7-B055-335DEA0964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43909" y="3265245"/>
            <a:ext cx="299515" cy="299515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163CDE0F-6883-413F-A563-1DBD80A338E9}"/>
              </a:ext>
            </a:extLst>
          </p:cNvPr>
          <p:cNvSpPr/>
          <p:nvPr/>
        </p:nvSpPr>
        <p:spPr>
          <a:xfrm>
            <a:off x="1304708" y="32418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B9CDCB4-C2D1-4C88-8B41-6693BE36938B}"/>
              </a:ext>
            </a:extLst>
          </p:cNvPr>
          <p:cNvSpPr/>
          <p:nvPr/>
        </p:nvSpPr>
        <p:spPr>
          <a:xfrm>
            <a:off x="1824799" y="32314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48B515-9444-4408-B2F9-60B02E2F6455}"/>
              </a:ext>
            </a:extLst>
          </p:cNvPr>
          <p:cNvSpPr/>
          <p:nvPr/>
        </p:nvSpPr>
        <p:spPr>
          <a:xfrm>
            <a:off x="2858258" y="321793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A14AEB-A817-4A7D-8ABB-B5332580FABD}"/>
              </a:ext>
            </a:extLst>
          </p:cNvPr>
          <p:cNvSpPr/>
          <p:nvPr/>
        </p:nvSpPr>
        <p:spPr>
          <a:xfrm>
            <a:off x="3898951" y="321733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04E5305-2A34-4EC7-A8E9-A85E71D85C7F}"/>
              </a:ext>
            </a:extLst>
          </p:cNvPr>
          <p:cNvSpPr txBox="1"/>
          <p:nvPr/>
        </p:nvSpPr>
        <p:spPr>
          <a:xfrm>
            <a:off x="1229823" y="295537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0DD2F2F-E8E1-4B23-BE13-035F3A91B970}"/>
              </a:ext>
            </a:extLst>
          </p:cNvPr>
          <p:cNvSpPr txBox="1"/>
          <p:nvPr/>
        </p:nvSpPr>
        <p:spPr>
          <a:xfrm>
            <a:off x="1665609" y="2948860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7A5AA82-8D54-47D1-9819-F55A18A6794E}"/>
              </a:ext>
            </a:extLst>
          </p:cNvPr>
          <p:cNvSpPr txBox="1"/>
          <p:nvPr/>
        </p:nvSpPr>
        <p:spPr>
          <a:xfrm>
            <a:off x="2845767" y="2961018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1E54751-03D3-432D-8F0C-82A1DD13C719}"/>
              </a:ext>
            </a:extLst>
          </p:cNvPr>
          <p:cNvGrpSpPr/>
          <p:nvPr/>
        </p:nvGrpSpPr>
        <p:grpSpPr>
          <a:xfrm>
            <a:off x="5106005" y="3219157"/>
            <a:ext cx="410584" cy="391973"/>
            <a:chOff x="5058700" y="5220208"/>
            <a:chExt cx="410584" cy="391973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5CCE650D-0865-43D4-9AC5-3175B9FDCD2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8" name="Graphic 257" descr="Forbidden">
              <a:extLst>
                <a:ext uri="{FF2B5EF4-FFF2-40B4-BE49-F238E27FC236}">
                  <a16:creationId xmlns:a16="http://schemas.microsoft.com/office/drawing/2014/main" id="{135A95F4-2FE4-494E-BB1E-12747F0B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1E073BAD-D4F5-4D6B-80B4-F40F71D2CC19}"/>
              </a:ext>
            </a:extLst>
          </p:cNvPr>
          <p:cNvSpPr txBox="1"/>
          <p:nvPr/>
        </p:nvSpPr>
        <p:spPr>
          <a:xfrm>
            <a:off x="3326857" y="292289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C139DA-5A86-46EE-BA67-1A1E630E1B49}"/>
              </a:ext>
            </a:extLst>
          </p:cNvPr>
          <p:cNvSpPr/>
          <p:nvPr/>
        </p:nvSpPr>
        <p:spPr>
          <a:xfrm>
            <a:off x="3397508" y="320854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4" descr="Image result for trash icon">
            <a:extLst>
              <a:ext uri="{FF2B5EF4-FFF2-40B4-BE49-F238E27FC236}">
                <a16:creationId xmlns:a16="http://schemas.microsoft.com/office/drawing/2014/main" id="{0CBC36F0-3240-47CB-88FD-E5CCFF1E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66" y="3227237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EEC4B15-3EBD-43BA-8FF1-A88E4058B9D8}"/>
              </a:ext>
            </a:extLst>
          </p:cNvPr>
          <p:cNvSpPr txBox="1"/>
          <p:nvPr/>
        </p:nvSpPr>
        <p:spPr>
          <a:xfrm>
            <a:off x="3815777" y="295510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1846EEE-C083-441F-81D7-72A987D49D6E}"/>
              </a:ext>
            </a:extLst>
          </p:cNvPr>
          <p:cNvGrpSpPr/>
          <p:nvPr/>
        </p:nvGrpSpPr>
        <p:grpSpPr>
          <a:xfrm>
            <a:off x="2273992" y="2957660"/>
            <a:ext cx="657552" cy="649879"/>
            <a:chOff x="3430783" y="5313027"/>
            <a:chExt cx="657552" cy="649879"/>
          </a:xfrm>
        </p:grpSpPr>
        <p:pic>
          <p:nvPicPr>
            <p:cNvPr id="264" name="Graphic 263" descr="Link">
              <a:extLst>
                <a:ext uri="{FF2B5EF4-FFF2-40B4-BE49-F238E27FC236}">
                  <a16:creationId xmlns:a16="http://schemas.microsoft.com/office/drawing/2014/main" id="{118ED07D-41EB-4673-BB95-22C9EE08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236402D-95B9-4C83-ACA4-70B7FC8337D8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AEF5570-E155-42A2-8BAE-50E4CF46A3B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4956F356-6861-4798-8BF6-7699E601B42C}"/>
              </a:ext>
            </a:extLst>
          </p:cNvPr>
          <p:cNvSpPr txBox="1"/>
          <p:nvPr/>
        </p:nvSpPr>
        <p:spPr>
          <a:xfrm>
            <a:off x="412087" y="3786948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645A3E6-A050-4B17-8B1C-59D10221C9F0}"/>
              </a:ext>
            </a:extLst>
          </p:cNvPr>
          <p:cNvSpPr txBox="1"/>
          <p:nvPr/>
        </p:nvSpPr>
        <p:spPr>
          <a:xfrm>
            <a:off x="194106" y="2305833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495054A-82FC-4411-A20F-BED937BA57A7}"/>
              </a:ext>
            </a:extLst>
          </p:cNvPr>
          <p:cNvCxnSpPr>
            <a:cxnSpLocks/>
          </p:cNvCxnSpPr>
          <p:nvPr/>
        </p:nvCxnSpPr>
        <p:spPr>
          <a:xfrm flipV="1">
            <a:off x="217717" y="2819730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B99CD8F7-A112-4B0C-B562-8E892686ED15}"/>
              </a:ext>
            </a:extLst>
          </p:cNvPr>
          <p:cNvSpPr txBox="1"/>
          <p:nvPr/>
        </p:nvSpPr>
        <p:spPr>
          <a:xfrm>
            <a:off x="11701669" y="289819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8DC6732-71A9-48FB-AD2F-22F555745922}"/>
              </a:ext>
            </a:extLst>
          </p:cNvPr>
          <p:cNvSpPr/>
          <p:nvPr/>
        </p:nvSpPr>
        <p:spPr>
          <a:xfrm>
            <a:off x="7352757" y="3721958"/>
            <a:ext cx="5911194" cy="1300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D2797F2-95DC-42D6-BC81-F23805213ECD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6433840-B0E1-4810-BA47-393157A50181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74" name="Graphic 273" descr="Checkmark">
            <a:extLst>
              <a:ext uri="{FF2B5EF4-FFF2-40B4-BE49-F238E27FC236}">
                <a16:creationId xmlns:a16="http://schemas.microsoft.com/office/drawing/2014/main" id="{EAF45E36-3F23-4D4F-932B-EB14BA8B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75" name="Graphic 274" descr="Link">
            <a:extLst>
              <a:ext uri="{FF2B5EF4-FFF2-40B4-BE49-F238E27FC236}">
                <a16:creationId xmlns:a16="http://schemas.microsoft.com/office/drawing/2014/main" id="{354A409B-DA84-439A-BBDC-3749E3C14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76" name="Graphic 275" descr="List">
            <a:extLst>
              <a:ext uri="{FF2B5EF4-FFF2-40B4-BE49-F238E27FC236}">
                <a16:creationId xmlns:a16="http://schemas.microsoft.com/office/drawing/2014/main" id="{13CE3622-DF84-4E8B-8D5E-B2012D703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77" name="Graphic 276" descr="Eye">
            <a:extLst>
              <a:ext uri="{FF2B5EF4-FFF2-40B4-BE49-F238E27FC236}">
                <a16:creationId xmlns:a16="http://schemas.microsoft.com/office/drawing/2014/main" id="{863FFD52-9188-40A8-9AB5-0273B44C8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78" name="Graphic 277" descr="Lightbulb">
            <a:extLst>
              <a:ext uri="{FF2B5EF4-FFF2-40B4-BE49-F238E27FC236}">
                <a16:creationId xmlns:a16="http://schemas.microsoft.com/office/drawing/2014/main" id="{320072EB-C264-4BE5-9EA6-0559611F2F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79" name="Rectangle 278">
            <a:extLst>
              <a:ext uri="{FF2B5EF4-FFF2-40B4-BE49-F238E27FC236}">
                <a16:creationId xmlns:a16="http://schemas.microsoft.com/office/drawing/2014/main" id="{17B503DD-FDF8-47D4-AB51-4BB97004257F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72F6730-3704-4E19-9443-C33B8B45877D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7DFA770-F3DE-48BC-9F2B-F6792A8CB8CB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0626A15-12FD-49C8-A945-6DB399E1212A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1361675-D4E5-4D8B-8B9C-FDB9AE891E55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33DB64A-DB6A-448E-891A-CA74AFD437C4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8BB3C8E-9286-4D9D-9214-A47635246B00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08875C0-2846-44D7-9700-E6DDE3311F42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0EB3DF-59CF-4CE0-A109-B23C3231C06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Graphic 287" descr="Forbidden">
              <a:extLst>
                <a:ext uri="{FF2B5EF4-FFF2-40B4-BE49-F238E27FC236}">
                  <a16:creationId xmlns:a16="http://schemas.microsoft.com/office/drawing/2014/main" id="{ED1B7630-A27B-4C98-A99F-156B93707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D67E1EFC-D0AF-46AF-A5FA-E0579253D8FC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7C54FE8-4F88-40B7-A123-ED08661A0189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4" descr="Image result for trash icon">
            <a:extLst>
              <a:ext uri="{FF2B5EF4-FFF2-40B4-BE49-F238E27FC236}">
                <a16:creationId xmlns:a16="http://schemas.microsoft.com/office/drawing/2014/main" id="{B224EEBA-BD5D-4DD9-9554-69EB855C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25C950-D5A5-4CA4-B7B7-657E7307AA0C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83BB95D-242A-411B-BC69-9293A8C2D1FB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94" name="Graphic 293" descr="Link">
              <a:extLst>
                <a:ext uri="{FF2B5EF4-FFF2-40B4-BE49-F238E27FC236}">
                  <a16:creationId xmlns:a16="http://schemas.microsoft.com/office/drawing/2014/main" id="{033A8BD5-97D9-410D-9B6D-83AB0A0DB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9D920A-62CC-409D-9CCB-24DCBD4527F9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1CA9516-0F81-4815-A74B-CFC095CC783C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8596B04-B9C3-4A60-AB9A-54BE69CBED68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C52312DA-4822-4674-982E-D8E3C706C56F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5D9D2A4-EDF3-4196-8B73-B8185ACD16BA}"/>
              </a:ext>
            </a:extLst>
          </p:cNvPr>
          <p:cNvSpPr/>
          <p:nvPr/>
        </p:nvSpPr>
        <p:spPr>
          <a:xfrm>
            <a:off x="7168758" y="2176482"/>
            <a:ext cx="6406232" cy="30657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F77C468-264D-4C02-BC42-2A98E6F55B14}"/>
              </a:ext>
            </a:extLst>
          </p:cNvPr>
          <p:cNvSpPr txBox="1"/>
          <p:nvPr/>
        </p:nvSpPr>
        <p:spPr>
          <a:xfrm>
            <a:off x="10231631" y="41103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DA212E2-03CE-4197-A504-D2162E7D73CA}"/>
              </a:ext>
            </a:extLst>
          </p:cNvPr>
          <p:cNvSpPr txBox="1"/>
          <p:nvPr/>
        </p:nvSpPr>
        <p:spPr>
          <a:xfrm>
            <a:off x="9694023" y="40464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81F8D23-8708-431F-BDB9-16582186E0F8}"/>
              </a:ext>
            </a:extLst>
          </p:cNvPr>
          <p:cNvSpPr txBox="1"/>
          <p:nvPr/>
        </p:nvSpPr>
        <p:spPr>
          <a:xfrm>
            <a:off x="8909511" y="41483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A882D881-6421-4C20-BC4D-F1C5FD92C27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9079" y="241238"/>
            <a:ext cx="207429" cy="26757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00EDE01E-3484-4CDF-80D5-2A9416CCE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613" y="276652"/>
            <a:ext cx="174974" cy="169672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527DF794-B78B-4A4D-9431-8AD4E41117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7989" y="198857"/>
            <a:ext cx="323850" cy="238125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616C72F7-F582-452E-8E0B-81E82C1E0A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72557" y="183998"/>
            <a:ext cx="323850" cy="238125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91CAE65-811F-4529-8E43-BFFED7EA77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1723" y="191415"/>
            <a:ext cx="323850" cy="238125"/>
          </a:xfrm>
          <a:prstGeom prst="rect">
            <a:avLst/>
          </a:prstGeom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333CFF2E-FBF6-48F8-B6CD-C017F0D3549F}"/>
              </a:ext>
            </a:extLst>
          </p:cNvPr>
          <p:cNvSpPr/>
          <p:nvPr/>
        </p:nvSpPr>
        <p:spPr>
          <a:xfrm>
            <a:off x="10267383" y="671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F79A966-D9F3-4DEB-8F92-FE432C28F96B}"/>
              </a:ext>
            </a:extLst>
          </p:cNvPr>
          <p:cNvSpPr/>
          <p:nvPr/>
        </p:nvSpPr>
        <p:spPr>
          <a:xfrm>
            <a:off x="11104111" y="6750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70AAE91-5C11-4868-B50F-463942BF2B5C}"/>
              </a:ext>
            </a:extLst>
          </p:cNvPr>
          <p:cNvSpPr/>
          <p:nvPr/>
        </p:nvSpPr>
        <p:spPr>
          <a:xfrm>
            <a:off x="11711245" y="6630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558AF4F-376A-4C2F-B86E-58BB01348C34}"/>
              </a:ext>
            </a:extLst>
          </p:cNvPr>
          <p:cNvSpPr/>
          <p:nvPr/>
        </p:nvSpPr>
        <p:spPr>
          <a:xfrm>
            <a:off x="9015248" y="68547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D9E618A-29C9-4A0B-81D1-FCDF533FC010}"/>
              </a:ext>
            </a:extLst>
          </p:cNvPr>
          <p:cNvSpPr txBox="1"/>
          <p:nvPr/>
        </p:nvSpPr>
        <p:spPr>
          <a:xfrm>
            <a:off x="10203268" y="1153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F79129F-D380-427D-90C4-B6D244B08817}"/>
              </a:ext>
            </a:extLst>
          </p:cNvPr>
          <p:cNvSpPr txBox="1"/>
          <p:nvPr/>
        </p:nvSpPr>
        <p:spPr>
          <a:xfrm>
            <a:off x="10358561" y="129515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BD35D3F-F9D4-4825-BAA4-6E096421AB66}"/>
              </a:ext>
            </a:extLst>
          </p:cNvPr>
          <p:cNvSpPr txBox="1"/>
          <p:nvPr/>
        </p:nvSpPr>
        <p:spPr>
          <a:xfrm>
            <a:off x="10991883" y="1145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EFBD8CE-BA0E-4F10-82B4-60E713E58510}"/>
              </a:ext>
            </a:extLst>
          </p:cNvPr>
          <p:cNvSpPr txBox="1"/>
          <p:nvPr/>
        </p:nvSpPr>
        <p:spPr>
          <a:xfrm>
            <a:off x="11580280" y="1145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76A1DBA-DB62-4BC3-B631-41021A58036A}"/>
              </a:ext>
            </a:extLst>
          </p:cNvPr>
          <p:cNvSpPr txBox="1"/>
          <p:nvPr/>
        </p:nvSpPr>
        <p:spPr>
          <a:xfrm>
            <a:off x="11221897" y="12972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8CA64A9-37BE-493D-B0B0-DB98B495C24A}"/>
              </a:ext>
            </a:extLst>
          </p:cNvPr>
          <p:cNvSpPr txBox="1"/>
          <p:nvPr/>
        </p:nvSpPr>
        <p:spPr>
          <a:xfrm>
            <a:off x="11735093" y="132079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1F49F3B-93A0-49C1-AEC6-AFC8F001C0B1}"/>
              </a:ext>
            </a:extLst>
          </p:cNvPr>
          <p:cNvSpPr txBox="1"/>
          <p:nvPr/>
        </p:nvSpPr>
        <p:spPr>
          <a:xfrm>
            <a:off x="9549360" y="1178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37EE6CA-9007-42D8-A5B7-6B062BED93DD}"/>
              </a:ext>
            </a:extLst>
          </p:cNvPr>
          <p:cNvSpPr txBox="1"/>
          <p:nvPr/>
        </p:nvSpPr>
        <p:spPr>
          <a:xfrm>
            <a:off x="9704653" y="1319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383962-AB8A-4C09-9B08-F1DF29E9003D}"/>
              </a:ext>
            </a:extLst>
          </p:cNvPr>
          <p:cNvSpPr txBox="1"/>
          <p:nvPr/>
        </p:nvSpPr>
        <p:spPr>
          <a:xfrm>
            <a:off x="8899296" y="11902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9A0230B7-C616-42E1-8238-40C34E1C4A06}"/>
              </a:ext>
            </a:extLst>
          </p:cNvPr>
          <p:cNvSpPr txBox="1"/>
          <p:nvPr/>
        </p:nvSpPr>
        <p:spPr>
          <a:xfrm>
            <a:off x="9054589" y="133184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E81AFBE-EE99-4E04-AFC0-E2BBFF41E23D}"/>
              </a:ext>
            </a:extLst>
          </p:cNvPr>
          <p:cNvSpPr txBox="1"/>
          <p:nvPr/>
        </p:nvSpPr>
        <p:spPr>
          <a:xfrm>
            <a:off x="10285323" y="94199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11A8AD4-200E-4A3E-B715-2AB3C28B1194}"/>
              </a:ext>
            </a:extLst>
          </p:cNvPr>
          <p:cNvSpPr txBox="1"/>
          <p:nvPr/>
        </p:nvSpPr>
        <p:spPr>
          <a:xfrm>
            <a:off x="11138541" y="934835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EDA9C9F-20D7-48AC-9606-D22DA0B9D576}"/>
              </a:ext>
            </a:extLst>
          </p:cNvPr>
          <p:cNvSpPr txBox="1"/>
          <p:nvPr/>
        </p:nvSpPr>
        <p:spPr>
          <a:xfrm>
            <a:off x="11735739" y="937839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6" name="Isosceles Triangle 325">
            <a:extLst>
              <a:ext uri="{FF2B5EF4-FFF2-40B4-BE49-F238E27FC236}">
                <a16:creationId xmlns:a16="http://schemas.microsoft.com/office/drawing/2014/main" id="{7963874E-0293-4D5A-9693-B38FDFE67836}"/>
              </a:ext>
            </a:extLst>
          </p:cNvPr>
          <p:cNvSpPr/>
          <p:nvPr/>
        </p:nvSpPr>
        <p:spPr>
          <a:xfrm flipV="1">
            <a:off x="9242768" y="78051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8C5D1C8E-5132-49B4-A852-1A6A22262C93}"/>
              </a:ext>
            </a:extLst>
          </p:cNvPr>
          <p:cNvSpPr/>
          <p:nvPr/>
        </p:nvSpPr>
        <p:spPr>
          <a:xfrm>
            <a:off x="7348683" y="69648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4729D1F0-0D2B-41DA-B32A-BE7E605D7FB2}"/>
              </a:ext>
            </a:extLst>
          </p:cNvPr>
          <p:cNvSpPr/>
          <p:nvPr/>
        </p:nvSpPr>
        <p:spPr>
          <a:xfrm>
            <a:off x="7500505" y="84449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325F99F-651D-400D-A0AC-DABADB442EA7}"/>
              </a:ext>
            </a:extLst>
          </p:cNvPr>
          <p:cNvSpPr/>
          <p:nvPr/>
        </p:nvSpPr>
        <p:spPr>
          <a:xfrm>
            <a:off x="8197750" y="707319"/>
            <a:ext cx="482665" cy="463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6DE2724-37A5-4B3F-A0E9-B602FF49C9A4}"/>
              </a:ext>
            </a:extLst>
          </p:cNvPr>
          <p:cNvSpPr txBox="1"/>
          <p:nvPr/>
        </p:nvSpPr>
        <p:spPr>
          <a:xfrm>
            <a:off x="8167961" y="32016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29968A1-2995-4DA4-8571-4FBFBA581A6D}"/>
              </a:ext>
            </a:extLst>
          </p:cNvPr>
          <p:cNvSpPr txBox="1"/>
          <p:nvPr/>
        </p:nvSpPr>
        <p:spPr>
          <a:xfrm>
            <a:off x="6513995" y="16458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20C8970-4DD5-4BDA-8F4E-64C467ADE017}"/>
              </a:ext>
            </a:extLst>
          </p:cNvPr>
          <p:cNvSpPr txBox="1"/>
          <p:nvPr/>
        </p:nvSpPr>
        <p:spPr>
          <a:xfrm>
            <a:off x="7301945" y="21143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4A71614-5466-4F2D-B388-3C72B2C8BDA4}"/>
              </a:ext>
            </a:extLst>
          </p:cNvPr>
          <p:cNvSpPr txBox="1"/>
          <p:nvPr/>
        </p:nvSpPr>
        <p:spPr>
          <a:xfrm>
            <a:off x="7641187" y="38863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5B9F7BA-51F6-47EB-A4AE-E3178CBDA922}"/>
              </a:ext>
            </a:extLst>
          </p:cNvPr>
          <p:cNvSpPr txBox="1"/>
          <p:nvPr/>
        </p:nvSpPr>
        <p:spPr>
          <a:xfrm>
            <a:off x="7257532" y="12604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4D6AD660-C312-4D3E-B8C5-15FBC8A31A41}"/>
              </a:ext>
            </a:extLst>
          </p:cNvPr>
          <p:cNvSpPr txBox="1"/>
          <p:nvPr/>
        </p:nvSpPr>
        <p:spPr>
          <a:xfrm>
            <a:off x="7380110" y="1368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943C529-3C7C-4DAD-A62C-54F91EFED607}"/>
              </a:ext>
            </a:extLst>
          </p:cNvPr>
          <p:cNvSpPr/>
          <p:nvPr/>
        </p:nvSpPr>
        <p:spPr>
          <a:xfrm>
            <a:off x="6559757" y="689798"/>
            <a:ext cx="482665" cy="463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01A629EB-9744-4278-A14A-43AE77EAC13C}"/>
              </a:ext>
            </a:extLst>
          </p:cNvPr>
          <p:cNvSpPr/>
          <p:nvPr/>
        </p:nvSpPr>
        <p:spPr>
          <a:xfrm>
            <a:off x="6707781" y="83256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CA615AD-2D59-41B0-AE21-D1CC3653FFC6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329021EF-B961-419D-9ADF-38F1456DC357}"/>
              </a:ext>
            </a:extLst>
          </p:cNvPr>
          <p:cNvSpPr/>
          <p:nvPr/>
        </p:nvSpPr>
        <p:spPr>
          <a:xfrm flipV="1">
            <a:off x="9873959" y="77263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154163D2-E539-4552-ACE0-681C8247B6E8}"/>
              </a:ext>
            </a:extLst>
          </p:cNvPr>
          <p:cNvSpPr/>
          <p:nvPr/>
        </p:nvSpPr>
        <p:spPr>
          <a:xfrm flipV="1">
            <a:off x="10486917" y="77140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45D58-4188-4F48-B03A-F896D8BEA51A}"/>
              </a:ext>
            </a:extLst>
          </p:cNvPr>
          <p:cNvCxnSpPr/>
          <p:nvPr/>
        </p:nvCxnSpPr>
        <p:spPr>
          <a:xfrm>
            <a:off x="8044740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139CD44-8B89-4740-A0AC-DBFE806D1C66}"/>
              </a:ext>
            </a:extLst>
          </p:cNvPr>
          <p:cNvCxnSpPr/>
          <p:nvPr/>
        </p:nvCxnSpPr>
        <p:spPr>
          <a:xfrm>
            <a:off x="7135475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E7D7E46-F185-4518-8216-10D681419B34}"/>
              </a:ext>
            </a:extLst>
          </p:cNvPr>
          <p:cNvCxnSpPr/>
          <p:nvPr/>
        </p:nvCxnSpPr>
        <p:spPr>
          <a:xfrm>
            <a:off x="8817391" y="26156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4962011-2923-43B9-862B-089D5F6270D5}"/>
              </a:ext>
            </a:extLst>
          </p:cNvPr>
          <p:cNvCxnSpPr/>
          <p:nvPr/>
        </p:nvCxnSpPr>
        <p:spPr>
          <a:xfrm>
            <a:off x="10948696" y="23578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5E96F50-A618-404B-A125-902E60F7032A}"/>
              </a:ext>
            </a:extLst>
          </p:cNvPr>
          <p:cNvCxnSpPr/>
          <p:nvPr/>
        </p:nvCxnSpPr>
        <p:spPr>
          <a:xfrm>
            <a:off x="6358315" y="23578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0191E3F-AA31-416D-B6C0-4BFF1D2F0A20}"/>
              </a:ext>
            </a:extLst>
          </p:cNvPr>
          <p:cNvCxnSpPr/>
          <p:nvPr/>
        </p:nvCxnSpPr>
        <p:spPr>
          <a:xfrm>
            <a:off x="12363957" y="24978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88A4D4C-29BB-47FF-8EE9-F4D57125B63E}"/>
              </a:ext>
            </a:extLst>
          </p:cNvPr>
          <p:cNvSpPr txBox="1"/>
          <p:nvPr/>
        </p:nvSpPr>
        <p:spPr>
          <a:xfrm>
            <a:off x="12539373" y="146951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23A5FC0-0882-4AEC-8423-64ACF7D42AB8}"/>
              </a:ext>
            </a:extLst>
          </p:cNvPr>
          <p:cNvSpPr/>
          <p:nvPr/>
        </p:nvSpPr>
        <p:spPr>
          <a:xfrm>
            <a:off x="12585135" y="672166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20C1F2B-C699-4A8A-904E-C6CF0A101317}"/>
              </a:ext>
            </a:extLst>
          </p:cNvPr>
          <p:cNvSpPr/>
          <p:nvPr/>
        </p:nvSpPr>
        <p:spPr>
          <a:xfrm>
            <a:off x="12733159" y="81493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36469-0029-4455-B8E0-70DAC81A281B}"/>
              </a:ext>
            </a:extLst>
          </p:cNvPr>
          <p:cNvSpPr/>
          <p:nvPr/>
        </p:nvSpPr>
        <p:spPr>
          <a:xfrm>
            <a:off x="237403" y="6649256"/>
            <a:ext cx="7900028" cy="326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E9FC51A-61A3-4776-ABCF-EE2F120BB689}"/>
              </a:ext>
            </a:extLst>
          </p:cNvPr>
          <p:cNvSpPr/>
          <p:nvPr/>
        </p:nvSpPr>
        <p:spPr>
          <a:xfrm>
            <a:off x="8291725" y="6642597"/>
            <a:ext cx="5171193" cy="326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B22F9909-0C71-4137-ADAD-8E10C63E8501}"/>
              </a:ext>
            </a:extLst>
          </p:cNvPr>
          <p:cNvSpPr/>
          <p:nvPr/>
        </p:nvSpPr>
        <p:spPr>
          <a:xfrm>
            <a:off x="234217" y="6253409"/>
            <a:ext cx="13228701" cy="326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1A8F9542-E30F-4C36-932B-8EAB53B1E928}"/>
              </a:ext>
            </a:extLst>
          </p:cNvPr>
          <p:cNvSpPr/>
          <p:nvPr/>
        </p:nvSpPr>
        <p:spPr>
          <a:xfrm>
            <a:off x="2912391" y="7063029"/>
            <a:ext cx="2541759" cy="627082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8EA6B774-E6DF-4511-8245-72FFC3CF69F8}"/>
              </a:ext>
            </a:extLst>
          </p:cNvPr>
          <p:cNvSpPr/>
          <p:nvPr/>
        </p:nvSpPr>
        <p:spPr>
          <a:xfrm>
            <a:off x="2946831" y="8284870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1EB3072-2845-4483-9923-726A92AA271B}"/>
              </a:ext>
            </a:extLst>
          </p:cNvPr>
          <p:cNvSpPr txBox="1"/>
          <p:nvPr/>
        </p:nvSpPr>
        <p:spPr>
          <a:xfrm>
            <a:off x="3761321" y="7634030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EB50061F-2A8A-43DB-A294-98AA7AE89BDC}"/>
              </a:ext>
            </a:extLst>
          </p:cNvPr>
          <p:cNvSpPr txBox="1"/>
          <p:nvPr/>
        </p:nvSpPr>
        <p:spPr>
          <a:xfrm>
            <a:off x="3092748" y="764114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265FB413-9EA3-4D14-A530-3960AA007034}"/>
              </a:ext>
            </a:extLst>
          </p:cNvPr>
          <p:cNvSpPr txBox="1"/>
          <p:nvPr/>
        </p:nvSpPr>
        <p:spPr>
          <a:xfrm>
            <a:off x="3762432" y="8210115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43D08811-FBBA-4E05-9A14-08CB5EAF86B8}"/>
              </a:ext>
            </a:extLst>
          </p:cNvPr>
          <p:cNvSpPr txBox="1"/>
          <p:nvPr/>
        </p:nvSpPr>
        <p:spPr>
          <a:xfrm>
            <a:off x="3096321" y="819688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B2B88ACE-CAEF-4E75-8AC7-3B54D5ED5D5F}"/>
              </a:ext>
            </a:extLst>
          </p:cNvPr>
          <p:cNvSpPr/>
          <p:nvPr/>
        </p:nvSpPr>
        <p:spPr>
          <a:xfrm>
            <a:off x="2955968" y="7693449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88B99889-8606-4409-B39C-D0AA12A6E258}"/>
              </a:ext>
            </a:extLst>
          </p:cNvPr>
          <p:cNvSpPr/>
          <p:nvPr/>
        </p:nvSpPr>
        <p:spPr>
          <a:xfrm>
            <a:off x="2912806" y="8976056"/>
            <a:ext cx="252839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BF772DCB-CF51-40A2-9839-14F28D2644C7}"/>
              </a:ext>
            </a:extLst>
          </p:cNvPr>
          <p:cNvSpPr/>
          <p:nvPr/>
        </p:nvSpPr>
        <p:spPr>
          <a:xfrm>
            <a:off x="2973900" y="9240153"/>
            <a:ext cx="2260871" cy="233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E92FEA0A-38BA-4FED-A2BA-9746C29AC029}"/>
              </a:ext>
            </a:extLst>
          </p:cNvPr>
          <p:cNvSpPr/>
          <p:nvPr/>
        </p:nvSpPr>
        <p:spPr>
          <a:xfrm>
            <a:off x="2975152" y="8990888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</a:t>
            </a: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B5F13C05-9C55-4924-BB73-9FDA532DA9E0}"/>
              </a:ext>
            </a:extLst>
          </p:cNvPr>
          <p:cNvSpPr/>
          <p:nvPr/>
        </p:nvSpPr>
        <p:spPr>
          <a:xfrm>
            <a:off x="2917245" y="9543709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F2E3439A-64A7-4363-B459-D47A20E09244}"/>
              </a:ext>
            </a:extLst>
          </p:cNvPr>
          <p:cNvSpPr/>
          <p:nvPr/>
        </p:nvSpPr>
        <p:spPr>
          <a:xfrm>
            <a:off x="3012592" y="9807805"/>
            <a:ext cx="2233370" cy="240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1E06B127-6FF7-43F5-B8B1-3C4790042934}"/>
              </a:ext>
            </a:extLst>
          </p:cNvPr>
          <p:cNvSpPr/>
          <p:nvPr/>
        </p:nvSpPr>
        <p:spPr>
          <a:xfrm>
            <a:off x="2985725" y="9564707"/>
            <a:ext cx="9781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CA687C04-BC69-4D0F-BECF-0278CE2A4DC8}"/>
              </a:ext>
            </a:extLst>
          </p:cNvPr>
          <p:cNvSpPr txBox="1"/>
          <p:nvPr/>
        </p:nvSpPr>
        <p:spPr>
          <a:xfrm>
            <a:off x="5214709" y="92299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2E11676B-82BD-4CBA-8340-4957A6C4A5AE}"/>
              </a:ext>
            </a:extLst>
          </p:cNvPr>
          <p:cNvSpPr txBox="1"/>
          <p:nvPr/>
        </p:nvSpPr>
        <p:spPr>
          <a:xfrm>
            <a:off x="5220324" y="978744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35" name="Isosceles Triangle 534">
            <a:extLst>
              <a:ext uri="{FF2B5EF4-FFF2-40B4-BE49-F238E27FC236}">
                <a16:creationId xmlns:a16="http://schemas.microsoft.com/office/drawing/2014/main" id="{620570F3-8EC3-4054-89C0-72ACBACAA461}"/>
              </a:ext>
            </a:extLst>
          </p:cNvPr>
          <p:cNvSpPr/>
          <p:nvPr/>
        </p:nvSpPr>
        <p:spPr>
          <a:xfrm rot="10800000">
            <a:off x="2993599" y="1090686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Isosceles Triangle 536">
            <a:extLst>
              <a:ext uri="{FF2B5EF4-FFF2-40B4-BE49-F238E27FC236}">
                <a16:creationId xmlns:a16="http://schemas.microsoft.com/office/drawing/2014/main" id="{099C7EB3-04C7-4C2D-84E0-88AE403F2B19}"/>
              </a:ext>
            </a:extLst>
          </p:cNvPr>
          <p:cNvSpPr/>
          <p:nvPr/>
        </p:nvSpPr>
        <p:spPr>
          <a:xfrm rot="10800000">
            <a:off x="5314179" y="7687889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Isosceles Triangle 537">
            <a:extLst>
              <a:ext uri="{FF2B5EF4-FFF2-40B4-BE49-F238E27FC236}">
                <a16:creationId xmlns:a16="http://schemas.microsoft.com/office/drawing/2014/main" id="{78A3DAAF-1575-4841-B760-62FE02847B51}"/>
              </a:ext>
            </a:extLst>
          </p:cNvPr>
          <p:cNvSpPr/>
          <p:nvPr/>
        </p:nvSpPr>
        <p:spPr>
          <a:xfrm>
            <a:off x="5310209" y="822707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497D9704-F5A8-43D5-9EFA-9639F4EDE5E5}"/>
              </a:ext>
            </a:extLst>
          </p:cNvPr>
          <p:cNvSpPr/>
          <p:nvPr/>
        </p:nvSpPr>
        <p:spPr>
          <a:xfrm>
            <a:off x="3073594" y="7620206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738DEE38-F835-425B-BCB9-AE25015A34C7}"/>
              </a:ext>
            </a:extLst>
          </p:cNvPr>
          <p:cNvSpPr/>
          <p:nvPr/>
        </p:nvSpPr>
        <p:spPr>
          <a:xfrm>
            <a:off x="3737282" y="7621434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0A4F831E-CBF9-40F5-88A5-614F148FD902}"/>
              </a:ext>
            </a:extLst>
          </p:cNvPr>
          <p:cNvSpPr/>
          <p:nvPr/>
        </p:nvSpPr>
        <p:spPr>
          <a:xfrm>
            <a:off x="3736804" y="8188939"/>
            <a:ext cx="1716603" cy="5301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59EF8F45-1DD9-4A13-9579-5D5C69571CA2}"/>
              </a:ext>
            </a:extLst>
          </p:cNvPr>
          <p:cNvSpPr/>
          <p:nvPr/>
        </p:nvSpPr>
        <p:spPr>
          <a:xfrm>
            <a:off x="3060925" y="8187979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Isosceles Triangle 543">
            <a:extLst>
              <a:ext uri="{FF2B5EF4-FFF2-40B4-BE49-F238E27FC236}">
                <a16:creationId xmlns:a16="http://schemas.microsoft.com/office/drawing/2014/main" id="{8249FDB2-611D-4AAC-BC2E-B39DE0061FC3}"/>
              </a:ext>
            </a:extLst>
          </p:cNvPr>
          <p:cNvSpPr/>
          <p:nvPr/>
        </p:nvSpPr>
        <p:spPr>
          <a:xfrm rot="10800000">
            <a:off x="5320634" y="1091183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CBC9E792-333C-4503-87B6-59BF487E1147}"/>
              </a:ext>
            </a:extLst>
          </p:cNvPr>
          <p:cNvSpPr/>
          <p:nvPr/>
        </p:nvSpPr>
        <p:spPr>
          <a:xfrm>
            <a:off x="3158645" y="10841602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0380FDF7-FEF2-46A7-9BFA-BAC2FC105602}"/>
              </a:ext>
            </a:extLst>
          </p:cNvPr>
          <p:cNvSpPr/>
          <p:nvPr/>
        </p:nvSpPr>
        <p:spPr>
          <a:xfrm>
            <a:off x="3766072" y="10841602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BFDF93A8-964F-47AC-BAD9-ECBA535D5237}"/>
              </a:ext>
            </a:extLst>
          </p:cNvPr>
          <p:cNvSpPr txBox="1"/>
          <p:nvPr/>
        </p:nvSpPr>
        <p:spPr>
          <a:xfrm>
            <a:off x="3216818" y="1084944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EF96EB34-F650-43D1-A291-4B39D5767B7D}"/>
              </a:ext>
            </a:extLst>
          </p:cNvPr>
          <p:cNvSpPr txBox="1"/>
          <p:nvPr/>
        </p:nvSpPr>
        <p:spPr>
          <a:xfrm>
            <a:off x="3813330" y="1084160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50276200-8A30-4837-8F71-F4A13C43C8AC}"/>
              </a:ext>
            </a:extLst>
          </p:cNvPr>
          <p:cNvSpPr txBox="1"/>
          <p:nvPr/>
        </p:nvSpPr>
        <p:spPr>
          <a:xfrm>
            <a:off x="2972602" y="9805921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5C63D56A-ADC5-4765-A622-AB43AA99EEE1}"/>
              </a:ext>
            </a:extLst>
          </p:cNvPr>
          <p:cNvSpPr txBox="1"/>
          <p:nvPr/>
        </p:nvSpPr>
        <p:spPr>
          <a:xfrm>
            <a:off x="2962048" y="9230634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WATTS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FAC88A1F-05E8-4F37-9B7F-A9BD5AA9F567}"/>
              </a:ext>
            </a:extLst>
          </p:cNvPr>
          <p:cNvSpPr/>
          <p:nvPr/>
        </p:nvSpPr>
        <p:spPr>
          <a:xfrm>
            <a:off x="2913550" y="10106474"/>
            <a:ext cx="2535143" cy="555093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FCB8FD38-0EC7-471B-BE16-18938802203C}"/>
              </a:ext>
            </a:extLst>
          </p:cNvPr>
          <p:cNvSpPr/>
          <p:nvPr/>
        </p:nvSpPr>
        <p:spPr>
          <a:xfrm>
            <a:off x="3008897" y="10370570"/>
            <a:ext cx="2233370" cy="240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50839156-C362-4302-8A00-FAE07C6A3276}"/>
              </a:ext>
            </a:extLst>
          </p:cNvPr>
          <p:cNvSpPr/>
          <p:nvPr/>
        </p:nvSpPr>
        <p:spPr>
          <a:xfrm>
            <a:off x="2982030" y="10127472"/>
            <a:ext cx="11817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Should be selected with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E1885C9C-B7AE-4636-AE2D-5A2FE19EC3F0}"/>
              </a:ext>
            </a:extLst>
          </p:cNvPr>
          <p:cNvSpPr txBox="1"/>
          <p:nvPr/>
        </p:nvSpPr>
        <p:spPr>
          <a:xfrm>
            <a:off x="5216629" y="1035021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2C90F21E-C7C9-4B84-877B-2F4173E262F9}"/>
              </a:ext>
            </a:extLst>
          </p:cNvPr>
          <p:cNvSpPr txBox="1"/>
          <p:nvPr/>
        </p:nvSpPr>
        <p:spPr>
          <a:xfrm>
            <a:off x="3032281" y="10387486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8BCB2820-F082-4384-9867-DFE7C8D7B52E}"/>
              </a:ext>
            </a:extLst>
          </p:cNvPr>
          <p:cNvSpPr/>
          <p:nvPr/>
        </p:nvSpPr>
        <p:spPr>
          <a:xfrm>
            <a:off x="226682" y="7060344"/>
            <a:ext cx="2541759" cy="240895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87" name="Isosceles Triangle 586">
            <a:extLst>
              <a:ext uri="{FF2B5EF4-FFF2-40B4-BE49-F238E27FC236}">
                <a16:creationId xmlns:a16="http://schemas.microsoft.com/office/drawing/2014/main" id="{ACD0323A-D6CB-47EA-B910-86AD83362D96}"/>
              </a:ext>
            </a:extLst>
          </p:cNvPr>
          <p:cNvSpPr/>
          <p:nvPr/>
        </p:nvSpPr>
        <p:spPr>
          <a:xfrm rot="10800000">
            <a:off x="269708" y="760479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Isosceles Triangle 593">
            <a:extLst>
              <a:ext uri="{FF2B5EF4-FFF2-40B4-BE49-F238E27FC236}">
                <a16:creationId xmlns:a16="http://schemas.microsoft.com/office/drawing/2014/main" id="{CCA08253-65DC-4D19-9E50-DD519C32180F}"/>
              </a:ext>
            </a:extLst>
          </p:cNvPr>
          <p:cNvSpPr/>
          <p:nvPr/>
        </p:nvSpPr>
        <p:spPr>
          <a:xfrm rot="10800000">
            <a:off x="2612645" y="760976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6A07BD1D-7C0C-4FD4-B1F2-3D64C52F2BF9}"/>
              </a:ext>
            </a:extLst>
          </p:cNvPr>
          <p:cNvSpPr/>
          <p:nvPr/>
        </p:nvSpPr>
        <p:spPr>
          <a:xfrm>
            <a:off x="429074" y="7539532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733B0FEA-7AB0-4671-9DC7-121378B96881}"/>
              </a:ext>
            </a:extLst>
          </p:cNvPr>
          <p:cNvSpPr/>
          <p:nvPr/>
        </p:nvSpPr>
        <p:spPr>
          <a:xfrm>
            <a:off x="1058083" y="7539532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C9F2DBF0-4B0A-426A-9A60-EA4BE7E45443}"/>
              </a:ext>
            </a:extLst>
          </p:cNvPr>
          <p:cNvSpPr txBox="1"/>
          <p:nvPr/>
        </p:nvSpPr>
        <p:spPr>
          <a:xfrm>
            <a:off x="508830" y="7547372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2DE4DB2D-C134-4FC2-BD91-9B49D76F1821}"/>
              </a:ext>
            </a:extLst>
          </p:cNvPr>
          <p:cNvSpPr txBox="1"/>
          <p:nvPr/>
        </p:nvSpPr>
        <p:spPr>
          <a:xfrm>
            <a:off x="1105341" y="753953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7834F1E9-5E69-494F-A129-92AA41FD2CB8}"/>
              </a:ext>
            </a:extLst>
          </p:cNvPr>
          <p:cNvSpPr/>
          <p:nvPr/>
        </p:nvSpPr>
        <p:spPr>
          <a:xfrm>
            <a:off x="224334" y="7124992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Isosceles Triangle 599">
            <a:extLst>
              <a:ext uri="{FF2B5EF4-FFF2-40B4-BE49-F238E27FC236}">
                <a16:creationId xmlns:a16="http://schemas.microsoft.com/office/drawing/2014/main" id="{E254D30A-C613-4158-BBE6-05E87AFA1339}"/>
              </a:ext>
            </a:extLst>
          </p:cNvPr>
          <p:cNvSpPr/>
          <p:nvPr/>
        </p:nvSpPr>
        <p:spPr>
          <a:xfrm rot="10800000">
            <a:off x="2620485" y="722644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63A0F4DF-CD0D-469B-B942-963A58D4302B}"/>
              </a:ext>
            </a:extLst>
          </p:cNvPr>
          <p:cNvSpPr txBox="1"/>
          <p:nvPr/>
        </p:nvSpPr>
        <p:spPr>
          <a:xfrm>
            <a:off x="499332" y="717514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ID</a:t>
            </a:r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660F94A0-A1BC-4B06-9F71-BA2A14EFE382}"/>
              </a:ext>
            </a:extLst>
          </p:cNvPr>
          <p:cNvSpPr/>
          <p:nvPr/>
        </p:nvSpPr>
        <p:spPr>
          <a:xfrm>
            <a:off x="432332" y="7151832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Isosceles Triangle 603">
            <a:extLst>
              <a:ext uri="{FF2B5EF4-FFF2-40B4-BE49-F238E27FC236}">
                <a16:creationId xmlns:a16="http://schemas.microsoft.com/office/drawing/2014/main" id="{CE132869-B19E-47A3-915E-1B907A614628}"/>
              </a:ext>
            </a:extLst>
          </p:cNvPr>
          <p:cNvSpPr/>
          <p:nvPr/>
        </p:nvSpPr>
        <p:spPr>
          <a:xfrm rot="10800000">
            <a:off x="284542" y="724043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95CBDA54-D7F8-4A13-93EE-EEAD11683A90}"/>
              </a:ext>
            </a:extLst>
          </p:cNvPr>
          <p:cNvSpPr/>
          <p:nvPr/>
        </p:nvSpPr>
        <p:spPr>
          <a:xfrm>
            <a:off x="2912985" y="7121607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Isosceles Triangle 608">
            <a:extLst>
              <a:ext uri="{FF2B5EF4-FFF2-40B4-BE49-F238E27FC236}">
                <a16:creationId xmlns:a16="http://schemas.microsoft.com/office/drawing/2014/main" id="{A1AE2B1D-9247-4B1D-B306-800C200ECFD7}"/>
              </a:ext>
            </a:extLst>
          </p:cNvPr>
          <p:cNvSpPr/>
          <p:nvPr/>
        </p:nvSpPr>
        <p:spPr>
          <a:xfrm rot="10800000">
            <a:off x="5309136" y="722306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F264CA87-7F54-4CD2-9843-7456B47BFCC9}"/>
              </a:ext>
            </a:extLst>
          </p:cNvPr>
          <p:cNvSpPr txBox="1"/>
          <p:nvPr/>
        </p:nvSpPr>
        <p:spPr>
          <a:xfrm>
            <a:off x="3187983" y="7171762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925579C2-C03F-4728-9897-72850E8FD04B}"/>
              </a:ext>
            </a:extLst>
          </p:cNvPr>
          <p:cNvSpPr/>
          <p:nvPr/>
        </p:nvSpPr>
        <p:spPr>
          <a:xfrm>
            <a:off x="3120983" y="7148447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Isosceles Triangle 611">
            <a:extLst>
              <a:ext uri="{FF2B5EF4-FFF2-40B4-BE49-F238E27FC236}">
                <a16:creationId xmlns:a16="http://schemas.microsoft.com/office/drawing/2014/main" id="{482F843B-B17B-464C-BD82-E2DF7087CB8E}"/>
              </a:ext>
            </a:extLst>
          </p:cNvPr>
          <p:cNvSpPr/>
          <p:nvPr/>
        </p:nvSpPr>
        <p:spPr>
          <a:xfrm rot="10800000">
            <a:off x="2973193" y="723705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42092A-EAE2-49BE-B00A-94CE518207BC}"/>
              </a:ext>
            </a:extLst>
          </p:cNvPr>
          <p:cNvGrpSpPr/>
          <p:nvPr/>
        </p:nvGrpSpPr>
        <p:grpSpPr>
          <a:xfrm>
            <a:off x="3046257" y="12801256"/>
            <a:ext cx="2452198" cy="489410"/>
            <a:chOff x="6835648" y="12258896"/>
            <a:chExt cx="2452198" cy="489410"/>
          </a:xfrm>
        </p:grpSpPr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EF3542A-C9CF-46F7-A331-9301DEE5D1DC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22210543-F6BD-431E-BFF3-412247A070B3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BD864C96-06DB-4B55-8C7B-41F28DC669CD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579" name="Picture 578">
              <a:extLst>
                <a:ext uri="{FF2B5EF4-FFF2-40B4-BE49-F238E27FC236}">
                  <a16:creationId xmlns:a16="http://schemas.microsoft.com/office/drawing/2014/main" id="{A02CCD2A-6075-4918-ABED-0F9BD9508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07D39960-C5C6-4998-90E4-4FB7136D7CBC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3C1A74D2-2A7A-45CD-AD16-325503791720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052BC81A-7123-4B15-9ECD-3DEF02FF9C85}"/>
                  </a:ext>
                </a:extLst>
              </p:cNvPr>
              <p:cNvCxnSpPr>
                <a:stCxn id="614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8" name="Rectangle 617">
            <a:extLst>
              <a:ext uri="{FF2B5EF4-FFF2-40B4-BE49-F238E27FC236}">
                <a16:creationId xmlns:a16="http://schemas.microsoft.com/office/drawing/2014/main" id="{B1FBEE5E-27D2-43DF-A726-FAB8530E524A}"/>
              </a:ext>
            </a:extLst>
          </p:cNvPr>
          <p:cNvSpPr/>
          <p:nvPr/>
        </p:nvSpPr>
        <p:spPr>
          <a:xfrm>
            <a:off x="5585532" y="7100302"/>
            <a:ext cx="2541759" cy="24358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81A085FE-AF9B-48B9-B100-53A373296C23}"/>
              </a:ext>
            </a:extLst>
          </p:cNvPr>
          <p:cNvSpPr/>
          <p:nvPr/>
        </p:nvSpPr>
        <p:spPr>
          <a:xfrm>
            <a:off x="5583184" y="7164950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Isosceles Triangle 628">
            <a:extLst>
              <a:ext uri="{FF2B5EF4-FFF2-40B4-BE49-F238E27FC236}">
                <a16:creationId xmlns:a16="http://schemas.microsoft.com/office/drawing/2014/main" id="{9CD660A2-EA6B-4A14-8670-8E2C9AFA41A1}"/>
              </a:ext>
            </a:extLst>
          </p:cNvPr>
          <p:cNvSpPr/>
          <p:nvPr/>
        </p:nvSpPr>
        <p:spPr>
          <a:xfrm rot="10800000">
            <a:off x="7979335" y="726640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F45CE7AD-68BD-41D3-A5CE-DE70B45D1A7A}"/>
              </a:ext>
            </a:extLst>
          </p:cNvPr>
          <p:cNvSpPr txBox="1"/>
          <p:nvPr/>
        </p:nvSpPr>
        <p:spPr>
          <a:xfrm>
            <a:off x="5858182" y="7215105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WATTS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6B7E6C3F-3999-4FA8-B3BE-0A2F256CB4AE}"/>
              </a:ext>
            </a:extLst>
          </p:cNvPr>
          <p:cNvSpPr/>
          <p:nvPr/>
        </p:nvSpPr>
        <p:spPr>
          <a:xfrm>
            <a:off x="5791182" y="7191790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Isosceles Triangle 632">
            <a:extLst>
              <a:ext uri="{FF2B5EF4-FFF2-40B4-BE49-F238E27FC236}">
                <a16:creationId xmlns:a16="http://schemas.microsoft.com/office/drawing/2014/main" id="{65812B35-BC35-4EA8-B239-88EEE3C78B74}"/>
              </a:ext>
            </a:extLst>
          </p:cNvPr>
          <p:cNvSpPr/>
          <p:nvPr/>
        </p:nvSpPr>
        <p:spPr>
          <a:xfrm rot="10800000">
            <a:off x="5643392" y="728039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FFE7749D-FA08-4C30-B1CC-99543FFDEEC6}"/>
              </a:ext>
            </a:extLst>
          </p:cNvPr>
          <p:cNvGrpSpPr/>
          <p:nvPr/>
        </p:nvGrpSpPr>
        <p:grpSpPr>
          <a:xfrm>
            <a:off x="3766072" y="8718278"/>
            <a:ext cx="1690499" cy="238644"/>
            <a:chOff x="9938886" y="11859436"/>
            <a:chExt cx="1690499" cy="238644"/>
          </a:xfrm>
        </p:grpSpPr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CA1C256D-6A1B-4DED-B180-9D344B3FF77E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642" name="Picture 641">
                <a:extLst>
                  <a:ext uri="{FF2B5EF4-FFF2-40B4-BE49-F238E27FC236}">
                    <a16:creationId xmlns:a16="http://schemas.microsoft.com/office/drawing/2014/main" id="{C584108F-82A2-43C2-8D31-AFE27992F0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643" name="Picture 642">
                <a:extLst>
                  <a:ext uri="{FF2B5EF4-FFF2-40B4-BE49-F238E27FC236}">
                    <a16:creationId xmlns:a16="http://schemas.microsoft.com/office/drawing/2014/main" id="{F6309C1C-F588-44EF-8BBF-74203D344A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644" name="Picture 643">
                <a:extLst>
                  <a:ext uri="{FF2B5EF4-FFF2-40B4-BE49-F238E27FC236}">
                    <a16:creationId xmlns:a16="http://schemas.microsoft.com/office/drawing/2014/main" id="{6650317A-F8EB-48B6-87D1-38D2DDC34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645" name="Picture 644">
                <a:extLst>
                  <a:ext uri="{FF2B5EF4-FFF2-40B4-BE49-F238E27FC236}">
                    <a16:creationId xmlns:a16="http://schemas.microsoft.com/office/drawing/2014/main" id="{DB8A6CB3-6C15-4FD8-8C18-F20299B30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640" name="Picture 639">
              <a:extLst>
                <a:ext uri="{FF2B5EF4-FFF2-40B4-BE49-F238E27FC236}">
                  <a16:creationId xmlns:a16="http://schemas.microsoft.com/office/drawing/2014/main" id="{67CD234B-3C9A-4C40-8EC4-B17711AD7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641" name="Picture 640">
              <a:extLst>
                <a:ext uri="{FF2B5EF4-FFF2-40B4-BE49-F238E27FC236}">
                  <a16:creationId xmlns:a16="http://schemas.microsoft.com/office/drawing/2014/main" id="{10037C11-D099-4C7A-BEFA-7ED386288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91C70737-5FA3-48A7-A17D-13468454BD77}"/>
              </a:ext>
            </a:extLst>
          </p:cNvPr>
          <p:cNvGrpSpPr/>
          <p:nvPr/>
        </p:nvGrpSpPr>
        <p:grpSpPr>
          <a:xfrm>
            <a:off x="3058362" y="12403699"/>
            <a:ext cx="1690499" cy="238644"/>
            <a:chOff x="9938886" y="11859436"/>
            <a:chExt cx="1690499" cy="238644"/>
          </a:xfrm>
        </p:grpSpPr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id="{F200FC21-1366-4BDC-80F5-AE46339B19A5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650" name="Picture 649">
                <a:extLst>
                  <a:ext uri="{FF2B5EF4-FFF2-40B4-BE49-F238E27FC236}">
                    <a16:creationId xmlns:a16="http://schemas.microsoft.com/office/drawing/2014/main" id="{92A9CE46-963C-4417-8D0F-C261758712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651" name="Picture 650">
                <a:extLst>
                  <a:ext uri="{FF2B5EF4-FFF2-40B4-BE49-F238E27FC236}">
                    <a16:creationId xmlns:a16="http://schemas.microsoft.com/office/drawing/2014/main" id="{898B34B6-55E4-47D6-983B-EBA1F90F08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652" name="Picture 651">
                <a:extLst>
                  <a:ext uri="{FF2B5EF4-FFF2-40B4-BE49-F238E27FC236}">
                    <a16:creationId xmlns:a16="http://schemas.microsoft.com/office/drawing/2014/main" id="{53FA0060-DB6E-46C5-8461-D8FE9A1D8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653" name="Picture 652">
                <a:extLst>
                  <a:ext uri="{FF2B5EF4-FFF2-40B4-BE49-F238E27FC236}">
                    <a16:creationId xmlns:a16="http://schemas.microsoft.com/office/drawing/2014/main" id="{0C987AEA-F474-40C9-8C22-3E2DFB3A37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648" name="Picture 647">
              <a:extLst>
                <a:ext uri="{FF2B5EF4-FFF2-40B4-BE49-F238E27FC236}">
                  <a16:creationId xmlns:a16="http://schemas.microsoft.com/office/drawing/2014/main" id="{B9897CC8-89E8-42A0-9871-94E69966B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649" name="Picture 648">
              <a:extLst>
                <a:ext uri="{FF2B5EF4-FFF2-40B4-BE49-F238E27FC236}">
                  <a16:creationId xmlns:a16="http://schemas.microsoft.com/office/drawing/2014/main" id="{1B5B4C01-E5F9-4EF5-9602-3EB4F7AD9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sp>
        <p:nvSpPr>
          <p:cNvPr id="654" name="Rectangle 653">
            <a:extLst>
              <a:ext uri="{FF2B5EF4-FFF2-40B4-BE49-F238E27FC236}">
                <a16:creationId xmlns:a16="http://schemas.microsoft.com/office/drawing/2014/main" id="{ACF6F4F5-545D-495C-9C11-4EDAA7EA18CB}"/>
              </a:ext>
            </a:extLst>
          </p:cNvPr>
          <p:cNvSpPr/>
          <p:nvPr/>
        </p:nvSpPr>
        <p:spPr>
          <a:xfrm>
            <a:off x="2896339" y="11608663"/>
            <a:ext cx="2560232" cy="7971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4D077315-6A07-4E2C-916A-16C5561214A7}"/>
              </a:ext>
            </a:extLst>
          </p:cNvPr>
          <p:cNvSpPr/>
          <p:nvPr/>
        </p:nvSpPr>
        <p:spPr>
          <a:xfrm>
            <a:off x="2968896" y="11408388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E223AA9C-18C9-469F-9A93-AE506046D242}"/>
              </a:ext>
            </a:extLst>
          </p:cNvPr>
          <p:cNvSpPr txBox="1"/>
          <p:nvPr/>
        </p:nvSpPr>
        <p:spPr>
          <a:xfrm>
            <a:off x="3068773" y="11651684"/>
            <a:ext cx="2185810" cy="301621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1. 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51FEB1F2-BAB2-4CB3-842B-24D19AAEE03B}"/>
              </a:ext>
            </a:extLst>
          </p:cNvPr>
          <p:cNvSpPr txBox="1"/>
          <p:nvPr/>
        </p:nvSpPr>
        <p:spPr>
          <a:xfrm>
            <a:off x="3056455" y="11995615"/>
            <a:ext cx="2185810" cy="301621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2. 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A33E07EB-E5CF-44F6-A5F9-D6689BD31F93}"/>
              </a:ext>
            </a:extLst>
          </p:cNvPr>
          <p:cNvCxnSpPr>
            <a:cxnSpLocks/>
          </p:cNvCxnSpPr>
          <p:nvPr/>
        </p:nvCxnSpPr>
        <p:spPr>
          <a:xfrm>
            <a:off x="2916238" y="12748373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320510F7-C4BC-4FC2-8A67-78F1F4EBB3FF}"/>
              </a:ext>
            </a:extLst>
          </p:cNvPr>
          <p:cNvCxnSpPr>
            <a:cxnSpLocks/>
          </p:cNvCxnSpPr>
          <p:nvPr/>
        </p:nvCxnSpPr>
        <p:spPr>
          <a:xfrm>
            <a:off x="2935327" y="11398129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55060A09-5D39-460F-9830-037B8926E613}"/>
              </a:ext>
            </a:extLst>
          </p:cNvPr>
          <p:cNvGrpSpPr/>
          <p:nvPr/>
        </p:nvGrpSpPr>
        <p:grpSpPr>
          <a:xfrm>
            <a:off x="375585" y="8975331"/>
            <a:ext cx="2452198" cy="489410"/>
            <a:chOff x="6835648" y="12258896"/>
            <a:chExt cx="2452198" cy="489410"/>
          </a:xfrm>
        </p:grpSpPr>
        <p:grpSp>
          <p:nvGrpSpPr>
            <p:cNvPr id="661" name="Group 660">
              <a:extLst>
                <a:ext uri="{FF2B5EF4-FFF2-40B4-BE49-F238E27FC236}">
                  <a16:creationId xmlns:a16="http://schemas.microsoft.com/office/drawing/2014/main" id="{2A0933C1-2412-4D25-AF40-DC091D56261A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18579774-6430-46ED-9545-31ECA2AEDF4C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TextBox 666">
                <a:extLst>
                  <a:ext uri="{FF2B5EF4-FFF2-40B4-BE49-F238E27FC236}">
                    <a16:creationId xmlns:a16="http://schemas.microsoft.com/office/drawing/2014/main" id="{2A84232B-0A4B-4DB4-AA77-5A160822D93D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662" name="Picture 661">
              <a:extLst>
                <a:ext uri="{FF2B5EF4-FFF2-40B4-BE49-F238E27FC236}">
                  <a16:creationId xmlns:a16="http://schemas.microsoft.com/office/drawing/2014/main" id="{870DEC61-D31E-425B-ACE7-EE15533B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63" name="Group 662">
              <a:extLst>
                <a:ext uri="{FF2B5EF4-FFF2-40B4-BE49-F238E27FC236}">
                  <a16:creationId xmlns:a16="http://schemas.microsoft.com/office/drawing/2014/main" id="{D2294D9D-8A37-4D46-9BBC-37C10D9BDAB4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8421EB0A-EC57-4528-B799-74CA66C60586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E5C887CD-F16E-4490-B89E-810A24B0FEF4}"/>
                  </a:ext>
                </a:extLst>
              </p:cNvPr>
              <p:cNvCxnSpPr>
                <a:stCxn id="664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6" name="Rectangle 675">
            <a:extLst>
              <a:ext uri="{FF2B5EF4-FFF2-40B4-BE49-F238E27FC236}">
                <a16:creationId xmlns:a16="http://schemas.microsoft.com/office/drawing/2014/main" id="{F56A1F3B-588C-4631-8C9B-51BF92DD403C}"/>
              </a:ext>
            </a:extLst>
          </p:cNvPr>
          <p:cNvSpPr/>
          <p:nvPr/>
        </p:nvSpPr>
        <p:spPr>
          <a:xfrm>
            <a:off x="245438" y="8319298"/>
            <a:ext cx="2511367" cy="3036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A816ED92-9DC8-4DA5-AEAA-4485E25F1951}"/>
              </a:ext>
            </a:extLst>
          </p:cNvPr>
          <p:cNvSpPr/>
          <p:nvPr/>
        </p:nvSpPr>
        <p:spPr>
          <a:xfrm>
            <a:off x="287643" y="8119023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2924A3FE-9BF5-4930-8700-4511D5A32530}"/>
              </a:ext>
            </a:extLst>
          </p:cNvPr>
          <p:cNvCxnSpPr>
            <a:cxnSpLocks/>
          </p:cNvCxnSpPr>
          <p:nvPr/>
        </p:nvCxnSpPr>
        <p:spPr>
          <a:xfrm>
            <a:off x="238767" y="8809197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098C1675-48CC-4D70-915D-C3787A1F8047}"/>
              </a:ext>
            </a:extLst>
          </p:cNvPr>
          <p:cNvCxnSpPr>
            <a:cxnSpLocks/>
          </p:cNvCxnSpPr>
          <p:nvPr/>
        </p:nvCxnSpPr>
        <p:spPr>
          <a:xfrm>
            <a:off x="254074" y="8108764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A2D97226-DA36-4238-BDAA-521F48806F8A}"/>
              </a:ext>
            </a:extLst>
          </p:cNvPr>
          <p:cNvGrpSpPr/>
          <p:nvPr/>
        </p:nvGrpSpPr>
        <p:grpSpPr>
          <a:xfrm>
            <a:off x="5695371" y="8882623"/>
            <a:ext cx="2452198" cy="489410"/>
            <a:chOff x="6835648" y="12258896"/>
            <a:chExt cx="2452198" cy="489410"/>
          </a:xfrm>
        </p:grpSpPr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11B1202F-472C-41B3-9C14-B8D79E2913AE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9EFB5D1C-0111-4864-BE19-992BE8EFCCA1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TextBox 688">
                <a:extLst>
                  <a:ext uri="{FF2B5EF4-FFF2-40B4-BE49-F238E27FC236}">
                    <a16:creationId xmlns:a16="http://schemas.microsoft.com/office/drawing/2014/main" id="{23375B91-ECB5-4791-AFDA-B142ECC51605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684" name="Picture 683">
              <a:extLst>
                <a:ext uri="{FF2B5EF4-FFF2-40B4-BE49-F238E27FC236}">
                  <a16:creationId xmlns:a16="http://schemas.microsoft.com/office/drawing/2014/main" id="{CCEDBEB3-508B-43DB-90FC-22018BD37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37B62014-429E-4425-9024-254540EE474B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2BEA5A12-175B-4A9F-BFD3-3858FA59D339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F3F38B7C-A6A1-4D39-87BF-62DE3C67FC70}"/>
                  </a:ext>
                </a:extLst>
              </p:cNvPr>
              <p:cNvCxnSpPr>
                <a:stCxn id="686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0" name="Rectangle 689">
            <a:extLst>
              <a:ext uri="{FF2B5EF4-FFF2-40B4-BE49-F238E27FC236}">
                <a16:creationId xmlns:a16="http://schemas.microsoft.com/office/drawing/2014/main" id="{8B405DB3-5403-4E9D-8C21-963D71E20E47}"/>
              </a:ext>
            </a:extLst>
          </p:cNvPr>
          <p:cNvSpPr/>
          <p:nvPr/>
        </p:nvSpPr>
        <p:spPr>
          <a:xfrm>
            <a:off x="5595290" y="8297738"/>
            <a:ext cx="2526656" cy="2626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D4C4690A-107B-48EA-AAB3-282359FD8744}"/>
              </a:ext>
            </a:extLst>
          </p:cNvPr>
          <p:cNvSpPr/>
          <p:nvPr/>
        </p:nvSpPr>
        <p:spPr>
          <a:xfrm>
            <a:off x="5607429" y="8068847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401AC06C-A206-4663-915E-F7B8D2DE1937}"/>
              </a:ext>
            </a:extLst>
          </p:cNvPr>
          <p:cNvCxnSpPr>
            <a:cxnSpLocks/>
          </p:cNvCxnSpPr>
          <p:nvPr/>
        </p:nvCxnSpPr>
        <p:spPr>
          <a:xfrm>
            <a:off x="5558553" y="8759021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2E12FDB5-BF15-4151-BA51-CDBD495A0BEA}"/>
              </a:ext>
            </a:extLst>
          </p:cNvPr>
          <p:cNvCxnSpPr>
            <a:cxnSpLocks/>
          </p:cNvCxnSpPr>
          <p:nvPr/>
        </p:nvCxnSpPr>
        <p:spPr>
          <a:xfrm>
            <a:off x="5573860" y="8058588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E38FF71D-228C-440E-BE1D-476FE85C38C1}"/>
              </a:ext>
            </a:extLst>
          </p:cNvPr>
          <p:cNvCxnSpPr>
            <a:cxnSpLocks/>
          </p:cNvCxnSpPr>
          <p:nvPr/>
        </p:nvCxnSpPr>
        <p:spPr>
          <a:xfrm>
            <a:off x="2896338" y="14650040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E26C61CF-9A45-4AE6-B286-FE3938129A20}"/>
              </a:ext>
            </a:extLst>
          </p:cNvPr>
          <p:cNvCxnSpPr>
            <a:cxnSpLocks/>
          </p:cNvCxnSpPr>
          <p:nvPr/>
        </p:nvCxnSpPr>
        <p:spPr>
          <a:xfrm>
            <a:off x="225852" y="14645376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A0895835-9B0A-4E70-A382-87D6CDF284D5}"/>
              </a:ext>
            </a:extLst>
          </p:cNvPr>
          <p:cNvCxnSpPr>
            <a:cxnSpLocks/>
          </p:cNvCxnSpPr>
          <p:nvPr/>
        </p:nvCxnSpPr>
        <p:spPr>
          <a:xfrm>
            <a:off x="8265775" y="14637338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B6B0EBD6-03A1-40C1-9840-DB4B7AF9969E}"/>
              </a:ext>
            </a:extLst>
          </p:cNvPr>
          <p:cNvCxnSpPr>
            <a:cxnSpLocks/>
          </p:cNvCxnSpPr>
          <p:nvPr/>
        </p:nvCxnSpPr>
        <p:spPr>
          <a:xfrm>
            <a:off x="5595289" y="14632674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080575DB-0CB0-4C8A-AAB4-DE079AC5CC11}"/>
              </a:ext>
            </a:extLst>
          </p:cNvPr>
          <p:cNvCxnSpPr>
            <a:cxnSpLocks/>
          </p:cNvCxnSpPr>
          <p:nvPr/>
        </p:nvCxnSpPr>
        <p:spPr>
          <a:xfrm>
            <a:off x="10971627" y="14654704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164A4ACD-A53D-453B-8C44-BC8FB5770E76}"/>
              </a:ext>
            </a:extLst>
          </p:cNvPr>
          <p:cNvGrpSpPr/>
          <p:nvPr/>
        </p:nvGrpSpPr>
        <p:grpSpPr>
          <a:xfrm>
            <a:off x="350232" y="15874900"/>
            <a:ext cx="1690499" cy="238644"/>
            <a:chOff x="9938886" y="11859436"/>
            <a:chExt cx="1690499" cy="238644"/>
          </a:xfrm>
        </p:grpSpPr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1006AC25-B0F5-487B-AB94-3425F88A449F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703" name="Picture 702">
                <a:extLst>
                  <a:ext uri="{FF2B5EF4-FFF2-40B4-BE49-F238E27FC236}">
                    <a16:creationId xmlns:a16="http://schemas.microsoft.com/office/drawing/2014/main" id="{B007A87E-5244-4FBB-85AC-AD9F0015C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704" name="Picture 703">
                <a:extLst>
                  <a:ext uri="{FF2B5EF4-FFF2-40B4-BE49-F238E27FC236}">
                    <a16:creationId xmlns:a16="http://schemas.microsoft.com/office/drawing/2014/main" id="{5E9FAC13-A74B-4DC8-B2FA-09A7BB9B22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705" name="Picture 704">
                <a:extLst>
                  <a:ext uri="{FF2B5EF4-FFF2-40B4-BE49-F238E27FC236}">
                    <a16:creationId xmlns:a16="http://schemas.microsoft.com/office/drawing/2014/main" id="{AB4D3827-25E9-4C2C-92AF-B21F5B044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706" name="Picture 705">
                <a:extLst>
                  <a:ext uri="{FF2B5EF4-FFF2-40B4-BE49-F238E27FC236}">
                    <a16:creationId xmlns:a16="http://schemas.microsoft.com/office/drawing/2014/main" id="{70CD7B7C-7B6B-4AEF-A94C-2FCBCB5E65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701" name="Picture 700">
              <a:extLst>
                <a:ext uri="{FF2B5EF4-FFF2-40B4-BE49-F238E27FC236}">
                  <a16:creationId xmlns:a16="http://schemas.microsoft.com/office/drawing/2014/main" id="{E4247506-166D-4B9B-B0D4-F459BFF60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702" name="Picture 701">
              <a:extLst>
                <a:ext uri="{FF2B5EF4-FFF2-40B4-BE49-F238E27FC236}">
                  <a16:creationId xmlns:a16="http://schemas.microsoft.com/office/drawing/2014/main" id="{3AADBC75-0AD9-4B83-AC23-A0D9B32E7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sp>
        <p:nvSpPr>
          <p:cNvPr id="707" name="Rectangle 706">
            <a:extLst>
              <a:ext uri="{FF2B5EF4-FFF2-40B4-BE49-F238E27FC236}">
                <a16:creationId xmlns:a16="http://schemas.microsoft.com/office/drawing/2014/main" id="{9BE351D1-F3C5-4836-88BE-F3DBD977C0A2}"/>
              </a:ext>
            </a:extLst>
          </p:cNvPr>
          <p:cNvSpPr/>
          <p:nvPr/>
        </p:nvSpPr>
        <p:spPr>
          <a:xfrm>
            <a:off x="279971" y="15468341"/>
            <a:ext cx="12983980" cy="41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id="{50547791-F33D-4E85-BF90-82EADCBE68F8}"/>
              </a:ext>
            </a:extLst>
          </p:cNvPr>
          <p:cNvSpPr/>
          <p:nvPr/>
        </p:nvSpPr>
        <p:spPr>
          <a:xfrm>
            <a:off x="310787" y="15239450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E5061C26-07E9-4199-A0D9-ADC9149A81A2}"/>
              </a:ext>
            </a:extLst>
          </p:cNvPr>
          <p:cNvCxnSpPr>
            <a:cxnSpLocks/>
          </p:cNvCxnSpPr>
          <p:nvPr/>
        </p:nvCxnSpPr>
        <p:spPr>
          <a:xfrm flipV="1">
            <a:off x="194106" y="15234343"/>
            <a:ext cx="13447860" cy="51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" name="Rectangle 711">
            <a:extLst>
              <a:ext uri="{FF2B5EF4-FFF2-40B4-BE49-F238E27FC236}">
                <a16:creationId xmlns:a16="http://schemas.microsoft.com/office/drawing/2014/main" id="{1AC56D37-36C7-4F96-A037-6F6D6DF35EB8}"/>
              </a:ext>
            </a:extLst>
          </p:cNvPr>
          <p:cNvSpPr/>
          <p:nvPr/>
        </p:nvSpPr>
        <p:spPr>
          <a:xfrm>
            <a:off x="411730" y="6709884"/>
            <a:ext cx="1575899" cy="248262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A8CDDF34-64B3-4806-82AF-9962E8802EC1}"/>
              </a:ext>
            </a:extLst>
          </p:cNvPr>
          <p:cNvSpPr txBox="1"/>
          <p:nvPr/>
        </p:nvSpPr>
        <p:spPr>
          <a:xfrm>
            <a:off x="538077" y="6732224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ABC 1</a:t>
            </a: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055ADE5B-1199-4AF5-9AF7-5765738FC77E}"/>
              </a:ext>
            </a:extLst>
          </p:cNvPr>
          <p:cNvSpPr/>
          <p:nvPr/>
        </p:nvSpPr>
        <p:spPr>
          <a:xfrm>
            <a:off x="418842" y="6295912"/>
            <a:ext cx="2274859" cy="2561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B75E3352-4EA0-4F16-8939-46AA8B025E8D}"/>
              </a:ext>
            </a:extLst>
          </p:cNvPr>
          <p:cNvSpPr txBox="1"/>
          <p:nvPr/>
        </p:nvSpPr>
        <p:spPr>
          <a:xfrm>
            <a:off x="545189" y="6318253"/>
            <a:ext cx="236720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FIXTURE SPECIFICATION GUIDE</a:t>
            </a: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C7EED74A-C27F-4100-9E0C-20824ED42D46}"/>
              </a:ext>
            </a:extLst>
          </p:cNvPr>
          <p:cNvSpPr/>
          <p:nvPr/>
        </p:nvSpPr>
        <p:spPr>
          <a:xfrm>
            <a:off x="8395238" y="6680106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4116A1AF-0DC1-4B90-BE46-5BA734A35BED}"/>
              </a:ext>
            </a:extLst>
          </p:cNvPr>
          <p:cNvSpPr txBox="1"/>
          <p:nvPr/>
        </p:nvSpPr>
        <p:spPr>
          <a:xfrm>
            <a:off x="8521584" y="6702446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ABC 2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0BE5AD1F-2DA5-4C3A-80B9-8FE51A13CBB6}"/>
              </a:ext>
            </a:extLst>
          </p:cNvPr>
          <p:cNvSpPr txBox="1"/>
          <p:nvPr/>
        </p:nvSpPr>
        <p:spPr>
          <a:xfrm>
            <a:off x="6441009" y="7618289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C5CC5D5C-CFBF-4CFE-9EFC-7316BE4647C9}"/>
              </a:ext>
            </a:extLst>
          </p:cNvPr>
          <p:cNvSpPr txBox="1"/>
          <p:nvPr/>
        </p:nvSpPr>
        <p:spPr>
          <a:xfrm>
            <a:off x="5776339" y="760797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7F07AC64-6175-4D8E-82CE-16A767A8114A}"/>
              </a:ext>
            </a:extLst>
          </p:cNvPr>
          <p:cNvSpPr/>
          <p:nvPr/>
        </p:nvSpPr>
        <p:spPr>
          <a:xfrm>
            <a:off x="5621856" y="7690415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21" name="Isosceles Triangle 720">
            <a:extLst>
              <a:ext uri="{FF2B5EF4-FFF2-40B4-BE49-F238E27FC236}">
                <a16:creationId xmlns:a16="http://schemas.microsoft.com/office/drawing/2014/main" id="{A4E8C2D1-E343-43BE-A25C-17DABFAE1C58}"/>
              </a:ext>
            </a:extLst>
          </p:cNvPr>
          <p:cNvSpPr/>
          <p:nvPr/>
        </p:nvSpPr>
        <p:spPr>
          <a:xfrm rot="10800000">
            <a:off x="7981202" y="766301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7E6A02BD-5E46-4CD9-A389-7310F590A2B2}"/>
              </a:ext>
            </a:extLst>
          </p:cNvPr>
          <p:cNvSpPr/>
          <p:nvPr/>
        </p:nvSpPr>
        <p:spPr>
          <a:xfrm>
            <a:off x="6405079" y="7592715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7464A7CB-009A-40BC-8EBE-EAE1D8425001}"/>
              </a:ext>
            </a:extLst>
          </p:cNvPr>
          <p:cNvCxnSpPr>
            <a:cxnSpLocks/>
          </p:cNvCxnSpPr>
          <p:nvPr/>
        </p:nvCxnSpPr>
        <p:spPr>
          <a:xfrm>
            <a:off x="5747047" y="7829490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5" name="Isosceles Triangle 754">
            <a:extLst>
              <a:ext uri="{FF2B5EF4-FFF2-40B4-BE49-F238E27FC236}">
                <a16:creationId xmlns:a16="http://schemas.microsoft.com/office/drawing/2014/main" id="{6F321ADE-7819-41B2-83D6-8F89FD3D79FC}"/>
              </a:ext>
            </a:extLst>
          </p:cNvPr>
          <p:cNvSpPr/>
          <p:nvPr/>
        </p:nvSpPr>
        <p:spPr>
          <a:xfrm rot="10800000">
            <a:off x="2678126" y="6803489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2FF80760-C031-464A-A741-4836BC44A696}"/>
              </a:ext>
            </a:extLst>
          </p:cNvPr>
          <p:cNvSpPr txBox="1"/>
          <p:nvPr/>
        </p:nvSpPr>
        <p:spPr>
          <a:xfrm>
            <a:off x="2364261" y="668372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757" name="Isosceles Triangle 756">
            <a:extLst>
              <a:ext uri="{FF2B5EF4-FFF2-40B4-BE49-F238E27FC236}">
                <a16:creationId xmlns:a16="http://schemas.microsoft.com/office/drawing/2014/main" id="{C5B32C80-7D61-4FA9-A81D-2C2450DA8F9D}"/>
              </a:ext>
            </a:extLst>
          </p:cNvPr>
          <p:cNvSpPr/>
          <p:nvPr/>
        </p:nvSpPr>
        <p:spPr>
          <a:xfrm rot="10800000">
            <a:off x="10587590" y="6769021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E3E34AE8-3A46-4A21-B68B-4693CAA02CA0}"/>
              </a:ext>
            </a:extLst>
          </p:cNvPr>
          <p:cNvSpPr txBox="1"/>
          <p:nvPr/>
        </p:nvSpPr>
        <p:spPr>
          <a:xfrm>
            <a:off x="10273725" y="664925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90264FE8-55E9-4003-96AE-D0A312D24405}"/>
              </a:ext>
            </a:extLst>
          </p:cNvPr>
          <p:cNvCxnSpPr>
            <a:cxnSpLocks/>
          </p:cNvCxnSpPr>
          <p:nvPr/>
        </p:nvCxnSpPr>
        <p:spPr>
          <a:xfrm>
            <a:off x="10991883" y="7135288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Straight Connector 759">
            <a:extLst>
              <a:ext uri="{FF2B5EF4-FFF2-40B4-BE49-F238E27FC236}">
                <a16:creationId xmlns:a16="http://schemas.microsoft.com/office/drawing/2014/main" id="{8306FC56-4799-44E5-9EB9-E858FF50009F}"/>
              </a:ext>
            </a:extLst>
          </p:cNvPr>
          <p:cNvCxnSpPr>
            <a:cxnSpLocks/>
          </p:cNvCxnSpPr>
          <p:nvPr/>
        </p:nvCxnSpPr>
        <p:spPr>
          <a:xfrm>
            <a:off x="8321397" y="7130624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74BA5A7-01A1-47D2-A083-E8C94C1FF6DA}"/>
              </a:ext>
            </a:extLst>
          </p:cNvPr>
          <p:cNvSpPr txBox="1"/>
          <p:nvPr/>
        </p:nvSpPr>
        <p:spPr>
          <a:xfrm>
            <a:off x="8317316" y="7170200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A0F3E996-F280-4962-A4E6-514758E525C5}"/>
              </a:ext>
            </a:extLst>
          </p:cNvPr>
          <p:cNvSpPr txBox="1"/>
          <p:nvPr/>
        </p:nvSpPr>
        <p:spPr>
          <a:xfrm>
            <a:off x="10991883" y="7170200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0FBD15C7-3DB7-46E3-A8B4-CF8C23E4E0FD}"/>
              </a:ext>
            </a:extLst>
          </p:cNvPr>
          <p:cNvSpPr txBox="1"/>
          <p:nvPr/>
        </p:nvSpPr>
        <p:spPr>
          <a:xfrm>
            <a:off x="229492" y="14723591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E7B4C7F7-D479-49A5-AFFF-5D39684120DA}"/>
              </a:ext>
            </a:extLst>
          </p:cNvPr>
          <p:cNvSpPr txBox="1"/>
          <p:nvPr/>
        </p:nvSpPr>
        <p:spPr>
          <a:xfrm>
            <a:off x="2912391" y="14723591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4A4F6E32-D913-4933-9C8F-8F696FB9760E}"/>
              </a:ext>
            </a:extLst>
          </p:cNvPr>
          <p:cNvSpPr txBox="1"/>
          <p:nvPr/>
        </p:nvSpPr>
        <p:spPr>
          <a:xfrm>
            <a:off x="5588899" y="14705805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3C3F3104-3AD7-48F3-A217-52FD29B424B9}"/>
              </a:ext>
            </a:extLst>
          </p:cNvPr>
          <p:cNvSpPr txBox="1"/>
          <p:nvPr/>
        </p:nvSpPr>
        <p:spPr>
          <a:xfrm>
            <a:off x="8298304" y="14694482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3698648F-B656-4345-BDB3-C2FE7B8A6AF6}"/>
              </a:ext>
            </a:extLst>
          </p:cNvPr>
          <p:cNvSpPr txBox="1"/>
          <p:nvPr/>
        </p:nvSpPr>
        <p:spPr>
          <a:xfrm>
            <a:off x="10956349" y="14706556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9" name="Rectangle 768">
            <a:extLst>
              <a:ext uri="{FF2B5EF4-FFF2-40B4-BE49-F238E27FC236}">
                <a16:creationId xmlns:a16="http://schemas.microsoft.com/office/drawing/2014/main" id="{F5F05E10-69B5-4D4B-89DA-8AC0729A7FD5}"/>
              </a:ext>
            </a:extLst>
          </p:cNvPr>
          <p:cNvSpPr/>
          <p:nvPr/>
        </p:nvSpPr>
        <p:spPr>
          <a:xfrm>
            <a:off x="227037" y="14182985"/>
            <a:ext cx="2685354" cy="407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Isosceles Triangle 771">
            <a:extLst>
              <a:ext uri="{FF2B5EF4-FFF2-40B4-BE49-F238E27FC236}">
                <a16:creationId xmlns:a16="http://schemas.microsoft.com/office/drawing/2014/main" id="{17B4F93F-5D6D-432F-B5D7-9479689CF6E5}"/>
              </a:ext>
            </a:extLst>
          </p:cNvPr>
          <p:cNvSpPr/>
          <p:nvPr/>
        </p:nvSpPr>
        <p:spPr>
          <a:xfrm rot="10800000">
            <a:off x="2557212" y="14347889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D32DC790-CEE8-41D9-B96F-6459B24A8D88}"/>
              </a:ext>
            </a:extLst>
          </p:cNvPr>
          <p:cNvSpPr txBox="1"/>
          <p:nvPr/>
        </p:nvSpPr>
        <p:spPr>
          <a:xfrm>
            <a:off x="2200217" y="142796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777" name="Isosceles Triangle 776">
            <a:extLst>
              <a:ext uri="{FF2B5EF4-FFF2-40B4-BE49-F238E27FC236}">
                <a16:creationId xmlns:a16="http://schemas.microsoft.com/office/drawing/2014/main" id="{7925893D-E900-40FF-91AB-5E778D283284}"/>
              </a:ext>
            </a:extLst>
          </p:cNvPr>
          <p:cNvSpPr/>
          <p:nvPr/>
        </p:nvSpPr>
        <p:spPr>
          <a:xfrm rot="10800000">
            <a:off x="3076621" y="6374617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7680A486-EED7-4185-ADCA-A953B4433C61}"/>
              </a:ext>
            </a:extLst>
          </p:cNvPr>
          <p:cNvSpPr txBox="1"/>
          <p:nvPr/>
        </p:nvSpPr>
        <p:spPr>
          <a:xfrm>
            <a:off x="2693702" y="6267852"/>
            <a:ext cx="385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C1203535-18F4-40F4-9245-0F4ECD71C3AF}"/>
              </a:ext>
            </a:extLst>
          </p:cNvPr>
          <p:cNvSpPr txBox="1"/>
          <p:nvPr/>
        </p:nvSpPr>
        <p:spPr>
          <a:xfrm>
            <a:off x="224290" y="13721593"/>
            <a:ext cx="374880" cy="369332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5717F259-8DEF-43C5-AD22-1636E7F8339C}"/>
              </a:ext>
            </a:extLst>
          </p:cNvPr>
          <p:cNvSpPr txBox="1"/>
          <p:nvPr/>
        </p:nvSpPr>
        <p:spPr>
          <a:xfrm>
            <a:off x="705454" y="1374417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header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7B3C8FEA-426A-4D57-93CD-77F9696FFA86}"/>
              </a:ext>
            </a:extLst>
          </p:cNvPr>
          <p:cNvSpPr txBox="1"/>
          <p:nvPr/>
        </p:nvSpPr>
        <p:spPr>
          <a:xfrm>
            <a:off x="268470" y="1424181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293170-87C2-499B-9C8A-C2D6CB13F887}"/>
              </a:ext>
            </a:extLst>
          </p:cNvPr>
          <p:cNvCxnSpPr/>
          <p:nvPr/>
        </p:nvCxnSpPr>
        <p:spPr>
          <a:xfrm>
            <a:off x="310787" y="14541263"/>
            <a:ext cx="1737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93C7F173-D5E1-4ABA-A8EB-EEC173C99CB8}"/>
              </a:ext>
            </a:extLst>
          </p:cNvPr>
          <p:cNvSpPr txBox="1"/>
          <p:nvPr/>
        </p:nvSpPr>
        <p:spPr>
          <a:xfrm>
            <a:off x="2982030" y="14180489"/>
            <a:ext cx="374880" cy="369332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4B1F3DFA-18B9-484D-B3B9-638C90FDFD9B}"/>
              </a:ext>
            </a:extLst>
          </p:cNvPr>
          <p:cNvSpPr txBox="1"/>
          <p:nvPr/>
        </p:nvSpPr>
        <p:spPr>
          <a:xfrm>
            <a:off x="3463194" y="14203067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header</a:t>
            </a:r>
          </a:p>
        </p:txBody>
      </p:sp>
    </p:spTree>
    <p:extLst>
      <p:ext uri="{BB962C8B-B14F-4D97-AF65-F5344CB8AC3E}">
        <p14:creationId xmlns:p14="http://schemas.microsoft.com/office/powerpoint/2010/main" val="4024307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138252" y="5476267"/>
            <a:ext cx="1673345" cy="3834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512139" y="5470487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1805557" y="5479147"/>
            <a:ext cx="1673345" cy="383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2179444" y="5473367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3472862" y="5479147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3846749" y="547336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8C0F4D-E8C3-4DB7-B479-92FD4ABDFCC2}"/>
              </a:ext>
            </a:extLst>
          </p:cNvPr>
          <p:cNvCxnSpPr>
            <a:cxnSpLocks/>
          </p:cNvCxnSpPr>
          <p:nvPr/>
        </p:nvCxnSpPr>
        <p:spPr>
          <a:xfrm flipH="1">
            <a:off x="6389396" y="6163158"/>
            <a:ext cx="87124" cy="83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90C7E-CAD0-465F-97CF-1B57B9F69C30}"/>
              </a:ext>
            </a:extLst>
          </p:cNvPr>
          <p:cNvSpPr/>
          <p:nvPr/>
        </p:nvSpPr>
        <p:spPr>
          <a:xfrm>
            <a:off x="141010" y="5848479"/>
            <a:ext cx="13505488" cy="104637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0DB41D-5398-4023-BB3A-827C2E68434E}"/>
              </a:ext>
            </a:extLst>
          </p:cNvPr>
          <p:cNvSpPr/>
          <p:nvPr/>
        </p:nvSpPr>
        <p:spPr>
          <a:xfrm>
            <a:off x="9634172" y="663308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D8E509-348D-4CF2-96D1-FB0F61DE0FD9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976F117-8AE2-40CB-8748-C5DFC7A5807C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9424FA-F167-48AC-98F7-B2045C643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4BF38F03-6F2E-492A-ACCF-FE3C0B1088E7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C972F62-A0A9-40CE-A27A-6DA0506DC6DC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DE9552C-DBA9-436E-947F-FE8DC1E106D1}"/>
              </a:ext>
            </a:extLst>
          </p:cNvPr>
          <p:cNvSpPr txBox="1"/>
          <p:nvPr/>
        </p:nvSpPr>
        <p:spPr>
          <a:xfrm>
            <a:off x="9591053" y="96061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Progress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A7982CB-6C4C-4469-9DAD-0CA670F6CD5B}"/>
              </a:ext>
            </a:extLst>
          </p:cNvPr>
          <p:cNvSpPr txBox="1"/>
          <p:nvPr/>
        </p:nvSpPr>
        <p:spPr>
          <a:xfrm>
            <a:off x="4608455" y="2971459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C1C9AF7-FE11-4DF4-9AB7-51C2C68D729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CA6A4-C74D-46D4-BD9F-EF9B33555159}"/>
              </a:ext>
            </a:extLst>
          </p:cNvPr>
          <p:cNvSpPr/>
          <p:nvPr/>
        </p:nvSpPr>
        <p:spPr>
          <a:xfrm>
            <a:off x="338313" y="3780313"/>
            <a:ext cx="5738336" cy="12562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F6E01F7-BAB9-47A4-A791-2F03446E7397}"/>
              </a:ext>
            </a:extLst>
          </p:cNvPr>
          <p:cNvSpPr/>
          <p:nvPr/>
        </p:nvSpPr>
        <p:spPr>
          <a:xfrm>
            <a:off x="141010" y="2207617"/>
            <a:ext cx="6131778" cy="29886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582E0A3-FB16-4C04-9C82-976C2120BD27}"/>
              </a:ext>
            </a:extLst>
          </p:cNvPr>
          <p:cNvSpPr/>
          <p:nvPr/>
        </p:nvSpPr>
        <p:spPr>
          <a:xfrm>
            <a:off x="444724" y="325885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BB7EE55-19CC-4BF2-B9C7-C0283911DDDA}"/>
              </a:ext>
            </a:extLst>
          </p:cNvPr>
          <p:cNvSpPr txBox="1"/>
          <p:nvPr/>
        </p:nvSpPr>
        <p:spPr>
          <a:xfrm>
            <a:off x="338313" y="2988342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88" name="Graphic 187" descr="Checkmark">
            <a:extLst>
              <a:ext uri="{FF2B5EF4-FFF2-40B4-BE49-F238E27FC236}">
                <a16:creationId xmlns:a16="http://schemas.microsoft.com/office/drawing/2014/main" id="{46F8161A-FFF2-4A0E-B9CF-49832544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624" y="3330928"/>
            <a:ext cx="273519" cy="273519"/>
          </a:xfrm>
          <a:prstGeom prst="rect">
            <a:avLst/>
          </a:prstGeom>
        </p:spPr>
      </p:pic>
      <p:pic>
        <p:nvPicPr>
          <p:cNvPr id="189" name="Graphic 188" descr="Link">
            <a:extLst>
              <a:ext uri="{FF2B5EF4-FFF2-40B4-BE49-F238E27FC236}">
                <a16:creationId xmlns:a16="http://schemas.microsoft.com/office/drawing/2014/main" id="{B4DAFBDB-1505-4F5F-BF05-C152E860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5599" y="3244019"/>
            <a:ext cx="370265" cy="370265"/>
          </a:xfrm>
          <a:prstGeom prst="rect">
            <a:avLst/>
          </a:prstGeom>
        </p:spPr>
      </p:pic>
      <p:pic>
        <p:nvPicPr>
          <p:cNvPr id="190" name="Graphic 189" descr="List">
            <a:extLst>
              <a:ext uri="{FF2B5EF4-FFF2-40B4-BE49-F238E27FC236}">
                <a16:creationId xmlns:a16="http://schemas.microsoft.com/office/drawing/2014/main" id="{E1CE5E26-3FC9-4B37-A184-6A06CE66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2714" y="3263087"/>
            <a:ext cx="301673" cy="301673"/>
          </a:xfrm>
          <a:prstGeom prst="rect">
            <a:avLst/>
          </a:prstGeom>
        </p:spPr>
      </p:pic>
      <p:pic>
        <p:nvPicPr>
          <p:cNvPr id="191" name="Graphic 190" descr="Eye">
            <a:extLst>
              <a:ext uri="{FF2B5EF4-FFF2-40B4-BE49-F238E27FC236}">
                <a16:creationId xmlns:a16="http://schemas.microsoft.com/office/drawing/2014/main" id="{DDAD9C6C-6EE9-4FEB-A514-B106C4390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4868" y="3263562"/>
            <a:ext cx="370265" cy="370265"/>
          </a:xfrm>
          <a:prstGeom prst="rect">
            <a:avLst/>
          </a:prstGeom>
        </p:spPr>
      </p:pic>
      <p:pic>
        <p:nvPicPr>
          <p:cNvPr id="193" name="Graphic 192" descr="Lightbulb">
            <a:extLst>
              <a:ext uri="{FF2B5EF4-FFF2-40B4-BE49-F238E27FC236}">
                <a16:creationId xmlns:a16="http://schemas.microsoft.com/office/drawing/2014/main" id="{861B874D-FFFD-4FC7-B055-335DEA0964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43909" y="3265245"/>
            <a:ext cx="299515" cy="299515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163CDE0F-6883-413F-A563-1DBD80A338E9}"/>
              </a:ext>
            </a:extLst>
          </p:cNvPr>
          <p:cNvSpPr/>
          <p:nvPr/>
        </p:nvSpPr>
        <p:spPr>
          <a:xfrm>
            <a:off x="1304708" y="32418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B9CDCB4-C2D1-4C88-8B41-6693BE36938B}"/>
              </a:ext>
            </a:extLst>
          </p:cNvPr>
          <p:cNvSpPr/>
          <p:nvPr/>
        </p:nvSpPr>
        <p:spPr>
          <a:xfrm>
            <a:off x="1824799" y="32314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48B515-9444-4408-B2F9-60B02E2F6455}"/>
              </a:ext>
            </a:extLst>
          </p:cNvPr>
          <p:cNvSpPr/>
          <p:nvPr/>
        </p:nvSpPr>
        <p:spPr>
          <a:xfrm>
            <a:off x="2858258" y="321793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A14AEB-A817-4A7D-8ABB-B5332580FABD}"/>
              </a:ext>
            </a:extLst>
          </p:cNvPr>
          <p:cNvSpPr/>
          <p:nvPr/>
        </p:nvSpPr>
        <p:spPr>
          <a:xfrm>
            <a:off x="3898951" y="321733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04E5305-2A34-4EC7-A8E9-A85E71D85C7F}"/>
              </a:ext>
            </a:extLst>
          </p:cNvPr>
          <p:cNvSpPr txBox="1"/>
          <p:nvPr/>
        </p:nvSpPr>
        <p:spPr>
          <a:xfrm>
            <a:off x="1229823" y="295537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0DD2F2F-E8E1-4B23-BE13-035F3A91B970}"/>
              </a:ext>
            </a:extLst>
          </p:cNvPr>
          <p:cNvSpPr txBox="1"/>
          <p:nvPr/>
        </p:nvSpPr>
        <p:spPr>
          <a:xfrm>
            <a:off x="1665609" y="2948860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7A5AA82-8D54-47D1-9819-F55A18A6794E}"/>
              </a:ext>
            </a:extLst>
          </p:cNvPr>
          <p:cNvSpPr txBox="1"/>
          <p:nvPr/>
        </p:nvSpPr>
        <p:spPr>
          <a:xfrm>
            <a:off x="2845767" y="2961018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1E54751-03D3-432D-8F0C-82A1DD13C719}"/>
              </a:ext>
            </a:extLst>
          </p:cNvPr>
          <p:cNvGrpSpPr/>
          <p:nvPr/>
        </p:nvGrpSpPr>
        <p:grpSpPr>
          <a:xfrm>
            <a:off x="5106005" y="3219157"/>
            <a:ext cx="410584" cy="391973"/>
            <a:chOff x="5058700" y="5220208"/>
            <a:chExt cx="410584" cy="391973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5CCE650D-0865-43D4-9AC5-3175B9FDCD2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8" name="Graphic 257" descr="Forbidden">
              <a:extLst>
                <a:ext uri="{FF2B5EF4-FFF2-40B4-BE49-F238E27FC236}">
                  <a16:creationId xmlns:a16="http://schemas.microsoft.com/office/drawing/2014/main" id="{135A95F4-2FE4-494E-BB1E-12747F0B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1E073BAD-D4F5-4D6B-80B4-F40F71D2CC19}"/>
              </a:ext>
            </a:extLst>
          </p:cNvPr>
          <p:cNvSpPr txBox="1"/>
          <p:nvPr/>
        </p:nvSpPr>
        <p:spPr>
          <a:xfrm>
            <a:off x="3326857" y="292289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C139DA-5A86-46EE-BA67-1A1E630E1B49}"/>
              </a:ext>
            </a:extLst>
          </p:cNvPr>
          <p:cNvSpPr/>
          <p:nvPr/>
        </p:nvSpPr>
        <p:spPr>
          <a:xfrm>
            <a:off x="3397508" y="320854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4" descr="Image result for trash icon">
            <a:extLst>
              <a:ext uri="{FF2B5EF4-FFF2-40B4-BE49-F238E27FC236}">
                <a16:creationId xmlns:a16="http://schemas.microsoft.com/office/drawing/2014/main" id="{0CBC36F0-3240-47CB-88FD-E5CCFF1E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66" y="3227237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EEC4B15-3EBD-43BA-8FF1-A88E4058B9D8}"/>
              </a:ext>
            </a:extLst>
          </p:cNvPr>
          <p:cNvSpPr txBox="1"/>
          <p:nvPr/>
        </p:nvSpPr>
        <p:spPr>
          <a:xfrm>
            <a:off x="3815777" y="295510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1846EEE-C083-441F-81D7-72A987D49D6E}"/>
              </a:ext>
            </a:extLst>
          </p:cNvPr>
          <p:cNvGrpSpPr/>
          <p:nvPr/>
        </p:nvGrpSpPr>
        <p:grpSpPr>
          <a:xfrm>
            <a:off x="2273992" y="2957660"/>
            <a:ext cx="657552" cy="649879"/>
            <a:chOff x="3430783" y="5313027"/>
            <a:chExt cx="657552" cy="649879"/>
          </a:xfrm>
        </p:grpSpPr>
        <p:pic>
          <p:nvPicPr>
            <p:cNvPr id="264" name="Graphic 263" descr="Link">
              <a:extLst>
                <a:ext uri="{FF2B5EF4-FFF2-40B4-BE49-F238E27FC236}">
                  <a16:creationId xmlns:a16="http://schemas.microsoft.com/office/drawing/2014/main" id="{118ED07D-41EB-4673-BB95-22C9EE08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236402D-95B9-4C83-ACA4-70B7FC8337D8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AEF5570-E155-42A2-8BAE-50E4CF46A3B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4956F356-6861-4798-8BF6-7699E601B42C}"/>
              </a:ext>
            </a:extLst>
          </p:cNvPr>
          <p:cNvSpPr txBox="1"/>
          <p:nvPr/>
        </p:nvSpPr>
        <p:spPr>
          <a:xfrm>
            <a:off x="412087" y="3786948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645A3E6-A050-4B17-8B1C-59D10221C9F0}"/>
              </a:ext>
            </a:extLst>
          </p:cNvPr>
          <p:cNvSpPr txBox="1"/>
          <p:nvPr/>
        </p:nvSpPr>
        <p:spPr>
          <a:xfrm>
            <a:off x="194106" y="2305833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495054A-82FC-4411-A20F-BED937BA57A7}"/>
              </a:ext>
            </a:extLst>
          </p:cNvPr>
          <p:cNvCxnSpPr>
            <a:cxnSpLocks/>
          </p:cNvCxnSpPr>
          <p:nvPr/>
        </p:nvCxnSpPr>
        <p:spPr>
          <a:xfrm flipV="1">
            <a:off x="217717" y="2819730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B99CD8F7-A112-4B0C-B562-8E892686ED15}"/>
              </a:ext>
            </a:extLst>
          </p:cNvPr>
          <p:cNvSpPr txBox="1"/>
          <p:nvPr/>
        </p:nvSpPr>
        <p:spPr>
          <a:xfrm>
            <a:off x="11701669" y="289819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8DC6732-71A9-48FB-AD2F-22F555745922}"/>
              </a:ext>
            </a:extLst>
          </p:cNvPr>
          <p:cNvSpPr/>
          <p:nvPr/>
        </p:nvSpPr>
        <p:spPr>
          <a:xfrm>
            <a:off x="7352757" y="3721958"/>
            <a:ext cx="5911194" cy="1300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D2797F2-95DC-42D6-BC81-F23805213ECD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6433840-B0E1-4810-BA47-393157A50181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74" name="Graphic 273" descr="Checkmark">
            <a:extLst>
              <a:ext uri="{FF2B5EF4-FFF2-40B4-BE49-F238E27FC236}">
                <a16:creationId xmlns:a16="http://schemas.microsoft.com/office/drawing/2014/main" id="{EAF45E36-3F23-4D4F-932B-EB14BA8B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75" name="Graphic 274" descr="Link">
            <a:extLst>
              <a:ext uri="{FF2B5EF4-FFF2-40B4-BE49-F238E27FC236}">
                <a16:creationId xmlns:a16="http://schemas.microsoft.com/office/drawing/2014/main" id="{354A409B-DA84-439A-BBDC-3749E3C14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76" name="Graphic 275" descr="List">
            <a:extLst>
              <a:ext uri="{FF2B5EF4-FFF2-40B4-BE49-F238E27FC236}">
                <a16:creationId xmlns:a16="http://schemas.microsoft.com/office/drawing/2014/main" id="{13CE3622-DF84-4E8B-8D5E-B2012D703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77" name="Graphic 276" descr="Eye">
            <a:extLst>
              <a:ext uri="{FF2B5EF4-FFF2-40B4-BE49-F238E27FC236}">
                <a16:creationId xmlns:a16="http://schemas.microsoft.com/office/drawing/2014/main" id="{863FFD52-9188-40A8-9AB5-0273B44C8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78" name="Graphic 277" descr="Lightbulb">
            <a:extLst>
              <a:ext uri="{FF2B5EF4-FFF2-40B4-BE49-F238E27FC236}">
                <a16:creationId xmlns:a16="http://schemas.microsoft.com/office/drawing/2014/main" id="{320072EB-C264-4BE5-9EA6-0559611F2F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79" name="Rectangle 278">
            <a:extLst>
              <a:ext uri="{FF2B5EF4-FFF2-40B4-BE49-F238E27FC236}">
                <a16:creationId xmlns:a16="http://schemas.microsoft.com/office/drawing/2014/main" id="{17B503DD-FDF8-47D4-AB51-4BB97004257F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72F6730-3704-4E19-9443-C33B8B45877D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7DFA770-F3DE-48BC-9F2B-F6792A8CB8CB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0626A15-12FD-49C8-A945-6DB399E1212A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1361675-D4E5-4D8B-8B9C-FDB9AE891E55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33DB64A-DB6A-448E-891A-CA74AFD437C4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8BB3C8E-9286-4D9D-9214-A47635246B00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08875C0-2846-44D7-9700-E6DDE3311F42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0EB3DF-59CF-4CE0-A109-B23C3231C06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Graphic 287" descr="Forbidden">
              <a:extLst>
                <a:ext uri="{FF2B5EF4-FFF2-40B4-BE49-F238E27FC236}">
                  <a16:creationId xmlns:a16="http://schemas.microsoft.com/office/drawing/2014/main" id="{ED1B7630-A27B-4C98-A99F-156B93707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D67E1EFC-D0AF-46AF-A5FA-E0579253D8FC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7C54FE8-4F88-40B7-A123-ED08661A0189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4" descr="Image result for trash icon">
            <a:extLst>
              <a:ext uri="{FF2B5EF4-FFF2-40B4-BE49-F238E27FC236}">
                <a16:creationId xmlns:a16="http://schemas.microsoft.com/office/drawing/2014/main" id="{B224EEBA-BD5D-4DD9-9554-69EB855C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25C950-D5A5-4CA4-B7B7-657E7307AA0C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83BB95D-242A-411B-BC69-9293A8C2D1FB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94" name="Graphic 293" descr="Link">
              <a:extLst>
                <a:ext uri="{FF2B5EF4-FFF2-40B4-BE49-F238E27FC236}">
                  <a16:creationId xmlns:a16="http://schemas.microsoft.com/office/drawing/2014/main" id="{033A8BD5-97D9-410D-9B6D-83AB0A0DB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9D920A-62CC-409D-9CCB-24DCBD4527F9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1CA9516-0F81-4815-A74B-CFC095CC783C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8596B04-B9C3-4A60-AB9A-54BE69CBED68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C52312DA-4822-4674-982E-D8E3C706C56F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5D9D2A4-EDF3-4196-8B73-B8185ACD16BA}"/>
              </a:ext>
            </a:extLst>
          </p:cNvPr>
          <p:cNvSpPr/>
          <p:nvPr/>
        </p:nvSpPr>
        <p:spPr>
          <a:xfrm>
            <a:off x="7168758" y="2176482"/>
            <a:ext cx="6406232" cy="30657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F77C468-264D-4C02-BC42-2A98E6F55B14}"/>
              </a:ext>
            </a:extLst>
          </p:cNvPr>
          <p:cNvSpPr txBox="1"/>
          <p:nvPr/>
        </p:nvSpPr>
        <p:spPr>
          <a:xfrm>
            <a:off x="10231631" y="41103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DA212E2-03CE-4197-A504-D2162E7D73CA}"/>
              </a:ext>
            </a:extLst>
          </p:cNvPr>
          <p:cNvSpPr txBox="1"/>
          <p:nvPr/>
        </p:nvSpPr>
        <p:spPr>
          <a:xfrm>
            <a:off x="9694023" y="40464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81F8D23-8708-431F-BDB9-16582186E0F8}"/>
              </a:ext>
            </a:extLst>
          </p:cNvPr>
          <p:cNvSpPr txBox="1"/>
          <p:nvPr/>
        </p:nvSpPr>
        <p:spPr>
          <a:xfrm>
            <a:off x="8909511" y="41483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A882D881-6421-4C20-BC4D-F1C5FD92C27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9079" y="241238"/>
            <a:ext cx="207429" cy="26757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00EDE01E-3484-4CDF-80D5-2A9416CCE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613" y="276652"/>
            <a:ext cx="174974" cy="169672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527DF794-B78B-4A4D-9431-8AD4E41117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7989" y="198857"/>
            <a:ext cx="323850" cy="238125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616C72F7-F582-452E-8E0B-81E82C1E0A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72557" y="183998"/>
            <a:ext cx="323850" cy="238125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91CAE65-811F-4529-8E43-BFFED7EA77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1723" y="191415"/>
            <a:ext cx="323850" cy="238125"/>
          </a:xfrm>
          <a:prstGeom prst="rect">
            <a:avLst/>
          </a:prstGeom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333CFF2E-FBF6-48F8-B6CD-C017F0D3549F}"/>
              </a:ext>
            </a:extLst>
          </p:cNvPr>
          <p:cNvSpPr/>
          <p:nvPr/>
        </p:nvSpPr>
        <p:spPr>
          <a:xfrm>
            <a:off x="10267383" y="671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F79A966-D9F3-4DEB-8F92-FE432C28F96B}"/>
              </a:ext>
            </a:extLst>
          </p:cNvPr>
          <p:cNvSpPr/>
          <p:nvPr/>
        </p:nvSpPr>
        <p:spPr>
          <a:xfrm>
            <a:off x="11104111" y="6750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70AAE91-5C11-4868-B50F-463942BF2B5C}"/>
              </a:ext>
            </a:extLst>
          </p:cNvPr>
          <p:cNvSpPr/>
          <p:nvPr/>
        </p:nvSpPr>
        <p:spPr>
          <a:xfrm>
            <a:off x="11711245" y="6630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558AF4F-376A-4C2F-B86E-58BB01348C34}"/>
              </a:ext>
            </a:extLst>
          </p:cNvPr>
          <p:cNvSpPr/>
          <p:nvPr/>
        </p:nvSpPr>
        <p:spPr>
          <a:xfrm>
            <a:off x="9015248" y="68547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D9E618A-29C9-4A0B-81D1-FCDF533FC010}"/>
              </a:ext>
            </a:extLst>
          </p:cNvPr>
          <p:cNvSpPr txBox="1"/>
          <p:nvPr/>
        </p:nvSpPr>
        <p:spPr>
          <a:xfrm>
            <a:off x="10203268" y="1153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F79129F-D380-427D-90C4-B6D244B08817}"/>
              </a:ext>
            </a:extLst>
          </p:cNvPr>
          <p:cNvSpPr txBox="1"/>
          <p:nvPr/>
        </p:nvSpPr>
        <p:spPr>
          <a:xfrm>
            <a:off x="10358561" y="129515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BD35D3F-F9D4-4825-BAA4-6E096421AB66}"/>
              </a:ext>
            </a:extLst>
          </p:cNvPr>
          <p:cNvSpPr txBox="1"/>
          <p:nvPr/>
        </p:nvSpPr>
        <p:spPr>
          <a:xfrm>
            <a:off x="10991883" y="1145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EFBD8CE-BA0E-4F10-82B4-60E713E58510}"/>
              </a:ext>
            </a:extLst>
          </p:cNvPr>
          <p:cNvSpPr txBox="1"/>
          <p:nvPr/>
        </p:nvSpPr>
        <p:spPr>
          <a:xfrm>
            <a:off x="11580280" y="1145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76A1DBA-DB62-4BC3-B631-41021A58036A}"/>
              </a:ext>
            </a:extLst>
          </p:cNvPr>
          <p:cNvSpPr txBox="1"/>
          <p:nvPr/>
        </p:nvSpPr>
        <p:spPr>
          <a:xfrm>
            <a:off x="11221897" y="12972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8CA64A9-37BE-493D-B0B0-DB98B495C24A}"/>
              </a:ext>
            </a:extLst>
          </p:cNvPr>
          <p:cNvSpPr txBox="1"/>
          <p:nvPr/>
        </p:nvSpPr>
        <p:spPr>
          <a:xfrm>
            <a:off x="11735093" y="132079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1F49F3B-93A0-49C1-AEC6-AFC8F001C0B1}"/>
              </a:ext>
            </a:extLst>
          </p:cNvPr>
          <p:cNvSpPr txBox="1"/>
          <p:nvPr/>
        </p:nvSpPr>
        <p:spPr>
          <a:xfrm>
            <a:off x="9549360" y="1178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37EE6CA-9007-42D8-A5B7-6B062BED93DD}"/>
              </a:ext>
            </a:extLst>
          </p:cNvPr>
          <p:cNvSpPr txBox="1"/>
          <p:nvPr/>
        </p:nvSpPr>
        <p:spPr>
          <a:xfrm>
            <a:off x="9704653" y="1319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383962-AB8A-4C09-9B08-F1DF29E9003D}"/>
              </a:ext>
            </a:extLst>
          </p:cNvPr>
          <p:cNvSpPr txBox="1"/>
          <p:nvPr/>
        </p:nvSpPr>
        <p:spPr>
          <a:xfrm>
            <a:off x="8899296" y="11902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9A0230B7-C616-42E1-8238-40C34E1C4A06}"/>
              </a:ext>
            </a:extLst>
          </p:cNvPr>
          <p:cNvSpPr txBox="1"/>
          <p:nvPr/>
        </p:nvSpPr>
        <p:spPr>
          <a:xfrm>
            <a:off x="9054589" y="133184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E81AFBE-EE99-4E04-AFC0-E2BBFF41E23D}"/>
              </a:ext>
            </a:extLst>
          </p:cNvPr>
          <p:cNvSpPr txBox="1"/>
          <p:nvPr/>
        </p:nvSpPr>
        <p:spPr>
          <a:xfrm>
            <a:off x="10285323" y="94199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11A8AD4-200E-4A3E-B715-2AB3C28B1194}"/>
              </a:ext>
            </a:extLst>
          </p:cNvPr>
          <p:cNvSpPr txBox="1"/>
          <p:nvPr/>
        </p:nvSpPr>
        <p:spPr>
          <a:xfrm>
            <a:off x="11138541" y="934835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EDA9C9F-20D7-48AC-9606-D22DA0B9D576}"/>
              </a:ext>
            </a:extLst>
          </p:cNvPr>
          <p:cNvSpPr txBox="1"/>
          <p:nvPr/>
        </p:nvSpPr>
        <p:spPr>
          <a:xfrm>
            <a:off x="11735739" y="937839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6" name="Isosceles Triangle 325">
            <a:extLst>
              <a:ext uri="{FF2B5EF4-FFF2-40B4-BE49-F238E27FC236}">
                <a16:creationId xmlns:a16="http://schemas.microsoft.com/office/drawing/2014/main" id="{7963874E-0293-4D5A-9693-B38FDFE67836}"/>
              </a:ext>
            </a:extLst>
          </p:cNvPr>
          <p:cNvSpPr/>
          <p:nvPr/>
        </p:nvSpPr>
        <p:spPr>
          <a:xfrm flipV="1">
            <a:off x="9242768" y="78051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8C5D1C8E-5132-49B4-A852-1A6A22262C93}"/>
              </a:ext>
            </a:extLst>
          </p:cNvPr>
          <p:cNvSpPr/>
          <p:nvPr/>
        </p:nvSpPr>
        <p:spPr>
          <a:xfrm>
            <a:off x="7348683" y="69648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4729D1F0-0D2B-41DA-B32A-BE7E605D7FB2}"/>
              </a:ext>
            </a:extLst>
          </p:cNvPr>
          <p:cNvSpPr/>
          <p:nvPr/>
        </p:nvSpPr>
        <p:spPr>
          <a:xfrm>
            <a:off x="7500505" y="84449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325F99F-651D-400D-A0AC-DABADB442EA7}"/>
              </a:ext>
            </a:extLst>
          </p:cNvPr>
          <p:cNvSpPr/>
          <p:nvPr/>
        </p:nvSpPr>
        <p:spPr>
          <a:xfrm>
            <a:off x="8197750" y="707319"/>
            <a:ext cx="482665" cy="463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6DE2724-37A5-4B3F-A0E9-B602FF49C9A4}"/>
              </a:ext>
            </a:extLst>
          </p:cNvPr>
          <p:cNvSpPr txBox="1"/>
          <p:nvPr/>
        </p:nvSpPr>
        <p:spPr>
          <a:xfrm>
            <a:off x="8167961" y="32016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29968A1-2995-4DA4-8571-4FBFBA581A6D}"/>
              </a:ext>
            </a:extLst>
          </p:cNvPr>
          <p:cNvSpPr txBox="1"/>
          <p:nvPr/>
        </p:nvSpPr>
        <p:spPr>
          <a:xfrm>
            <a:off x="6513995" y="16458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20C8970-4DD5-4BDA-8F4E-64C467ADE017}"/>
              </a:ext>
            </a:extLst>
          </p:cNvPr>
          <p:cNvSpPr txBox="1"/>
          <p:nvPr/>
        </p:nvSpPr>
        <p:spPr>
          <a:xfrm>
            <a:off x="7301945" y="21143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4A71614-5466-4F2D-B388-3C72B2C8BDA4}"/>
              </a:ext>
            </a:extLst>
          </p:cNvPr>
          <p:cNvSpPr txBox="1"/>
          <p:nvPr/>
        </p:nvSpPr>
        <p:spPr>
          <a:xfrm>
            <a:off x="7641187" y="38863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5B9F7BA-51F6-47EB-A4AE-E3178CBDA922}"/>
              </a:ext>
            </a:extLst>
          </p:cNvPr>
          <p:cNvSpPr txBox="1"/>
          <p:nvPr/>
        </p:nvSpPr>
        <p:spPr>
          <a:xfrm>
            <a:off x="7257532" y="12604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4D6AD660-C312-4D3E-B8C5-15FBC8A31A41}"/>
              </a:ext>
            </a:extLst>
          </p:cNvPr>
          <p:cNvSpPr txBox="1"/>
          <p:nvPr/>
        </p:nvSpPr>
        <p:spPr>
          <a:xfrm>
            <a:off x="7380110" y="1368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943C529-3C7C-4DAD-A62C-54F91EFED607}"/>
              </a:ext>
            </a:extLst>
          </p:cNvPr>
          <p:cNvSpPr/>
          <p:nvPr/>
        </p:nvSpPr>
        <p:spPr>
          <a:xfrm>
            <a:off x="6559757" y="689798"/>
            <a:ext cx="482665" cy="463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01A629EB-9744-4278-A14A-43AE77EAC13C}"/>
              </a:ext>
            </a:extLst>
          </p:cNvPr>
          <p:cNvSpPr/>
          <p:nvPr/>
        </p:nvSpPr>
        <p:spPr>
          <a:xfrm>
            <a:off x="6707781" y="83256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CA615AD-2D59-41B0-AE21-D1CC3653FFC6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329021EF-B961-419D-9ADF-38F1456DC357}"/>
              </a:ext>
            </a:extLst>
          </p:cNvPr>
          <p:cNvSpPr/>
          <p:nvPr/>
        </p:nvSpPr>
        <p:spPr>
          <a:xfrm flipV="1">
            <a:off x="9873959" y="77263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154163D2-E539-4552-ACE0-681C8247B6E8}"/>
              </a:ext>
            </a:extLst>
          </p:cNvPr>
          <p:cNvSpPr/>
          <p:nvPr/>
        </p:nvSpPr>
        <p:spPr>
          <a:xfrm flipV="1">
            <a:off x="10486917" y="77140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45D58-4188-4F48-B03A-F896D8BEA51A}"/>
              </a:ext>
            </a:extLst>
          </p:cNvPr>
          <p:cNvCxnSpPr/>
          <p:nvPr/>
        </p:nvCxnSpPr>
        <p:spPr>
          <a:xfrm>
            <a:off x="8044740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139CD44-8B89-4740-A0AC-DBFE806D1C66}"/>
              </a:ext>
            </a:extLst>
          </p:cNvPr>
          <p:cNvCxnSpPr/>
          <p:nvPr/>
        </p:nvCxnSpPr>
        <p:spPr>
          <a:xfrm>
            <a:off x="7135475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E7D7E46-F185-4518-8216-10D681419B34}"/>
              </a:ext>
            </a:extLst>
          </p:cNvPr>
          <p:cNvCxnSpPr/>
          <p:nvPr/>
        </p:nvCxnSpPr>
        <p:spPr>
          <a:xfrm>
            <a:off x="8817391" y="26156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4962011-2923-43B9-862B-089D5F6270D5}"/>
              </a:ext>
            </a:extLst>
          </p:cNvPr>
          <p:cNvCxnSpPr/>
          <p:nvPr/>
        </p:nvCxnSpPr>
        <p:spPr>
          <a:xfrm>
            <a:off x="10948696" y="23578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5E96F50-A618-404B-A125-902E60F7032A}"/>
              </a:ext>
            </a:extLst>
          </p:cNvPr>
          <p:cNvCxnSpPr/>
          <p:nvPr/>
        </p:nvCxnSpPr>
        <p:spPr>
          <a:xfrm>
            <a:off x="6358315" y="23578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0191E3F-AA31-416D-B6C0-4BFF1D2F0A20}"/>
              </a:ext>
            </a:extLst>
          </p:cNvPr>
          <p:cNvCxnSpPr/>
          <p:nvPr/>
        </p:nvCxnSpPr>
        <p:spPr>
          <a:xfrm>
            <a:off x="12363957" y="24978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88A4D4C-29BB-47FF-8EE9-F4D57125B63E}"/>
              </a:ext>
            </a:extLst>
          </p:cNvPr>
          <p:cNvSpPr txBox="1"/>
          <p:nvPr/>
        </p:nvSpPr>
        <p:spPr>
          <a:xfrm>
            <a:off x="12539373" y="146951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23A5FC0-0882-4AEC-8423-64ACF7D42AB8}"/>
              </a:ext>
            </a:extLst>
          </p:cNvPr>
          <p:cNvSpPr/>
          <p:nvPr/>
        </p:nvSpPr>
        <p:spPr>
          <a:xfrm>
            <a:off x="12585135" y="672166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20C1F2B-C699-4A8A-904E-C6CF0A101317}"/>
              </a:ext>
            </a:extLst>
          </p:cNvPr>
          <p:cNvSpPr/>
          <p:nvPr/>
        </p:nvSpPr>
        <p:spPr>
          <a:xfrm>
            <a:off x="12733159" y="81493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36469-0029-4455-B8E0-70DAC81A281B}"/>
              </a:ext>
            </a:extLst>
          </p:cNvPr>
          <p:cNvSpPr/>
          <p:nvPr/>
        </p:nvSpPr>
        <p:spPr>
          <a:xfrm>
            <a:off x="237403" y="6649256"/>
            <a:ext cx="7900028" cy="326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E9FC51A-61A3-4776-ABCF-EE2F120BB689}"/>
              </a:ext>
            </a:extLst>
          </p:cNvPr>
          <p:cNvSpPr/>
          <p:nvPr/>
        </p:nvSpPr>
        <p:spPr>
          <a:xfrm>
            <a:off x="8291725" y="6642597"/>
            <a:ext cx="5171193" cy="326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B22F9909-0C71-4137-ADAD-8E10C63E8501}"/>
              </a:ext>
            </a:extLst>
          </p:cNvPr>
          <p:cNvSpPr/>
          <p:nvPr/>
        </p:nvSpPr>
        <p:spPr>
          <a:xfrm>
            <a:off x="234217" y="6253409"/>
            <a:ext cx="13228701" cy="326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1A8F9542-E30F-4C36-932B-8EAB53B1E928}"/>
              </a:ext>
            </a:extLst>
          </p:cNvPr>
          <p:cNvSpPr/>
          <p:nvPr/>
        </p:nvSpPr>
        <p:spPr>
          <a:xfrm>
            <a:off x="2912391" y="7063029"/>
            <a:ext cx="2541759" cy="627082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8EA6B774-E6DF-4511-8245-72FFC3CF69F8}"/>
              </a:ext>
            </a:extLst>
          </p:cNvPr>
          <p:cNvSpPr/>
          <p:nvPr/>
        </p:nvSpPr>
        <p:spPr>
          <a:xfrm>
            <a:off x="2946831" y="8284870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1EB3072-2845-4483-9923-726A92AA271B}"/>
              </a:ext>
            </a:extLst>
          </p:cNvPr>
          <p:cNvSpPr txBox="1"/>
          <p:nvPr/>
        </p:nvSpPr>
        <p:spPr>
          <a:xfrm>
            <a:off x="3761321" y="7634030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EB50061F-2A8A-43DB-A294-98AA7AE89BDC}"/>
              </a:ext>
            </a:extLst>
          </p:cNvPr>
          <p:cNvSpPr txBox="1"/>
          <p:nvPr/>
        </p:nvSpPr>
        <p:spPr>
          <a:xfrm>
            <a:off x="3092748" y="764114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265FB413-9EA3-4D14-A530-3960AA007034}"/>
              </a:ext>
            </a:extLst>
          </p:cNvPr>
          <p:cNvSpPr txBox="1"/>
          <p:nvPr/>
        </p:nvSpPr>
        <p:spPr>
          <a:xfrm>
            <a:off x="3762432" y="8210115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43D08811-FBBA-4E05-9A14-08CB5EAF86B8}"/>
              </a:ext>
            </a:extLst>
          </p:cNvPr>
          <p:cNvSpPr txBox="1"/>
          <p:nvPr/>
        </p:nvSpPr>
        <p:spPr>
          <a:xfrm>
            <a:off x="3096321" y="819688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B2B88ACE-CAEF-4E75-8AC7-3B54D5ED5D5F}"/>
              </a:ext>
            </a:extLst>
          </p:cNvPr>
          <p:cNvSpPr/>
          <p:nvPr/>
        </p:nvSpPr>
        <p:spPr>
          <a:xfrm>
            <a:off x="2955968" y="7693449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88B99889-8606-4409-B39C-D0AA12A6E258}"/>
              </a:ext>
            </a:extLst>
          </p:cNvPr>
          <p:cNvSpPr/>
          <p:nvPr/>
        </p:nvSpPr>
        <p:spPr>
          <a:xfrm>
            <a:off x="2912806" y="8976056"/>
            <a:ext cx="252839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BF772DCB-CF51-40A2-9839-14F28D2644C7}"/>
              </a:ext>
            </a:extLst>
          </p:cNvPr>
          <p:cNvSpPr/>
          <p:nvPr/>
        </p:nvSpPr>
        <p:spPr>
          <a:xfrm>
            <a:off x="2973900" y="9240153"/>
            <a:ext cx="2260871" cy="233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E92FEA0A-38BA-4FED-A2BA-9746C29AC029}"/>
              </a:ext>
            </a:extLst>
          </p:cNvPr>
          <p:cNvSpPr/>
          <p:nvPr/>
        </p:nvSpPr>
        <p:spPr>
          <a:xfrm>
            <a:off x="2975152" y="8990888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</a:t>
            </a: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B5F13C05-9C55-4924-BB73-9FDA532DA9E0}"/>
              </a:ext>
            </a:extLst>
          </p:cNvPr>
          <p:cNvSpPr/>
          <p:nvPr/>
        </p:nvSpPr>
        <p:spPr>
          <a:xfrm>
            <a:off x="2917245" y="9543709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F2E3439A-64A7-4363-B459-D47A20E09244}"/>
              </a:ext>
            </a:extLst>
          </p:cNvPr>
          <p:cNvSpPr/>
          <p:nvPr/>
        </p:nvSpPr>
        <p:spPr>
          <a:xfrm>
            <a:off x="3012592" y="9807805"/>
            <a:ext cx="2233370" cy="240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1E06B127-6FF7-43F5-B8B1-3C4790042934}"/>
              </a:ext>
            </a:extLst>
          </p:cNvPr>
          <p:cNvSpPr/>
          <p:nvPr/>
        </p:nvSpPr>
        <p:spPr>
          <a:xfrm>
            <a:off x="2985725" y="9564707"/>
            <a:ext cx="9781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CA687C04-BC69-4D0F-BECF-0278CE2A4DC8}"/>
              </a:ext>
            </a:extLst>
          </p:cNvPr>
          <p:cNvSpPr txBox="1"/>
          <p:nvPr/>
        </p:nvSpPr>
        <p:spPr>
          <a:xfrm>
            <a:off x="5214709" y="92299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2E11676B-82BD-4CBA-8340-4957A6C4A5AE}"/>
              </a:ext>
            </a:extLst>
          </p:cNvPr>
          <p:cNvSpPr txBox="1"/>
          <p:nvPr/>
        </p:nvSpPr>
        <p:spPr>
          <a:xfrm>
            <a:off x="5220324" y="978744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35" name="Isosceles Triangle 534">
            <a:extLst>
              <a:ext uri="{FF2B5EF4-FFF2-40B4-BE49-F238E27FC236}">
                <a16:creationId xmlns:a16="http://schemas.microsoft.com/office/drawing/2014/main" id="{620570F3-8EC3-4054-89C0-72ACBACAA461}"/>
              </a:ext>
            </a:extLst>
          </p:cNvPr>
          <p:cNvSpPr/>
          <p:nvPr/>
        </p:nvSpPr>
        <p:spPr>
          <a:xfrm rot="10800000">
            <a:off x="2993599" y="1090686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Isosceles Triangle 536">
            <a:extLst>
              <a:ext uri="{FF2B5EF4-FFF2-40B4-BE49-F238E27FC236}">
                <a16:creationId xmlns:a16="http://schemas.microsoft.com/office/drawing/2014/main" id="{099C7EB3-04C7-4C2D-84E0-88AE403F2B19}"/>
              </a:ext>
            </a:extLst>
          </p:cNvPr>
          <p:cNvSpPr/>
          <p:nvPr/>
        </p:nvSpPr>
        <p:spPr>
          <a:xfrm rot="10800000">
            <a:off x="5314179" y="7687889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Isosceles Triangle 537">
            <a:extLst>
              <a:ext uri="{FF2B5EF4-FFF2-40B4-BE49-F238E27FC236}">
                <a16:creationId xmlns:a16="http://schemas.microsoft.com/office/drawing/2014/main" id="{78A3DAAF-1575-4841-B760-62FE02847B51}"/>
              </a:ext>
            </a:extLst>
          </p:cNvPr>
          <p:cNvSpPr/>
          <p:nvPr/>
        </p:nvSpPr>
        <p:spPr>
          <a:xfrm>
            <a:off x="5310209" y="822707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497D9704-F5A8-43D5-9EFA-9639F4EDE5E5}"/>
              </a:ext>
            </a:extLst>
          </p:cNvPr>
          <p:cNvSpPr/>
          <p:nvPr/>
        </p:nvSpPr>
        <p:spPr>
          <a:xfrm>
            <a:off x="3073594" y="7620206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738DEE38-F835-425B-BCB9-AE25015A34C7}"/>
              </a:ext>
            </a:extLst>
          </p:cNvPr>
          <p:cNvSpPr/>
          <p:nvPr/>
        </p:nvSpPr>
        <p:spPr>
          <a:xfrm>
            <a:off x="3737282" y="7621434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0A4F831E-CBF9-40F5-88A5-614F148FD902}"/>
              </a:ext>
            </a:extLst>
          </p:cNvPr>
          <p:cNvSpPr/>
          <p:nvPr/>
        </p:nvSpPr>
        <p:spPr>
          <a:xfrm>
            <a:off x="3736804" y="8188939"/>
            <a:ext cx="1716603" cy="5301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59EF8F45-1DD9-4A13-9579-5D5C69571CA2}"/>
              </a:ext>
            </a:extLst>
          </p:cNvPr>
          <p:cNvSpPr/>
          <p:nvPr/>
        </p:nvSpPr>
        <p:spPr>
          <a:xfrm>
            <a:off x="3060925" y="8187979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Isosceles Triangle 543">
            <a:extLst>
              <a:ext uri="{FF2B5EF4-FFF2-40B4-BE49-F238E27FC236}">
                <a16:creationId xmlns:a16="http://schemas.microsoft.com/office/drawing/2014/main" id="{8249FDB2-611D-4AAC-BC2E-B39DE0061FC3}"/>
              </a:ext>
            </a:extLst>
          </p:cNvPr>
          <p:cNvSpPr/>
          <p:nvPr/>
        </p:nvSpPr>
        <p:spPr>
          <a:xfrm rot="10800000">
            <a:off x="5320634" y="1091183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CBC9E792-333C-4503-87B6-59BF487E1147}"/>
              </a:ext>
            </a:extLst>
          </p:cNvPr>
          <p:cNvSpPr/>
          <p:nvPr/>
        </p:nvSpPr>
        <p:spPr>
          <a:xfrm>
            <a:off x="3158645" y="10841602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0380FDF7-FEF2-46A7-9BFA-BAC2FC105602}"/>
              </a:ext>
            </a:extLst>
          </p:cNvPr>
          <p:cNvSpPr/>
          <p:nvPr/>
        </p:nvSpPr>
        <p:spPr>
          <a:xfrm>
            <a:off x="3766072" y="10841602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BFDF93A8-964F-47AC-BAD9-ECBA535D5237}"/>
              </a:ext>
            </a:extLst>
          </p:cNvPr>
          <p:cNvSpPr txBox="1"/>
          <p:nvPr/>
        </p:nvSpPr>
        <p:spPr>
          <a:xfrm>
            <a:off x="3216818" y="1084944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EF96EB34-F650-43D1-A291-4B39D5767B7D}"/>
              </a:ext>
            </a:extLst>
          </p:cNvPr>
          <p:cNvSpPr txBox="1"/>
          <p:nvPr/>
        </p:nvSpPr>
        <p:spPr>
          <a:xfrm>
            <a:off x="3813330" y="1084160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50276200-8A30-4837-8F71-F4A13C43C8AC}"/>
              </a:ext>
            </a:extLst>
          </p:cNvPr>
          <p:cNvSpPr txBox="1"/>
          <p:nvPr/>
        </p:nvSpPr>
        <p:spPr>
          <a:xfrm>
            <a:off x="2972602" y="9805921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5C63D56A-ADC5-4765-A622-AB43AA99EEE1}"/>
              </a:ext>
            </a:extLst>
          </p:cNvPr>
          <p:cNvSpPr txBox="1"/>
          <p:nvPr/>
        </p:nvSpPr>
        <p:spPr>
          <a:xfrm>
            <a:off x="2962048" y="9230634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WATTS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FAC88A1F-05E8-4F37-9B7F-A9BD5AA9F567}"/>
              </a:ext>
            </a:extLst>
          </p:cNvPr>
          <p:cNvSpPr/>
          <p:nvPr/>
        </p:nvSpPr>
        <p:spPr>
          <a:xfrm>
            <a:off x="2913550" y="10106474"/>
            <a:ext cx="2535143" cy="555093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FCB8FD38-0EC7-471B-BE16-18938802203C}"/>
              </a:ext>
            </a:extLst>
          </p:cNvPr>
          <p:cNvSpPr/>
          <p:nvPr/>
        </p:nvSpPr>
        <p:spPr>
          <a:xfrm>
            <a:off x="3008897" y="10370570"/>
            <a:ext cx="2233370" cy="240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50839156-C362-4302-8A00-FAE07C6A3276}"/>
              </a:ext>
            </a:extLst>
          </p:cNvPr>
          <p:cNvSpPr/>
          <p:nvPr/>
        </p:nvSpPr>
        <p:spPr>
          <a:xfrm>
            <a:off x="2982030" y="10127472"/>
            <a:ext cx="11817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Should be selected with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E1885C9C-B7AE-4636-AE2D-5A2FE19EC3F0}"/>
              </a:ext>
            </a:extLst>
          </p:cNvPr>
          <p:cNvSpPr txBox="1"/>
          <p:nvPr/>
        </p:nvSpPr>
        <p:spPr>
          <a:xfrm>
            <a:off x="5216629" y="1035021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2C90F21E-C7C9-4B84-877B-2F4173E262F9}"/>
              </a:ext>
            </a:extLst>
          </p:cNvPr>
          <p:cNvSpPr txBox="1"/>
          <p:nvPr/>
        </p:nvSpPr>
        <p:spPr>
          <a:xfrm>
            <a:off x="3032281" y="10387486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8BCB2820-F082-4384-9867-DFE7C8D7B52E}"/>
              </a:ext>
            </a:extLst>
          </p:cNvPr>
          <p:cNvSpPr/>
          <p:nvPr/>
        </p:nvSpPr>
        <p:spPr>
          <a:xfrm>
            <a:off x="226682" y="7060344"/>
            <a:ext cx="2541759" cy="240895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87" name="Isosceles Triangle 586">
            <a:extLst>
              <a:ext uri="{FF2B5EF4-FFF2-40B4-BE49-F238E27FC236}">
                <a16:creationId xmlns:a16="http://schemas.microsoft.com/office/drawing/2014/main" id="{ACD0323A-D6CB-47EA-B910-86AD83362D96}"/>
              </a:ext>
            </a:extLst>
          </p:cNvPr>
          <p:cNvSpPr/>
          <p:nvPr/>
        </p:nvSpPr>
        <p:spPr>
          <a:xfrm rot="10800000">
            <a:off x="269708" y="760479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Isosceles Triangle 593">
            <a:extLst>
              <a:ext uri="{FF2B5EF4-FFF2-40B4-BE49-F238E27FC236}">
                <a16:creationId xmlns:a16="http://schemas.microsoft.com/office/drawing/2014/main" id="{CCA08253-65DC-4D19-9E50-DD519C32180F}"/>
              </a:ext>
            </a:extLst>
          </p:cNvPr>
          <p:cNvSpPr/>
          <p:nvPr/>
        </p:nvSpPr>
        <p:spPr>
          <a:xfrm rot="10800000">
            <a:off x="2612645" y="760976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6A07BD1D-7C0C-4FD4-B1F2-3D64C52F2BF9}"/>
              </a:ext>
            </a:extLst>
          </p:cNvPr>
          <p:cNvSpPr/>
          <p:nvPr/>
        </p:nvSpPr>
        <p:spPr>
          <a:xfrm>
            <a:off x="429074" y="7539532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733B0FEA-7AB0-4671-9DC7-121378B96881}"/>
              </a:ext>
            </a:extLst>
          </p:cNvPr>
          <p:cNvSpPr/>
          <p:nvPr/>
        </p:nvSpPr>
        <p:spPr>
          <a:xfrm>
            <a:off x="1058083" y="7539532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C9F2DBF0-4B0A-426A-9A60-EA4BE7E45443}"/>
              </a:ext>
            </a:extLst>
          </p:cNvPr>
          <p:cNvSpPr txBox="1"/>
          <p:nvPr/>
        </p:nvSpPr>
        <p:spPr>
          <a:xfrm>
            <a:off x="508830" y="7547372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2DE4DB2D-C134-4FC2-BD91-9B49D76F1821}"/>
              </a:ext>
            </a:extLst>
          </p:cNvPr>
          <p:cNvSpPr txBox="1"/>
          <p:nvPr/>
        </p:nvSpPr>
        <p:spPr>
          <a:xfrm>
            <a:off x="1105341" y="753953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7834F1E9-5E69-494F-A129-92AA41FD2CB8}"/>
              </a:ext>
            </a:extLst>
          </p:cNvPr>
          <p:cNvSpPr/>
          <p:nvPr/>
        </p:nvSpPr>
        <p:spPr>
          <a:xfrm>
            <a:off x="224334" y="7124992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Isosceles Triangle 599">
            <a:extLst>
              <a:ext uri="{FF2B5EF4-FFF2-40B4-BE49-F238E27FC236}">
                <a16:creationId xmlns:a16="http://schemas.microsoft.com/office/drawing/2014/main" id="{E254D30A-C613-4158-BBE6-05E87AFA1339}"/>
              </a:ext>
            </a:extLst>
          </p:cNvPr>
          <p:cNvSpPr/>
          <p:nvPr/>
        </p:nvSpPr>
        <p:spPr>
          <a:xfrm rot="10800000">
            <a:off x="2620485" y="722644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63A0F4DF-CD0D-469B-B942-963A58D4302B}"/>
              </a:ext>
            </a:extLst>
          </p:cNvPr>
          <p:cNvSpPr txBox="1"/>
          <p:nvPr/>
        </p:nvSpPr>
        <p:spPr>
          <a:xfrm>
            <a:off x="499332" y="717514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ID</a:t>
            </a:r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660F94A0-A1BC-4B06-9F71-BA2A14EFE382}"/>
              </a:ext>
            </a:extLst>
          </p:cNvPr>
          <p:cNvSpPr/>
          <p:nvPr/>
        </p:nvSpPr>
        <p:spPr>
          <a:xfrm>
            <a:off x="432332" y="7151832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Isosceles Triangle 603">
            <a:extLst>
              <a:ext uri="{FF2B5EF4-FFF2-40B4-BE49-F238E27FC236}">
                <a16:creationId xmlns:a16="http://schemas.microsoft.com/office/drawing/2014/main" id="{CE132869-B19E-47A3-915E-1B907A614628}"/>
              </a:ext>
            </a:extLst>
          </p:cNvPr>
          <p:cNvSpPr/>
          <p:nvPr/>
        </p:nvSpPr>
        <p:spPr>
          <a:xfrm rot="10800000">
            <a:off x="284542" y="724043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95CBDA54-D7F8-4A13-93EE-EEAD11683A90}"/>
              </a:ext>
            </a:extLst>
          </p:cNvPr>
          <p:cNvSpPr/>
          <p:nvPr/>
        </p:nvSpPr>
        <p:spPr>
          <a:xfrm>
            <a:off x="2912985" y="7121607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Isosceles Triangle 608">
            <a:extLst>
              <a:ext uri="{FF2B5EF4-FFF2-40B4-BE49-F238E27FC236}">
                <a16:creationId xmlns:a16="http://schemas.microsoft.com/office/drawing/2014/main" id="{A1AE2B1D-9247-4B1D-B306-800C200ECFD7}"/>
              </a:ext>
            </a:extLst>
          </p:cNvPr>
          <p:cNvSpPr/>
          <p:nvPr/>
        </p:nvSpPr>
        <p:spPr>
          <a:xfrm rot="10800000">
            <a:off x="5309136" y="722306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F264CA87-7F54-4CD2-9843-7456B47BFCC9}"/>
              </a:ext>
            </a:extLst>
          </p:cNvPr>
          <p:cNvSpPr txBox="1"/>
          <p:nvPr/>
        </p:nvSpPr>
        <p:spPr>
          <a:xfrm>
            <a:off x="3187983" y="7171762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925579C2-C03F-4728-9897-72850E8FD04B}"/>
              </a:ext>
            </a:extLst>
          </p:cNvPr>
          <p:cNvSpPr/>
          <p:nvPr/>
        </p:nvSpPr>
        <p:spPr>
          <a:xfrm>
            <a:off x="3120983" y="7148447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Isosceles Triangle 611">
            <a:extLst>
              <a:ext uri="{FF2B5EF4-FFF2-40B4-BE49-F238E27FC236}">
                <a16:creationId xmlns:a16="http://schemas.microsoft.com/office/drawing/2014/main" id="{482F843B-B17B-464C-BD82-E2DF7087CB8E}"/>
              </a:ext>
            </a:extLst>
          </p:cNvPr>
          <p:cNvSpPr/>
          <p:nvPr/>
        </p:nvSpPr>
        <p:spPr>
          <a:xfrm rot="10800000">
            <a:off x="2973193" y="723705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42092A-EAE2-49BE-B00A-94CE518207BC}"/>
              </a:ext>
            </a:extLst>
          </p:cNvPr>
          <p:cNvGrpSpPr/>
          <p:nvPr/>
        </p:nvGrpSpPr>
        <p:grpSpPr>
          <a:xfrm>
            <a:off x="3046257" y="12801256"/>
            <a:ext cx="2452198" cy="489410"/>
            <a:chOff x="6835648" y="12258896"/>
            <a:chExt cx="2452198" cy="489410"/>
          </a:xfrm>
        </p:grpSpPr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EF3542A-C9CF-46F7-A331-9301DEE5D1DC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22210543-F6BD-431E-BFF3-412247A070B3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BD864C96-06DB-4B55-8C7B-41F28DC669CD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579" name="Picture 578">
              <a:extLst>
                <a:ext uri="{FF2B5EF4-FFF2-40B4-BE49-F238E27FC236}">
                  <a16:creationId xmlns:a16="http://schemas.microsoft.com/office/drawing/2014/main" id="{A02CCD2A-6075-4918-ABED-0F9BD9508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07D39960-C5C6-4998-90E4-4FB7136D7CBC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3C1A74D2-2A7A-45CD-AD16-325503791720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052BC81A-7123-4B15-9ECD-3DEF02FF9C85}"/>
                  </a:ext>
                </a:extLst>
              </p:cNvPr>
              <p:cNvCxnSpPr>
                <a:stCxn id="614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8" name="Rectangle 617">
            <a:extLst>
              <a:ext uri="{FF2B5EF4-FFF2-40B4-BE49-F238E27FC236}">
                <a16:creationId xmlns:a16="http://schemas.microsoft.com/office/drawing/2014/main" id="{B1FBEE5E-27D2-43DF-A726-FAB8530E524A}"/>
              </a:ext>
            </a:extLst>
          </p:cNvPr>
          <p:cNvSpPr/>
          <p:nvPr/>
        </p:nvSpPr>
        <p:spPr>
          <a:xfrm>
            <a:off x="5585532" y="7100302"/>
            <a:ext cx="2541759" cy="24358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81A085FE-AF9B-48B9-B100-53A373296C23}"/>
              </a:ext>
            </a:extLst>
          </p:cNvPr>
          <p:cNvSpPr/>
          <p:nvPr/>
        </p:nvSpPr>
        <p:spPr>
          <a:xfrm>
            <a:off x="5583184" y="7164950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Isosceles Triangle 628">
            <a:extLst>
              <a:ext uri="{FF2B5EF4-FFF2-40B4-BE49-F238E27FC236}">
                <a16:creationId xmlns:a16="http://schemas.microsoft.com/office/drawing/2014/main" id="{9CD660A2-EA6B-4A14-8670-8E2C9AFA41A1}"/>
              </a:ext>
            </a:extLst>
          </p:cNvPr>
          <p:cNvSpPr/>
          <p:nvPr/>
        </p:nvSpPr>
        <p:spPr>
          <a:xfrm rot="10800000">
            <a:off x="7979335" y="726640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F45CE7AD-68BD-41D3-A5CE-DE70B45D1A7A}"/>
              </a:ext>
            </a:extLst>
          </p:cNvPr>
          <p:cNvSpPr txBox="1"/>
          <p:nvPr/>
        </p:nvSpPr>
        <p:spPr>
          <a:xfrm>
            <a:off x="5858182" y="7215105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WATTS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6B7E6C3F-3999-4FA8-B3BE-0A2F256CB4AE}"/>
              </a:ext>
            </a:extLst>
          </p:cNvPr>
          <p:cNvSpPr/>
          <p:nvPr/>
        </p:nvSpPr>
        <p:spPr>
          <a:xfrm>
            <a:off x="5791182" y="7191790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Isosceles Triangle 632">
            <a:extLst>
              <a:ext uri="{FF2B5EF4-FFF2-40B4-BE49-F238E27FC236}">
                <a16:creationId xmlns:a16="http://schemas.microsoft.com/office/drawing/2014/main" id="{65812B35-BC35-4EA8-B239-88EEE3C78B74}"/>
              </a:ext>
            </a:extLst>
          </p:cNvPr>
          <p:cNvSpPr/>
          <p:nvPr/>
        </p:nvSpPr>
        <p:spPr>
          <a:xfrm rot="10800000">
            <a:off x="5643392" y="728039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FFE7749D-FA08-4C30-B1CC-99543FFDEEC6}"/>
              </a:ext>
            </a:extLst>
          </p:cNvPr>
          <p:cNvGrpSpPr/>
          <p:nvPr/>
        </p:nvGrpSpPr>
        <p:grpSpPr>
          <a:xfrm>
            <a:off x="3766072" y="8718278"/>
            <a:ext cx="1690499" cy="238644"/>
            <a:chOff x="9938886" y="11859436"/>
            <a:chExt cx="1690499" cy="238644"/>
          </a:xfrm>
        </p:grpSpPr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CA1C256D-6A1B-4DED-B180-9D344B3FF77E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642" name="Picture 641">
                <a:extLst>
                  <a:ext uri="{FF2B5EF4-FFF2-40B4-BE49-F238E27FC236}">
                    <a16:creationId xmlns:a16="http://schemas.microsoft.com/office/drawing/2014/main" id="{C584108F-82A2-43C2-8D31-AFE27992F0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643" name="Picture 642">
                <a:extLst>
                  <a:ext uri="{FF2B5EF4-FFF2-40B4-BE49-F238E27FC236}">
                    <a16:creationId xmlns:a16="http://schemas.microsoft.com/office/drawing/2014/main" id="{F6309C1C-F588-44EF-8BBF-74203D344A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644" name="Picture 643">
                <a:extLst>
                  <a:ext uri="{FF2B5EF4-FFF2-40B4-BE49-F238E27FC236}">
                    <a16:creationId xmlns:a16="http://schemas.microsoft.com/office/drawing/2014/main" id="{6650317A-F8EB-48B6-87D1-38D2DDC34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645" name="Picture 644">
                <a:extLst>
                  <a:ext uri="{FF2B5EF4-FFF2-40B4-BE49-F238E27FC236}">
                    <a16:creationId xmlns:a16="http://schemas.microsoft.com/office/drawing/2014/main" id="{DB8A6CB3-6C15-4FD8-8C18-F20299B30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640" name="Picture 639">
              <a:extLst>
                <a:ext uri="{FF2B5EF4-FFF2-40B4-BE49-F238E27FC236}">
                  <a16:creationId xmlns:a16="http://schemas.microsoft.com/office/drawing/2014/main" id="{67CD234B-3C9A-4C40-8EC4-B17711AD7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641" name="Picture 640">
              <a:extLst>
                <a:ext uri="{FF2B5EF4-FFF2-40B4-BE49-F238E27FC236}">
                  <a16:creationId xmlns:a16="http://schemas.microsoft.com/office/drawing/2014/main" id="{10037C11-D099-4C7A-BEFA-7ED386288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91C70737-5FA3-48A7-A17D-13468454BD77}"/>
              </a:ext>
            </a:extLst>
          </p:cNvPr>
          <p:cNvGrpSpPr/>
          <p:nvPr/>
        </p:nvGrpSpPr>
        <p:grpSpPr>
          <a:xfrm>
            <a:off x="3058362" y="12403699"/>
            <a:ext cx="1690499" cy="238644"/>
            <a:chOff x="9938886" y="11859436"/>
            <a:chExt cx="1690499" cy="238644"/>
          </a:xfrm>
        </p:grpSpPr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id="{F200FC21-1366-4BDC-80F5-AE46339B19A5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650" name="Picture 649">
                <a:extLst>
                  <a:ext uri="{FF2B5EF4-FFF2-40B4-BE49-F238E27FC236}">
                    <a16:creationId xmlns:a16="http://schemas.microsoft.com/office/drawing/2014/main" id="{92A9CE46-963C-4417-8D0F-C261758712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651" name="Picture 650">
                <a:extLst>
                  <a:ext uri="{FF2B5EF4-FFF2-40B4-BE49-F238E27FC236}">
                    <a16:creationId xmlns:a16="http://schemas.microsoft.com/office/drawing/2014/main" id="{898B34B6-55E4-47D6-983B-EBA1F90F08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652" name="Picture 651">
                <a:extLst>
                  <a:ext uri="{FF2B5EF4-FFF2-40B4-BE49-F238E27FC236}">
                    <a16:creationId xmlns:a16="http://schemas.microsoft.com/office/drawing/2014/main" id="{53FA0060-DB6E-46C5-8461-D8FE9A1D8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653" name="Picture 652">
                <a:extLst>
                  <a:ext uri="{FF2B5EF4-FFF2-40B4-BE49-F238E27FC236}">
                    <a16:creationId xmlns:a16="http://schemas.microsoft.com/office/drawing/2014/main" id="{0C987AEA-F474-40C9-8C22-3E2DFB3A37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648" name="Picture 647">
              <a:extLst>
                <a:ext uri="{FF2B5EF4-FFF2-40B4-BE49-F238E27FC236}">
                  <a16:creationId xmlns:a16="http://schemas.microsoft.com/office/drawing/2014/main" id="{B9897CC8-89E8-42A0-9871-94E69966B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649" name="Picture 648">
              <a:extLst>
                <a:ext uri="{FF2B5EF4-FFF2-40B4-BE49-F238E27FC236}">
                  <a16:creationId xmlns:a16="http://schemas.microsoft.com/office/drawing/2014/main" id="{1B5B4C01-E5F9-4EF5-9602-3EB4F7AD9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sp>
        <p:nvSpPr>
          <p:cNvPr id="654" name="Rectangle 653">
            <a:extLst>
              <a:ext uri="{FF2B5EF4-FFF2-40B4-BE49-F238E27FC236}">
                <a16:creationId xmlns:a16="http://schemas.microsoft.com/office/drawing/2014/main" id="{ACF6F4F5-545D-495C-9C11-4EDAA7EA18CB}"/>
              </a:ext>
            </a:extLst>
          </p:cNvPr>
          <p:cNvSpPr/>
          <p:nvPr/>
        </p:nvSpPr>
        <p:spPr>
          <a:xfrm>
            <a:off x="2896339" y="11608663"/>
            <a:ext cx="2560232" cy="7971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4D077315-6A07-4E2C-916A-16C5561214A7}"/>
              </a:ext>
            </a:extLst>
          </p:cNvPr>
          <p:cNvSpPr/>
          <p:nvPr/>
        </p:nvSpPr>
        <p:spPr>
          <a:xfrm>
            <a:off x="2968896" y="11408388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E223AA9C-18C9-469F-9A93-AE506046D242}"/>
              </a:ext>
            </a:extLst>
          </p:cNvPr>
          <p:cNvSpPr txBox="1"/>
          <p:nvPr/>
        </p:nvSpPr>
        <p:spPr>
          <a:xfrm>
            <a:off x="3068773" y="11651684"/>
            <a:ext cx="2185810" cy="301621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1. 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51FEB1F2-BAB2-4CB3-842B-24D19AAEE03B}"/>
              </a:ext>
            </a:extLst>
          </p:cNvPr>
          <p:cNvSpPr txBox="1"/>
          <p:nvPr/>
        </p:nvSpPr>
        <p:spPr>
          <a:xfrm>
            <a:off x="3056455" y="11995615"/>
            <a:ext cx="2185810" cy="301621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2. 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A33E07EB-E5CF-44F6-A5F9-D6689BD31F93}"/>
              </a:ext>
            </a:extLst>
          </p:cNvPr>
          <p:cNvCxnSpPr>
            <a:cxnSpLocks/>
          </p:cNvCxnSpPr>
          <p:nvPr/>
        </p:nvCxnSpPr>
        <p:spPr>
          <a:xfrm>
            <a:off x="2916238" y="12748373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320510F7-C4BC-4FC2-8A67-78F1F4EBB3FF}"/>
              </a:ext>
            </a:extLst>
          </p:cNvPr>
          <p:cNvCxnSpPr>
            <a:cxnSpLocks/>
          </p:cNvCxnSpPr>
          <p:nvPr/>
        </p:nvCxnSpPr>
        <p:spPr>
          <a:xfrm>
            <a:off x="2935327" y="11398129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55060A09-5D39-460F-9830-037B8926E613}"/>
              </a:ext>
            </a:extLst>
          </p:cNvPr>
          <p:cNvGrpSpPr/>
          <p:nvPr/>
        </p:nvGrpSpPr>
        <p:grpSpPr>
          <a:xfrm>
            <a:off x="375585" y="8975331"/>
            <a:ext cx="2452198" cy="489410"/>
            <a:chOff x="6835648" y="12258896"/>
            <a:chExt cx="2452198" cy="489410"/>
          </a:xfrm>
        </p:grpSpPr>
        <p:grpSp>
          <p:nvGrpSpPr>
            <p:cNvPr id="661" name="Group 660">
              <a:extLst>
                <a:ext uri="{FF2B5EF4-FFF2-40B4-BE49-F238E27FC236}">
                  <a16:creationId xmlns:a16="http://schemas.microsoft.com/office/drawing/2014/main" id="{2A0933C1-2412-4D25-AF40-DC091D56261A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18579774-6430-46ED-9545-31ECA2AEDF4C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TextBox 666">
                <a:extLst>
                  <a:ext uri="{FF2B5EF4-FFF2-40B4-BE49-F238E27FC236}">
                    <a16:creationId xmlns:a16="http://schemas.microsoft.com/office/drawing/2014/main" id="{2A84232B-0A4B-4DB4-AA77-5A160822D93D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662" name="Picture 661">
              <a:extLst>
                <a:ext uri="{FF2B5EF4-FFF2-40B4-BE49-F238E27FC236}">
                  <a16:creationId xmlns:a16="http://schemas.microsoft.com/office/drawing/2014/main" id="{870DEC61-D31E-425B-ACE7-EE15533B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63" name="Group 662">
              <a:extLst>
                <a:ext uri="{FF2B5EF4-FFF2-40B4-BE49-F238E27FC236}">
                  <a16:creationId xmlns:a16="http://schemas.microsoft.com/office/drawing/2014/main" id="{D2294D9D-8A37-4D46-9BBC-37C10D9BDAB4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8421EB0A-EC57-4528-B799-74CA66C60586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E5C887CD-F16E-4490-B89E-810A24B0FEF4}"/>
                  </a:ext>
                </a:extLst>
              </p:cNvPr>
              <p:cNvCxnSpPr>
                <a:stCxn id="664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6" name="Rectangle 675">
            <a:extLst>
              <a:ext uri="{FF2B5EF4-FFF2-40B4-BE49-F238E27FC236}">
                <a16:creationId xmlns:a16="http://schemas.microsoft.com/office/drawing/2014/main" id="{F56A1F3B-588C-4631-8C9B-51BF92DD403C}"/>
              </a:ext>
            </a:extLst>
          </p:cNvPr>
          <p:cNvSpPr/>
          <p:nvPr/>
        </p:nvSpPr>
        <p:spPr>
          <a:xfrm>
            <a:off x="245438" y="8319298"/>
            <a:ext cx="2511367" cy="3036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A816ED92-9DC8-4DA5-AEAA-4485E25F1951}"/>
              </a:ext>
            </a:extLst>
          </p:cNvPr>
          <p:cNvSpPr/>
          <p:nvPr/>
        </p:nvSpPr>
        <p:spPr>
          <a:xfrm>
            <a:off x="287643" y="8119023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2924A3FE-9BF5-4930-8700-4511D5A32530}"/>
              </a:ext>
            </a:extLst>
          </p:cNvPr>
          <p:cNvCxnSpPr>
            <a:cxnSpLocks/>
          </p:cNvCxnSpPr>
          <p:nvPr/>
        </p:nvCxnSpPr>
        <p:spPr>
          <a:xfrm>
            <a:off x="238767" y="8809197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098C1675-48CC-4D70-915D-C3787A1F8047}"/>
              </a:ext>
            </a:extLst>
          </p:cNvPr>
          <p:cNvCxnSpPr>
            <a:cxnSpLocks/>
          </p:cNvCxnSpPr>
          <p:nvPr/>
        </p:nvCxnSpPr>
        <p:spPr>
          <a:xfrm>
            <a:off x="254074" y="8108764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A2D97226-DA36-4238-BDAA-521F48806F8A}"/>
              </a:ext>
            </a:extLst>
          </p:cNvPr>
          <p:cNvGrpSpPr/>
          <p:nvPr/>
        </p:nvGrpSpPr>
        <p:grpSpPr>
          <a:xfrm>
            <a:off x="5695371" y="8882623"/>
            <a:ext cx="2452198" cy="489410"/>
            <a:chOff x="6835648" y="12258896"/>
            <a:chExt cx="2452198" cy="489410"/>
          </a:xfrm>
        </p:grpSpPr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11B1202F-472C-41B3-9C14-B8D79E2913AE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9EFB5D1C-0111-4864-BE19-992BE8EFCCA1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TextBox 688">
                <a:extLst>
                  <a:ext uri="{FF2B5EF4-FFF2-40B4-BE49-F238E27FC236}">
                    <a16:creationId xmlns:a16="http://schemas.microsoft.com/office/drawing/2014/main" id="{23375B91-ECB5-4791-AFDA-B142ECC51605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684" name="Picture 683">
              <a:extLst>
                <a:ext uri="{FF2B5EF4-FFF2-40B4-BE49-F238E27FC236}">
                  <a16:creationId xmlns:a16="http://schemas.microsoft.com/office/drawing/2014/main" id="{CCEDBEB3-508B-43DB-90FC-22018BD37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37B62014-429E-4425-9024-254540EE474B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2BEA5A12-175B-4A9F-BFD3-3858FA59D339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F3F38B7C-A6A1-4D39-87BF-62DE3C67FC70}"/>
                  </a:ext>
                </a:extLst>
              </p:cNvPr>
              <p:cNvCxnSpPr>
                <a:stCxn id="686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0" name="Rectangle 689">
            <a:extLst>
              <a:ext uri="{FF2B5EF4-FFF2-40B4-BE49-F238E27FC236}">
                <a16:creationId xmlns:a16="http://schemas.microsoft.com/office/drawing/2014/main" id="{8B405DB3-5403-4E9D-8C21-963D71E20E47}"/>
              </a:ext>
            </a:extLst>
          </p:cNvPr>
          <p:cNvSpPr/>
          <p:nvPr/>
        </p:nvSpPr>
        <p:spPr>
          <a:xfrm>
            <a:off x="5595290" y="8297738"/>
            <a:ext cx="2526656" cy="2626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D4C4690A-107B-48EA-AAB3-282359FD8744}"/>
              </a:ext>
            </a:extLst>
          </p:cNvPr>
          <p:cNvSpPr/>
          <p:nvPr/>
        </p:nvSpPr>
        <p:spPr>
          <a:xfrm>
            <a:off x="5607429" y="8068847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401AC06C-A206-4663-915E-F7B8D2DE1937}"/>
              </a:ext>
            </a:extLst>
          </p:cNvPr>
          <p:cNvCxnSpPr>
            <a:cxnSpLocks/>
          </p:cNvCxnSpPr>
          <p:nvPr/>
        </p:nvCxnSpPr>
        <p:spPr>
          <a:xfrm>
            <a:off x="5558553" y="8759021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2E12FDB5-BF15-4151-BA51-CDBD495A0BEA}"/>
              </a:ext>
            </a:extLst>
          </p:cNvPr>
          <p:cNvCxnSpPr>
            <a:cxnSpLocks/>
          </p:cNvCxnSpPr>
          <p:nvPr/>
        </p:nvCxnSpPr>
        <p:spPr>
          <a:xfrm>
            <a:off x="5573860" y="8058588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164A4ACD-A53D-453B-8C44-BC8FB5770E76}"/>
              </a:ext>
            </a:extLst>
          </p:cNvPr>
          <p:cNvGrpSpPr/>
          <p:nvPr/>
        </p:nvGrpSpPr>
        <p:grpSpPr>
          <a:xfrm>
            <a:off x="350232" y="15874900"/>
            <a:ext cx="1690499" cy="238644"/>
            <a:chOff x="9938886" y="11859436"/>
            <a:chExt cx="1690499" cy="238644"/>
          </a:xfrm>
        </p:grpSpPr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1006AC25-B0F5-487B-AB94-3425F88A449F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703" name="Picture 702">
                <a:extLst>
                  <a:ext uri="{FF2B5EF4-FFF2-40B4-BE49-F238E27FC236}">
                    <a16:creationId xmlns:a16="http://schemas.microsoft.com/office/drawing/2014/main" id="{B007A87E-5244-4FBB-85AC-AD9F0015C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704" name="Picture 703">
                <a:extLst>
                  <a:ext uri="{FF2B5EF4-FFF2-40B4-BE49-F238E27FC236}">
                    <a16:creationId xmlns:a16="http://schemas.microsoft.com/office/drawing/2014/main" id="{5E9FAC13-A74B-4DC8-B2FA-09A7BB9B22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705" name="Picture 704">
                <a:extLst>
                  <a:ext uri="{FF2B5EF4-FFF2-40B4-BE49-F238E27FC236}">
                    <a16:creationId xmlns:a16="http://schemas.microsoft.com/office/drawing/2014/main" id="{AB4D3827-25E9-4C2C-92AF-B21F5B044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706" name="Picture 705">
                <a:extLst>
                  <a:ext uri="{FF2B5EF4-FFF2-40B4-BE49-F238E27FC236}">
                    <a16:creationId xmlns:a16="http://schemas.microsoft.com/office/drawing/2014/main" id="{70CD7B7C-7B6B-4AEF-A94C-2FCBCB5E65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701" name="Picture 700">
              <a:extLst>
                <a:ext uri="{FF2B5EF4-FFF2-40B4-BE49-F238E27FC236}">
                  <a16:creationId xmlns:a16="http://schemas.microsoft.com/office/drawing/2014/main" id="{E4247506-166D-4B9B-B0D4-F459BFF60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702" name="Picture 701">
              <a:extLst>
                <a:ext uri="{FF2B5EF4-FFF2-40B4-BE49-F238E27FC236}">
                  <a16:creationId xmlns:a16="http://schemas.microsoft.com/office/drawing/2014/main" id="{3AADBC75-0AD9-4B83-AC23-A0D9B32E7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sp>
        <p:nvSpPr>
          <p:cNvPr id="707" name="Rectangle 706">
            <a:extLst>
              <a:ext uri="{FF2B5EF4-FFF2-40B4-BE49-F238E27FC236}">
                <a16:creationId xmlns:a16="http://schemas.microsoft.com/office/drawing/2014/main" id="{9BE351D1-F3C5-4836-88BE-F3DBD977C0A2}"/>
              </a:ext>
            </a:extLst>
          </p:cNvPr>
          <p:cNvSpPr/>
          <p:nvPr/>
        </p:nvSpPr>
        <p:spPr>
          <a:xfrm>
            <a:off x="279971" y="15468341"/>
            <a:ext cx="12983980" cy="41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id="{1AC56D37-36C7-4F96-A037-6F6D6DF35EB8}"/>
              </a:ext>
            </a:extLst>
          </p:cNvPr>
          <p:cNvSpPr/>
          <p:nvPr/>
        </p:nvSpPr>
        <p:spPr>
          <a:xfrm>
            <a:off x="411730" y="6709884"/>
            <a:ext cx="1575899" cy="248262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A8CDDF34-64B3-4806-82AF-9962E8802EC1}"/>
              </a:ext>
            </a:extLst>
          </p:cNvPr>
          <p:cNvSpPr txBox="1"/>
          <p:nvPr/>
        </p:nvSpPr>
        <p:spPr>
          <a:xfrm>
            <a:off x="538077" y="6732224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ABC 1</a:t>
            </a: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055ADE5B-1199-4AF5-9AF7-5765738FC77E}"/>
              </a:ext>
            </a:extLst>
          </p:cNvPr>
          <p:cNvSpPr/>
          <p:nvPr/>
        </p:nvSpPr>
        <p:spPr>
          <a:xfrm>
            <a:off x="418842" y="6295912"/>
            <a:ext cx="2274859" cy="2561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B75E3352-4EA0-4F16-8939-46AA8B025E8D}"/>
              </a:ext>
            </a:extLst>
          </p:cNvPr>
          <p:cNvSpPr txBox="1"/>
          <p:nvPr/>
        </p:nvSpPr>
        <p:spPr>
          <a:xfrm>
            <a:off x="545189" y="6318253"/>
            <a:ext cx="236720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FIXTURE SPECIFICATION GUIDE</a:t>
            </a: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C7EED74A-C27F-4100-9E0C-20824ED42D46}"/>
              </a:ext>
            </a:extLst>
          </p:cNvPr>
          <p:cNvSpPr/>
          <p:nvPr/>
        </p:nvSpPr>
        <p:spPr>
          <a:xfrm>
            <a:off x="8395238" y="6680106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4116A1AF-0DC1-4B90-BE46-5BA734A35BED}"/>
              </a:ext>
            </a:extLst>
          </p:cNvPr>
          <p:cNvSpPr txBox="1"/>
          <p:nvPr/>
        </p:nvSpPr>
        <p:spPr>
          <a:xfrm>
            <a:off x="8521584" y="6702446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ABC 2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0BE5AD1F-2DA5-4C3A-80B9-8FE51A13CBB6}"/>
              </a:ext>
            </a:extLst>
          </p:cNvPr>
          <p:cNvSpPr txBox="1"/>
          <p:nvPr/>
        </p:nvSpPr>
        <p:spPr>
          <a:xfrm>
            <a:off x="6441009" y="7618289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C5CC5D5C-CFBF-4CFE-9EFC-7316BE4647C9}"/>
              </a:ext>
            </a:extLst>
          </p:cNvPr>
          <p:cNvSpPr txBox="1"/>
          <p:nvPr/>
        </p:nvSpPr>
        <p:spPr>
          <a:xfrm>
            <a:off x="5776339" y="760797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7F07AC64-6175-4D8E-82CE-16A767A8114A}"/>
              </a:ext>
            </a:extLst>
          </p:cNvPr>
          <p:cNvSpPr/>
          <p:nvPr/>
        </p:nvSpPr>
        <p:spPr>
          <a:xfrm>
            <a:off x="5621856" y="7690415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21" name="Isosceles Triangle 720">
            <a:extLst>
              <a:ext uri="{FF2B5EF4-FFF2-40B4-BE49-F238E27FC236}">
                <a16:creationId xmlns:a16="http://schemas.microsoft.com/office/drawing/2014/main" id="{A4E8C2D1-E343-43BE-A25C-17DABFAE1C58}"/>
              </a:ext>
            </a:extLst>
          </p:cNvPr>
          <p:cNvSpPr/>
          <p:nvPr/>
        </p:nvSpPr>
        <p:spPr>
          <a:xfrm rot="10800000">
            <a:off x="7981202" y="766301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7E6A02BD-5E46-4CD9-A389-7310F590A2B2}"/>
              </a:ext>
            </a:extLst>
          </p:cNvPr>
          <p:cNvSpPr/>
          <p:nvPr/>
        </p:nvSpPr>
        <p:spPr>
          <a:xfrm>
            <a:off x="6405079" y="7592715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7464A7CB-009A-40BC-8EBE-EAE1D8425001}"/>
              </a:ext>
            </a:extLst>
          </p:cNvPr>
          <p:cNvCxnSpPr>
            <a:cxnSpLocks/>
          </p:cNvCxnSpPr>
          <p:nvPr/>
        </p:nvCxnSpPr>
        <p:spPr>
          <a:xfrm>
            <a:off x="5747047" y="7829490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5" name="Isosceles Triangle 754">
            <a:extLst>
              <a:ext uri="{FF2B5EF4-FFF2-40B4-BE49-F238E27FC236}">
                <a16:creationId xmlns:a16="http://schemas.microsoft.com/office/drawing/2014/main" id="{6F321ADE-7819-41B2-83D6-8F89FD3D79FC}"/>
              </a:ext>
            </a:extLst>
          </p:cNvPr>
          <p:cNvSpPr/>
          <p:nvPr/>
        </p:nvSpPr>
        <p:spPr>
          <a:xfrm rot="10800000">
            <a:off x="2678126" y="6803489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2FF80760-C031-464A-A741-4836BC44A696}"/>
              </a:ext>
            </a:extLst>
          </p:cNvPr>
          <p:cNvSpPr txBox="1"/>
          <p:nvPr/>
        </p:nvSpPr>
        <p:spPr>
          <a:xfrm>
            <a:off x="2364261" y="668372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757" name="Isosceles Triangle 756">
            <a:extLst>
              <a:ext uri="{FF2B5EF4-FFF2-40B4-BE49-F238E27FC236}">
                <a16:creationId xmlns:a16="http://schemas.microsoft.com/office/drawing/2014/main" id="{C5B32C80-7D61-4FA9-A81D-2C2450DA8F9D}"/>
              </a:ext>
            </a:extLst>
          </p:cNvPr>
          <p:cNvSpPr/>
          <p:nvPr/>
        </p:nvSpPr>
        <p:spPr>
          <a:xfrm rot="10800000">
            <a:off x="10587590" y="6769021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E3E34AE8-3A46-4A21-B68B-4693CAA02CA0}"/>
              </a:ext>
            </a:extLst>
          </p:cNvPr>
          <p:cNvSpPr txBox="1"/>
          <p:nvPr/>
        </p:nvSpPr>
        <p:spPr>
          <a:xfrm>
            <a:off x="10273725" y="664925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90264FE8-55E9-4003-96AE-D0A312D24405}"/>
              </a:ext>
            </a:extLst>
          </p:cNvPr>
          <p:cNvCxnSpPr>
            <a:cxnSpLocks/>
          </p:cNvCxnSpPr>
          <p:nvPr/>
        </p:nvCxnSpPr>
        <p:spPr>
          <a:xfrm>
            <a:off x="10991883" y="7135288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Straight Connector 759">
            <a:extLst>
              <a:ext uri="{FF2B5EF4-FFF2-40B4-BE49-F238E27FC236}">
                <a16:creationId xmlns:a16="http://schemas.microsoft.com/office/drawing/2014/main" id="{8306FC56-4799-44E5-9EB9-E858FF50009F}"/>
              </a:ext>
            </a:extLst>
          </p:cNvPr>
          <p:cNvCxnSpPr>
            <a:cxnSpLocks/>
          </p:cNvCxnSpPr>
          <p:nvPr/>
        </p:nvCxnSpPr>
        <p:spPr>
          <a:xfrm>
            <a:off x="8321397" y="7130624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74BA5A7-01A1-47D2-A083-E8C94C1FF6DA}"/>
              </a:ext>
            </a:extLst>
          </p:cNvPr>
          <p:cNvSpPr txBox="1"/>
          <p:nvPr/>
        </p:nvSpPr>
        <p:spPr>
          <a:xfrm>
            <a:off x="8317316" y="7170200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A0F3E996-F280-4962-A4E6-514758E525C5}"/>
              </a:ext>
            </a:extLst>
          </p:cNvPr>
          <p:cNvSpPr txBox="1"/>
          <p:nvPr/>
        </p:nvSpPr>
        <p:spPr>
          <a:xfrm>
            <a:off x="10991883" y="7170200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9" name="Rectangle 768">
            <a:extLst>
              <a:ext uri="{FF2B5EF4-FFF2-40B4-BE49-F238E27FC236}">
                <a16:creationId xmlns:a16="http://schemas.microsoft.com/office/drawing/2014/main" id="{F5F05E10-69B5-4D4B-89DA-8AC0729A7FD5}"/>
              </a:ext>
            </a:extLst>
          </p:cNvPr>
          <p:cNvSpPr/>
          <p:nvPr/>
        </p:nvSpPr>
        <p:spPr>
          <a:xfrm>
            <a:off x="5633879" y="14062337"/>
            <a:ext cx="2685354" cy="407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Isosceles Triangle 771">
            <a:extLst>
              <a:ext uri="{FF2B5EF4-FFF2-40B4-BE49-F238E27FC236}">
                <a16:creationId xmlns:a16="http://schemas.microsoft.com/office/drawing/2014/main" id="{17B4F93F-5D6D-432F-B5D7-9479689CF6E5}"/>
              </a:ext>
            </a:extLst>
          </p:cNvPr>
          <p:cNvSpPr/>
          <p:nvPr/>
        </p:nvSpPr>
        <p:spPr>
          <a:xfrm rot="10800000">
            <a:off x="7964054" y="14227241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D32DC790-CEE8-41D9-B96F-6459B24A8D88}"/>
              </a:ext>
            </a:extLst>
          </p:cNvPr>
          <p:cNvSpPr txBox="1"/>
          <p:nvPr/>
        </p:nvSpPr>
        <p:spPr>
          <a:xfrm>
            <a:off x="7607059" y="1415900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777" name="Isosceles Triangle 776">
            <a:extLst>
              <a:ext uri="{FF2B5EF4-FFF2-40B4-BE49-F238E27FC236}">
                <a16:creationId xmlns:a16="http://schemas.microsoft.com/office/drawing/2014/main" id="{7925893D-E900-40FF-91AB-5E778D283284}"/>
              </a:ext>
            </a:extLst>
          </p:cNvPr>
          <p:cNvSpPr/>
          <p:nvPr/>
        </p:nvSpPr>
        <p:spPr>
          <a:xfrm rot="10800000">
            <a:off x="3076621" y="6374617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7680A486-EED7-4185-ADCA-A953B4433C61}"/>
              </a:ext>
            </a:extLst>
          </p:cNvPr>
          <p:cNvSpPr txBox="1"/>
          <p:nvPr/>
        </p:nvSpPr>
        <p:spPr>
          <a:xfrm>
            <a:off x="2693702" y="6267852"/>
            <a:ext cx="385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C1203535-18F4-40F4-9245-0F4ECD71C3AF}"/>
              </a:ext>
            </a:extLst>
          </p:cNvPr>
          <p:cNvSpPr txBox="1"/>
          <p:nvPr/>
        </p:nvSpPr>
        <p:spPr>
          <a:xfrm>
            <a:off x="224290" y="13721593"/>
            <a:ext cx="374880" cy="369332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5717F259-8DEF-43C5-AD22-1636E7F8339C}"/>
              </a:ext>
            </a:extLst>
          </p:cNvPr>
          <p:cNvSpPr txBox="1"/>
          <p:nvPr/>
        </p:nvSpPr>
        <p:spPr>
          <a:xfrm>
            <a:off x="705454" y="1374417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header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7B3C8FEA-426A-4D57-93CD-77F9696FFA86}"/>
              </a:ext>
            </a:extLst>
          </p:cNvPr>
          <p:cNvSpPr txBox="1"/>
          <p:nvPr/>
        </p:nvSpPr>
        <p:spPr>
          <a:xfrm>
            <a:off x="5675312" y="1412117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Lumen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C67CE2-459C-475C-87CD-56784C30117C}"/>
              </a:ext>
            </a:extLst>
          </p:cNvPr>
          <p:cNvGrpSpPr/>
          <p:nvPr/>
        </p:nvGrpSpPr>
        <p:grpSpPr>
          <a:xfrm>
            <a:off x="194106" y="14632674"/>
            <a:ext cx="13447860" cy="822220"/>
            <a:chOff x="194106" y="14632674"/>
            <a:chExt cx="13447860" cy="822220"/>
          </a:xfrm>
        </p:grpSpPr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E38FF71D-228C-440E-BE1D-476FE85C38C1}"/>
                </a:ext>
              </a:extLst>
            </p:cNvPr>
            <p:cNvCxnSpPr>
              <a:cxnSpLocks/>
            </p:cNvCxnSpPr>
            <p:nvPr/>
          </p:nvCxnSpPr>
          <p:spPr>
            <a:xfrm>
              <a:off x="2896338" y="14650040"/>
              <a:ext cx="2474633" cy="466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E26C61CF-9A45-4AE6-B286-FE3938129A20}"/>
                </a:ext>
              </a:extLst>
            </p:cNvPr>
            <p:cNvCxnSpPr>
              <a:cxnSpLocks/>
            </p:cNvCxnSpPr>
            <p:nvPr/>
          </p:nvCxnSpPr>
          <p:spPr>
            <a:xfrm>
              <a:off x="225852" y="14645376"/>
              <a:ext cx="2474633" cy="466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A0895835-9B0A-4E70-A382-87D6CDF284D5}"/>
                </a:ext>
              </a:extLst>
            </p:cNvPr>
            <p:cNvCxnSpPr>
              <a:cxnSpLocks/>
            </p:cNvCxnSpPr>
            <p:nvPr/>
          </p:nvCxnSpPr>
          <p:spPr>
            <a:xfrm>
              <a:off x="8265775" y="14637338"/>
              <a:ext cx="2474633" cy="466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B6B0EBD6-03A1-40C1-9840-DB4B7AF9969E}"/>
                </a:ext>
              </a:extLst>
            </p:cNvPr>
            <p:cNvCxnSpPr>
              <a:cxnSpLocks/>
            </p:cNvCxnSpPr>
            <p:nvPr/>
          </p:nvCxnSpPr>
          <p:spPr>
            <a:xfrm>
              <a:off x="5595289" y="14632674"/>
              <a:ext cx="2474633" cy="466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080575DB-0CB0-4C8A-AAB4-DE079AC5CC11}"/>
                </a:ext>
              </a:extLst>
            </p:cNvPr>
            <p:cNvCxnSpPr>
              <a:cxnSpLocks/>
            </p:cNvCxnSpPr>
            <p:nvPr/>
          </p:nvCxnSpPr>
          <p:spPr>
            <a:xfrm>
              <a:off x="10971627" y="14654704"/>
              <a:ext cx="2474633" cy="466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50547791-F33D-4E85-BF90-82EADCBE68F8}"/>
                </a:ext>
              </a:extLst>
            </p:cNvPr>
            <p:cNvSpPr/>
            <p:nvPr/>
          </p:nvSpPr>
          <p:spPr>
            <a:xfrm>
              <a:off x="310787" y="15239450"/>
              <a:ext cx="4299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Notes</a:t>
              </a:r>
            </a:p>
          </p:txBody>
        </p: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E5061C26-07E9-4199-A0D9-ADC9149A8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06" y="15234343"/>
              <a:ext cx="13447860" cy="51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TextBox 763">
              <a:extLst>
                <a:ext uri="{FF2B5EF4-FFF2-40B4-BE49-F238E27FC236}">
                  <a16:creationId xmlns:a16="http://schemas.microsoft.com/office/drawing/2014/main" id="{0FBD15C7-3DB7-46E3-A8B4-CF8C23E4E0FD}"/>
                </a:ext>
              </a:extLst>
            </p:cNvPr>
            <p:cNvSpPr txBox="1"/>
            <p:nvPr/>
          </p:nvSpPr>
          <p:spPr>
            <a:xfrm>
              <a:off x="229492" y="14723591"/>
              <a:ext cx="374880" cy="369332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765" name="TextBox 764">
              <a:extLst>
                <a:ext uri="{FF2B5EF4-FFF2-40B4-BE49-F238E27FC236}">
                  <a16:creationId xmlns:a16="http://schemas.microsoft.com/office/drawing/2014/main" id="{E7B4C7F7-D479-49A5-AFFF-5D39684120DA}"/>
                </a:ext>
              </a:extLst>
            </p:cNvPr>
            <p:cNvSpPr txBox="1"/>
            <p:nvPr/>
          </p:nvSpPr>
          <p:spPr>
            <a:xfrm>
              <a:off x="2912391" y="14723591"/>
              <a:ext cx="374880" cy="369332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766" name="TextBox 765">
              <a:extLst>
                <a:ext uri="{FF2B5EF4-FFF2-40B4-BE49-F238E27FC236}">
                  <a16:creationId xmlns:a16="http://schemas.microsoft.com/office/drawing/2014/main" id="{4A4F6E32-D913-4933-9C8F-8F696FB9760E}"/>
                </a:ext>
              </a:extLst>
            </p:cNvPr>
            <p:cNvSpPr txBox="1"/>
            <p:nvPr/>
          </p:nvSpPr>
          <p:spPr>
            <a:xfrm>
              <a:off x="5588899" y="14705805"/>
              <a:ext cx="374880" cy="369332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767" name="TextBox 766">
              <a:extLst>
                <a:ext uri="{FF2B5EF4-FFF2-40B4-BE49-F238E27FC236}">
                  <a16:creationId xmlns:a16="http://schemas.microsoft.com/office/drawing/2014/main" id="{3C3F3104-3AD7-48F3-A217-52FD29B424B9}"/>
                </a:ext>
              </a:extLst>
            </p:cNvPr>
            <p:cNvSpPr txBox="1"/>
            <p:nvPr/>
          </p:nvSpPr>
          <p:spPr>
            <a:xfrm>
              <a:off x="8298304" y="14694482"/>
              <a:ext cx="374880" cy="369332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768" name="TextBox 767">
              <a:extLst>
                <a:ext uri="{FF2B5EF4-FFF2-40B4-BE49-F238E27FC236}">
                  <a16:creationId xmlns:a16="http://schemas.microsoft.com/office/drawing/2014/main" id="{3698648F-B656-4345-BDB3-C2FE7B8A6AF6}"/>
                </a:ext>
              </a:extLst>
            </p:cNvPr>
            <p:cNvSpPr txBox="1"/>
            <p:nvPr/>
          </p:nvSpPr>
          <p:spPr>
            <a:xfrm>
              <a:off x="10956349" y="14706556"/>
              <a:ext cx="374880" cy="369332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</a:t>
              </a:r>
            </a:p>
          </p:txBody>
        </p:sp>
      </p:grpSp>
      <p:sp>
        <p:nvSpPr>
          <p:cNvPr id="342" name="TextBox 341">
            <a:extLst>
              <a:ext uri="{FF2B5EF4-FFF2-40B4-BE49-F238E27FC236}">
                <a16:creationId xmlns:a16="http://schemas.microsoft.com/office/drawing/2014/main" id="{93C7F173-D5E1-4ABA-A8EB-EEC173C99CB8}"/>
              </a:ext>
            </a:extLst>
          </p:cNvPr>
          <p:cNvSpPr txBox="1"/>
          <p:nvPr/>
        </p:nvSpPr>
        <p:spPr>
          <a:xfrm>
            <a:off x="13267086" y="14140121"/>
            <a:ext cx="374880" cy="369332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4B1F3DFA-18B9-484D-B3B9-638C90FDFD9B}"/>
              </a:ext>
            </a:extLst>
          </p:cNvPr>
          <p:cNvSpPr txBox="1"/>
          <p:nvPr/>
        </p:nvSpPr>
        <p:spPr>
          <a:xfrm>
            <a:off x="12494375" y="13629369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header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52F3ED5-0510-45F6-A7E1-899C16D36672}"/>
              </a:ext>
            </a:extLst>
          </p:cNvPr>
          <p:cNvSpPr/>
          <p:nvPr/>
        </p:nvSpPr>
        <p:spPr>
          <a:xfrm>
            <a:off x="10910513" y="14121169"/>
            <a:ext cx="2256380" cy="399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Isosceles Triangle 343">
            <a:extLst>
              <a:ext uri="{FF2B5EF4-FFF2-40B4-BE49-F238E27FC236}">
                <a16:creationId xmlns:a16="http://schemas.microsoft.com/office/drawing/2014/main" id="{A9E77280-4C3B-4D84-9214-33646C7C0255}"/>
              </a:ext>
            </a:extLst>
          </p:cNvPr>
          <p:cNvSpPr/>
          <p:nvPr/>
        </p:nvSpPr>
        <p:spPr>
          <a:xfrm rot="10800000">
            <a:off x="12811714" y="14278097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AD329C7D-0AB3-42C5-9855-884987EB8A46}"/>
              </a:ext>
            </a:extLst>
          </p:cNvPr>
          <p:cNvSpPr txBox="1"/>
          <p:nvPr/>
        </p:nvSpPr>
        <p:spPr>
          <a:xfrm>
            <a:off x="12454719" y="1420986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5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90F12A8D-673D-4F18-AA7F-5488C25B326F}"/>
              </a:ext>
            </a:extLst>
          </p:cNvPr>
          <p:cNvSpPr txBox="1"/>
          <p:nvPr/>
        </p:nvSpPr>
        <p:spPr>
          <a:xfrm>
            <a:off x="11063021" y="14160717"/>
            <a:ext cx="64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Watt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9EF3F982-EDBB-4B7D-915B-A22C1778D38B}"/>
              </a:ext>
            </a:extLst>
          </p:cNvPr>
          <p:cNvSpPr txBox="1"/>
          <p:nvPr/>
        </p:nvSpPr>
        <p:spPr>
          <a:xfrm>
            <a:off x="236405" y="14186890"/>
            <a:ext cx="374880" cy="369332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675EDF5-229A-4045-B155-872A75054A3F}"/>
              </a:ext>
            </a:extLst>
          </p:cNvPr>
          <p:cNvSpPr txBox="1"/>
          <p:nvPr/>
        </p:nvSpPr>
        <p:spPr>
          <a:xfrm>
            <a:off x="717569" y="142094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header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E1B7A92C-A043-4753-897B-6BBF09C448BF}"/>
              </a:ext>
            </a:extLst>
          </p:cNvPr>
          <p:cNvSpPr txBox="1"/>
          <p:nvPr/>
        </p:nvSpPr>
        <p:spPr>
          <a:xfrm>
            <a:off x="8401894" y="14074902"/>
            <a:ext cx="374880" cy="369332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3C34C0D4-20E9-4F32-AF77-B5423F6F33DA}"/>
              </a:ext>
            </a:extLst>
          </p:cNvPr>
          <p:cNvSpPr txBox="1"/>
          <p:nvPr/>
        </p:nvSpPr>
        <p:spPr>
          <a:xfrm>
            <a:off x="8883058" y="1409748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header</a:t>
            </a:r>
          </a:p>
        </p:txBody>
      </p:sp>
    </p:spTree>
    <p:extLst>
      <p:ext uri="{BB962C8B-B14F-4D97-AF65-F5344CB8AC3E}">
        <p14:creationId xmlns:p14="http://schemas.microsoft.com/office/powerpoint/2010/main" val="2782182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138252" y="5476267"/>
            <a:ext cx="1673345" cy="3834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512139" y="5470487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1805557" y="5479147"/>
            <a:ext cx="1673345" cy="383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2179444" y="5473367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3472862" y="5479147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3846749" y="547336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8C0F4D-E8C3-4DB7-B479-92FD4ABDFCC2}"/>
              </a:ext>
            </a:extLst>
          </p:cNvPr>
          <p:cNvCxnSpPr>
            <a:cxnSpLocks/>
          </p:cNvCxnSpPr>
          <p:nvPr/>
        </p:nvCxnSpPr>
        <p:spPr>
          <a:xfrm flipH="1">
            <a:off x="6389396" y="6477062"/>
            <a:ext cx="87124" cy="83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90C7E-CAD0-465F-97CF-1B57B9F69C30}"/>
              </a:ext>
            </a:extLst>
          </p:cNvPr>
          <p:cNvSpPr/>
          <p:nvPr/>
        </p:nvSpPr>
        <p:spPr>
          <a:xfrm>
            <a:off x="141010" y="5848479"/>
            <a:ext cx="13505488" cy="104637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0DB41D-5398-4023-BB3A-827C2E68434E}"/>
              </a:ext>
            </a:extLst>
          </p:cNvPr>
          <p:cNvSpPr/>
          <p:nvPr/>
        </p:nvSpPr>
        <p:spPr>
          <a:xfrm>
            <a:off x="9634172" y="663308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D8E509-348D-4CF2-96D1-FB0F61DE0FD9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976F117-8AE2-40CB-8748-C5DFC7A5807C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9424FA-F167-48AC-98F7-B2045C643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4BF38F03-6F2E-492A-ACCF-FE3C0B1088E7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C972F62-A0A9-40CE-A27A-6DA0506DC6DC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DE9552C-DBA9-436E-947F-FE8DC1E106D1}"/>
              </a:ext>
            </a:extLst>
          </p:cNvPr>
          <p:cNvSpPr txBox="1"/>
          <p:nvPr/>
        </p:nvSpPr>
        <p:spPr>
          <a:xfrm>
            <a:off x="9591053" y="96061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Progress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A7982CB-6C4C-4469-9DAD-0CA670F6CD5B}"/>
              </a:ext>
            </a:extLst>
          </p:cNvPr>
          <p:cNvSpPr txBox="1"/>
          <p:nvPr/>
        </p:nvSpPr>
        <p:spPr>
          <a:xfrm>
            <a:off x="4608455" y="2971459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C1C9AF7-FE11-4DF4-9AB7-51C2C68D729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CA6A4-C74D-46D4-BD9F-EF9B33555159}"/>
              </a:ext>
            </a:extLst>
          </p:cNvPr>
          <p:cNvSpPr/>
          <p:nvPr/>
        </p:nvSpPr>
        <p:spPr>
          <a:xfrm>
            <a:off x="338313" y="3780313"/>
            <a:ext cx="5738336" cy="12562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F6E01F7-BAB9-47A4-A791-2F03446E7397}"/>
              </a:ext>
            </a:extLst>
          </p:cNvPr>
          <p:cNvSpPr/>
          <p:nvPr/>
        </p:nvSpPr>
        <p:spPr>
          <a:xfrm>
            <a:off x="141010" y="2207617"/>
            <a:ext cx="6131778" cy="29886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582E0A3-FB16-4C04-9C82-976C2120BD27}"/>
              </a:ext>
            </a:extLst>
          </p:cNvPr>
          <p:cNvSpPr/>
          <p:nvPr/>
        </p:nvSpPr>
        <p:spPr>
          <a:xfrm>
            <a:off x="444724" y="325885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BB7EE55-19CC-4BF2-B9C7-C0283911DDDA}"/>
              </a:ext>
            </a:extLst>
          </p:cNvPr>
          <p:cNvSpPr txBox="1"/>
          <p:nvPr/>
        </p:nvSpPr>
        <p:spPr>
          <a:xfrm>
            <a:off x="338313" y="2988342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88" name="Graphic 187" descr="Checkmark">
            <a:extLst>
              <a:ext uri="{FF2B5EF4-FFF2-40B4-BE49-F238E27FC236}">
                <a16:creationId xmlns:a16="http://schemas.microsoft.com/office/drawing/2014/main" id="{46F8161A-FFF2-4A0E-B9CF-49832544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624" y="3330928"/>
            <a:ext cx="273519" cy="273519"/>
          </a:xfrm>
          <a:prstGeom prst="rect">
            <a:avLst/>
          </a:prstGeom>
        </p:spPr>
      </p:pic>
      <p:pic>
        <p:nvPicPr>
          <p:cNvPr id="189" name="Graphic 188" descr="Link">
            <a:extLst>
              <a:ext uri="{FF2B5EF4-FFF2-40B4-BE49-F238E27FC236}">
                <a16:creationId xmlns:a16="http://schemas.microsoft.com/office/drawing/2014/main" id="{B4DAFBDB-1505-4F5F-BF05-C152E860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5599" y="3244019"/>
            <a:ext cx="370265" cy="370265"/>
          </a:xfrm>
          <a:prstGeom prst="rect">
            <a:avLst/>
          </a:prstGeom>
        </p:spPr>
      </p:pic>
      <p:pic>
        <p:nvPicPr>
          <p:cNvPr id="190" name="Graphic 189" descr="List">
            <a:extLst>
              <a:ext uri="{FF2B5EF4-FFF2-40B4-BE49-F238E27FC236}">
                <a16:creationId xmlns:a16="http://schemas.microsoft.com/office/drawing/2014/main" id="{E1CE5E26-3FC9-4B37-A184-6A06CE66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2714" y="3263087"/>
            <a:ext cx="301673" cy="301673"/>
          </a:xfrm>
          <a:prstGeom prst="rect">
            <a:avLst/>
          </a:prstGeom>
        </p:spPr>
      </p:pic>
      <p:pic>
        <p:nvPicPr>
          <p:cNvPr id="191" name="Graphic 190" descr="Eye">
            <a:extLst>
              <a:ext uri="{FF2B5EF4-FFF2-40B4-BE49-F238E27FC236}">
                <a16:creationId xmlns:a16="http://schemas.microsoft.com/office/drawing/2014/main" id="{DDAD9C6C-6EE9-4FEB-A514-B106C4390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4868" y="3263562"/>
            <a:ext cx="370265" cy="370265"/>
          </a:xfrm>
          <a:prstGeom prst="rect">
            <a:avLst/>
          </a:prstGeom>
        </p:spPr>
      </p:pic>
      <p:pic>
        <p:nvPicPr>
          <p:cNvPr id="193" name="Graphic 192" descr="Lightbulb">
            <a:extLst>
              <a:ext uri="{FF2B5EF4-FFF2-40B4-BE49-F238E27FC236}">
                <a16:creationId xmlns:a16="http://schemas.microsoft.com/office/drawing/2014/main" id="{861B874D-FFFD-4FC7-B055-335DEA0964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43909" y="3265245"/>
            <a:ext cx="299515" cy="299515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163CDE0F-6883-413F-A563-1DBD80A338E9}"/>
              </a:ext>
            </a:extLst>
          </p:cNvPr>
          <p:cNvSpPr/>
          <p:nvPr/>
        </p:nvSpPr>
        <p:spPr>
          <a:xfrm>
            <a:off x="1304708" y="32418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B9CDCB4-C2D1-4C88-8B41-6693BE36938B}"/>
              </a:ext>
            </a:extLst>
          </p:cNvPr>
          <p:cNvSpPr/>
          <p:nvPr/>
        </p:nvSpPr>
        <p:spPr>
          <a:xfrm>
            <a:off x="1824799" y="323145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48B515-9444-4408-B2F9-60B02E2F6455}"/>
              </a:ext>
            </a:extLst>
          </p:cNvPr>
          <p:cNvSpPr/>
          <p:nvPr/>
        </p:nvSpPr>
        <p:spPr>
          <a:xfrm>
            <a:off x="2858258" y="321793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A14AEB-A817-4A7D-8ABB-B5332580FABD}"/>
              </a:ext>
            </a:extLst>
          </p:cNvPr>
          <p:cNvSpPr/>
          <p:nvPr/>
        </p:nvSpPr>
        <p:spPr>
          <a:xfrm>
            <a:off x="3898951" y="321733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04E5305-2A34-4EC7-A8E9-A85E71D85C7F}"/>
              </a:ext>
            </a:extLst>
          </p:cNvPr>
          <p:cNvSpPr txBox="1"/>
          <p:nvPr/>
        </p:nvSpPr>
        <p:spPr>
          <a:xfrm>
            <a:off x="1229823" y="295537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0DD2F2F-E8E1-4B23-BE13-035F3A91B970}"/>
              </a:ext>
            </a:extLst>
          </p:cNvPr>
          <p:cNvSpPr txBox="1"/>
          <p:nvPr/>
        </p:nvSpPr>
        <p:spPr>
          <a:xfrm>
            <a:off x="1665609" y="2948860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7A5AA82-8D54-47D1-9819-F55A18A6794E}"/>
              </a:ext>
            </a:extLst>
          </p:cNvPr>
          <p:cNvSpPr txBox="1"/>
          <p:nvPr/>
        </p:nvSpPr>
        <p:spPr>
          <a:xfrm>
            <a:off x="2845767" y="2961018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1E54751-03D3-432D-8F0C-82A1DD13C719}"/>
              </a:ext>
            </a:extLst>
          </p:cNvPr>
          <p:cNvGrpSpPr/>
          <p:nvPr/>
        </p:nvGrpSpPr>
        <p:grpSpPr>
          <a:xfrm>
            <a:off x="5106005" y="3219157"/>
            <a:ext cx="410584" cy="391973"/>
            <a:chOff x="5058700" y="5220208"/>
            <a:chExt cx="410584" cy="391973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5CCE650D-0865-43D4-9AC5-3175B9FDCD2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8" name="Graphic 257" descr="Forbidden">
              <a:extLst>
                <a:ext uri="{FF2B5EF4-FFF2-40B4-BE49-F238E27FC236}">
                  <a16:creationId xmlns:a16="http://schemas.microsoft.com/office/drawing/2014/main" id="{135A95F4-2FE4-494E-BB1E-12747F0B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1E073BAD-D4F5-4D6B-80B4-F40F71D2CC19}"/>
              </a:ext>
            </a:extLst>
          </p:cNvPr>
          <p:cNvSpPr txBox="1"/>
          <p:nvPr/>
        </p:nvSpPr>
        <p:spPr>
          <a:xfrm>
            <a:off x="3326857" y="292289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C139DA-5A86-46EE-BA67-1A1E630E1B49}"/>
              </a:ext>
            </a:extLst>
          </p:cNvPr>
          <p:cNvSpPr/>
          <p:nvPr/>
        </p:nvSpPr>
        <p:spPr>
          <a:xfrm>
            <a:off x="3397508" y="320854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4" descr="Image result for trash icon">
            <a:extLst>
              <a:ext uri="{FF2B5EF4-FFF2-40B4-BE49-F238E27FC236}">
                <a16:creationId xmlns:a16="http://schemas.microsoft.com/office/drawing/2014/main" id="{0CBC36F0-3240-47CB-88FD-E5CCFF1E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66" y="3227237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EEC4B15-3EBD-43BA-8FF1-A88E4058B9D8}"/>
              </a:ext>
            </a:extLst>
          </p:cNvPr>
          <p:cNvSpPr txBox="1"/>
          <p:nvPr/>
        </p:nvSpPr>
        <p:spPr>
          <a:xfrm>
            <a:off x="3815777" y="295510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1846EEE-C083-441F-81D7-72A987D49D6E}"/>
              </a:ext>
            </a:extLst>
          </p:cNvPr>
          <p:cNvGrpSpPr/>
          <p:nvPr/>
        </p:nvGrpSpPr>
        <p:grpSpPr>
          <a:xfrm>
            <a:off x="2273992" y="2957660"/>
            <a:ext cx="657552" cy="649879"/>
            <a:chOff x="3430783" y="5313027"/>
            <a:chExt cx="657552" cy="649879"/>
          </a:xfrm>
        </p:grpSpPr>
        <p:pic>
          <p:nvPicPr>
            <p:cNvPr id="264" name="Graphic 263" descr="Link">
              <a:extLst>
                <a:ext uri="{FF2B5EF4-FFF2-40B4-BE49-F238E27FC236}">
                  <a16:creationId xmlns:a16="http://schemas.microsoft.com/office/drawing/2014/main" id="{118ED07D-41EB-4673-BB95-22C9EE08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236402D-95B9-4C83-ACA4-70B7FC8337D8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AEF5570-E155-42A2-8BAE-50E4CF46A3B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4956F356-6861-4798-8BF6-7699E601B42C}"/>
              </a:ext>
            </a:extLst>
          </p:cNvPr>
          <p:cNvSpPr txBox="1"/>
          <p:nvPr/>
        </p:nvSpPr>
        <p:spPr>
          <a:xfrm>
            <a:off x="412087" y="3786948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645A3E6-A050-4B17-8B1C-59D10221C9F0}"/>
              </a:ext>
            </a:extLst>
          </p:cNvPr>
          <p:cNvSpPr txBox="1"/>
          <p:nvPr/>
        </p:nvSpPr>
        <p:spPr>
          <a:xfrm>
            <a:off x="194106" y="2305833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495054A-82FC-4411-A20F-BED937BA57A7}"/>
              </a:ext>
            </a:extLst>
          </p:cNvPr>
          <p:cNvCxnSpPr>
            <a:cxnSpLocks/>
          </p:cNvCxnSpPr>
          <p:nvPr/>
        </p:nvCxnSpPr>
        <p:spPr>
          <a:xfrm flipV="1">
            <a:off x="217717" y="2819730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B99CD8F7-A112-4B0C-B562-8E892686ED15}"/>
              </a:ext>
            </a:extLst>
          </p:cNvPr>
          <p:cNvSpPr txBox="1"/>
          <p:nvPr/>
        </p:nvSpPr>
        <p:spPr>
          <a:xfrm>
            <a:off x="11701669" y="289819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8DC6732-71A9-48FB-AD2F-22F555745922}"/>
              </a:ext>
            </a:extLst>
          </p:cNvPr>
          <p:cNvSpPr/>
          <p:nvPr/>
        </p:nvSpPr>
        <p:spPr>
          <a:xfrm>
            <a:off x="7352757" y="3721958"/>
            <a:ext cx="5911194" cy="1300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D2797F2-95DC-42D6-BC81-F23805213ECD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6433840-B0E1-4810-BA47-393157A50181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74" name="Graphic 273" descr="Checkmark">
            <a:extLst>
              <a:ext uri="{FF2B5EF4-FFF2-40B4-BE49-F238E27FC236}">
                <a16:creationId xmlns:a16="http://schemas.microsoft.com/office/drawing/2014/main" id="{EAF45E36-3F23-4D4F-932B-EB14BA8B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75" name="Graphic 274" descr="Link">
            <a:extLst>
              <a:ext uri="{FF2B5EF4-FFF2-40B4-BE49-F238E27FC236}">
                <a16:creationId xmlns:a16="http://schemas.microsoft.com/office/drawing/2014/main" id="{354A409B-DA84-439A-BBDC-3749E3C14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76" name="Graphic 275" descr="List">
            <a:extLst>
              <a:ext uri="{FF2B5EF4-FFF2-40B4-BE49-F238E27FC236}">
                <a16:creationId xmlns:a16="http://schemas.microsoft.com/office/drawing/2014/main" id="{13CE3622-DF84-4E8B-8D5E-B2012D703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77" name="Graphic 276" descr="Eye">
            <a:extLst>
              <a:ext uri="{FF2B5EF4-FFF2-40B4-BE49-F238E27FC236}">
                <a16:creationId xmlns:a16="http://schemas.microsoft.com/office/drawing/2014/main" id="{863FFD52-9188-40A8-9AB5-0273B44C8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78" name="Graphic 277" descr="Lightbulb">
            <a:extLst>
              <a:ext uri="{FF2B5EF4-FFF2-40B4-BE49-F238E27FC236}">
                <a16:creationId xmlns:a16="http://schemas.microsoft.com/office/drawing/2014/main" id="{320072EB-C264-4BE5-9EA6-0559611F2F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79" name="Rectangle 278">
            <a:extLst>
              <a:ext uri="{FF2B5EF4-FFF2-40B4-BE49-F238E27FC236}">
                <a16:creationId xmlns:a16="http://schemas.microsoft.com/office/drawing/2014/main" id="{17B503DD-FDF8-47D4-AB51-4BB97004257F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72F6730-3704-4E19-9443-C33B8B45877D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7DFA770-F3DE-48BC-9F2B-F6792A8CB8CB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0626A15-12FD-49C8-A945-6DB399E1212A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1361675-D4E5-4D8B-8B9C-FDB9AE891E55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33DB64A-DB6A-448E-891A-CA74AFD437C4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8BB3C8E-9286-4D9D-9214-A47635246B00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08875C0-2846-44D7-9700-E6DDE3311F42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0EB3DF-59CF-4CE0-A109-B23C3231C06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Graphic 287" descr="Forbidden">
              <a:extLst>
                <a:ext uri="{FF2B5EF4-FFF2-40B4-BE49-F238E27FC236}">
                  <a16:creationId xmlns:a16="http://schemas.microsoft.com/office/drawing/2014/main" id="{ED1B7630-A27B-4C98-A99F-156B93707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D67E1EFC-D0AF-46AF-A5FA-E0579253D8FC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7C54FE8-4F88-40B7-A123-ED08661A0189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4" descr="Image result for trash icon">
            <a:extLst>
              <a:ext uri="{FF2B5EF4-FFF2-40B4-BE49-F238E27FC236}">
                <a16:creationId xmlns:a16="http://schemas.microsoft.com/office/drawing/2014/main" id="{B224EEBA-BD5D-4DD9-9554-69EB855C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25C950-D5A5-4CA4-B7B7-657E7307AA0C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83BB95D-242A-411B-BC69-9293A8C2D1FB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94" name="Graphic 293" descr="Link">
              <a:extLst>
                <a:ext uri="{FF2B5EF4-FFF2-40B4-BE49-F238E27FC236}">
                  <a16:creationId xmlns:a16="http://schemas.microsoft.com/office/drawing/2014/main" id="{033A8BD5-97D9-410D-9B6D-83AB0A0DB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9D920A-62CC-409D-9CCB-24DCBD4527F9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1CA9516-0F81-4815-A74B-CFC095CC783C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8596B04-B9C3-4A60-AB9A-54BE69CBED68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C52312DA-4822-4674-982E-D8E3C706C56F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5D9D2A4-EDF3-4196-8B73-B8185ACD16BA}"/>
              </a:ext>
            </a:extLst>
          </p:cNvPr>
          <p:cNvSpPr/>
          <p:nvPr/>
        </p:nvSpPr>
        <p:spPr>
          <a:xfrm>
            <a:off x="7168758" y="2176482"/>
            <a:ext cx="6406232" cy="30657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F77C468-264D-4C02-BC42-2A98E6F55B14}"/>
              </a:ext>
            </a:extLst>
          </p:cNvPr>
          <p:cNvSpPr txBox="1"/>
          <p:nvPr/>
        </p:nvSpPr>
        <p:spPr>
          <a:xfrm>
            <a:off x="10231631" y="41103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DA212E2-03CE-4197-A504-D2162E7D73CA}"/>
              </a:ext>
            </a:extLst>
          </p:cNvPr>
          <p:cNvSpPr txBox="1"/>
          <p:nvPr/>
        </p:nvSpPr>
        <p:spPr>
          <a:xfrm>
            <a:off x="9694023" y="40464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81F8D23-8708-431F-BDB9-16582186E0F8}"/>
              </a:ext>
            </a:extLst>
          </p:cNvPr>
          <p:cNvSpPr txBox="1"/>
          <p:nvPr/>
        </p:nvSpPr>
        <p:spPr>
          <a:xfrm>
            <a:off x="8909511" y="41483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A882D881-6421-4C20-BC4D-F1C5FD92C27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9079" y="241238"/>
            <a:ext cx="207429" cy="26757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00EDE01E-3484-4CDF-80D5-2A9416CCE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613" y="276652"/>
            <a:ext cx="174974" cy="169672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527DF794-B78B-4A4D-9431-8AD4E41117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7989" y="198857"/>
            <a:ext cx="323850" cy="238125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616C72F7-F582-452E-8E0B-81E82C1E0A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72557" y="183998"/>
            <a:ext cx="323850" cy="238125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91CAE65-811F-4529-8E43-BFFED7EA77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1723" y="191415"/>
            <a:ext cx="323850" cy="238125"/>
          </a:xfrm>
          <a:prstGeom prst="rect">
            <a:avLst/>
          </a:prstGeom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333CFF2E-FBF6-48F8-B6CD-C017F0D3549F}"/>
              </a:ext>
            </a:extLst>
          </p:cNvPr>
          <p:cNvSpPr/>
          <p:nvPr/>
        </p:nvSpPr>
        <p:spPr>
          <a:xfrm>
            <a:off x="10267383" y="671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F79A966-D9F3-4DEB-8F92-FE432C28F96B}"/>
              </a:ext>
            </a:extLst>
          </p:cNvPr>
          <p:cNvSpPr/>
          <p:nvPr/>
        </p:nvSpPr>
        <p:spPr>
          <a:xfrm>
            <a:off x="11104111" y="6750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70AAE91-5C11-4868-B50F-463942BF2B5C}"/>
              </a:ext>
            </a:extLst>
          </p:cNvPr>
          <p:cNvSpPr/>
          <p:nvPr/>
        </p:nvSpPr>
        <p:spPr>
          <a:xfrm>
            <a:off x="11711245" y="6630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558AF4F-376A-4C2F-B86E-58BB01348C34}"/>
              </a:ext>
            </a:extLst>
          </p:cNvPr>
          <p:cNvSpPr/>
          <p:nvPr/>
        </p:nvSpPr>
        <p:spPr>
          <a:xfrm>
            <a:off x="9015248" y="68547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D9E618A-29C9-4A0B-81D1-FCDF533FC010}"/>
              </a:ext>
            </a:extLst>
          </p:cNvPr>
          <p:cNvSpPr txBox="1"/>
          <p:nvPr/>
        </p:nvSpPr>
        <p:spPr>
          <a:xfrm>
            <a:off x="10203268" y="1153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F79129F-D380-427D-90C4-B6D244B08817}"/>
              </a:ext>
            </a:extLst>
          </p:cNvPr>
          <p:cNvSpPr txBox="1"/>
          <p:nvPr/>
        </p:nvSpPr>
        <p:spPr>
          <a:xfrm>
            <a:off x="10358561" y="129515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BD35D3F-F9D4-4825-BAA4-6E096421AB66}"/>
              </a:ext>
            </a:extLst>
          </p:cNvPr>
          <p:cNvSpPr txBox="1"/>
          <p:nvPr/>
        </p:nvSpPr>
        <p:spPr>
          <a:xfrm>
            <a:off x="10991883" y="1145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EFBD8CE-BA0E-4F10-82B4-60E713E58510}"/>
              </a:ext>
            </a:extLst>
          </p:cNvPr>
          <p:cNvSpPr txBox="1"/>
          <p:nvPr/>
        </p:nvSpPr>
        <p:spPr>
          <a:xfrm>
            <a:off x="11580280" y="1145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76A1DBA-DB62-4BC3-B631-41021A58036A}"/>
              </a:ext>
            </a:extLst>
          </p:cNvPr>
          <p:cNvSpPr txBox="1"/>
          <p:nvPr/>
        </p:nvSpPr>
        <p:spPr>
          <a:xfrm>
            <a:off x="11221897" y="12972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8CA64A9-37BE-493D-B0B0-DB98B495C24A}"/>
              </a:ext>
            </a:extLst>
          </p:cNvPr>
          <p:cNvSpPr txBox="1"/>
          <p:nvPr/>
        </p:nvSpPr>
        <p:spPr>
          <a:xfrm>
            <a:off x="11735093" y="132079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1F49F3B-93A0-49C1-AEC6-AFC8F001C0B1}"/>
              </a:ext>
            </a:extLst>
          </p:cNvPr>
          <p:cNvSpPr txBox="1"/>
          <p:nvPr/>
        </p:nvSpPr>
        <p:spPr>
          <a:xfrm>
            <a:off x="9549360" y="1178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37EE6CA-9007-42D8-A5B7-6B062BED93DD}"/>
              </a:ext>
            </a:extLst>
          </p:cNvPr>
          <p:cNvSpPr txBox="1"/>
          <p:nvPr/>
        </p:nvSpPr>
        <p:spPr>
          <a:xfrm>
            <a:off x="9704653" y="1319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383962-AB8A-4C09-9B08-F1DF29E9003D}"/>
              </a:ext>
            </a:extLst>
          </p:cNvPr>
          <p:cNvSpPr txBox="1"/>
          <p:nvPr/>
        </p:nvSpPr>
        <p:spPr>
          <a:xfrm>
            <a:off x="8899296" y="11902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9A0230B7-C616-42E1-8238-40C34E1C4A06}"/>
              </a:ext>
            </a:extLst>
          </p:cNvPr>
          <p:cNvSpPr txBox="1"/>
          <p:nvPr/>
        </p:nvSpPr>
        <p:spPr>
          <a:xfrm>
            <a:off x="9054589" y="133184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E81AFBE-EE99-4E04-AFC0-E2BBFF41E23D}"/>
              </a:ext>
            </a:extLst>
          </p:cNvPr>
          <p:cNvSpPr txBox="1"/>
          <p:nvPr/>
        </p:nvSpPr>
        <p:spPr>
          <a:xfrm>
            <a:off x="10285323" y="94199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11A8AD4-200E-4A3E-B715-2AB3C28B1194}"/>
              </a:ext>
            </a:extLst>
          </p:cNvPr>
          <p:cNvSpPr txBox="1"/>
          <p:nvPr/>
        </p:nvSpPr>
        <p:spPr>
          <a:xfrm>
            <a:off x="11138541" y="934835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EDA9C9F-20D7-48AC-9606-D22DA0B9D576}"/>
              </a:ext>
            </a:extLst>
          </p:cNvPr>
          <p:cNvSpPr txBox="1"/>
          <p:nvPr/>
        </p:nvSpPr>
        <p:spPr>
          <a:xfrm>
            <a:off x="11735739" y="937839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26" name="Isosceles Triangle 325">
            <a:extLst>
              <a:ext uri="{FF2B5EF4-FFF2-40B4-BE49-F238E27FC236}">
                <a16:creationId xmlns:a16="http://schemas.microsoft.com/office/drawing/2014/main" id="{7963874E-0293-4D5A-9693-B38FDFE67836}"/>
              </a:ext>
            </a:extLst>
          </p:cNvPr>
          <p:cNvSpPr/>
          <p:nvPr/>
        </p:nvSpPr>
        <p:spPr>
          <a:xfrm flipV="1">
            <a:off x="9242768" y="78051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8C5D1C8E-5132-49B4-A852-1A6A22262C93}"/>
              </a:ext>
            </a:extLst>
          </p:cNvPr>
          <p:cNvSpPr/>
          <p:nvPr/>
        </p:nvSpPr>
        <p:spPr>
          <a:xfrm>
            <a:off x="7348683" y="69648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4729D1F0-0D2B-41DA-B32A-BE7E605D7FB2}"/>
              </a:ext>
            </a:extLst>
          </p:cNvPr>
          <p:cNvSpPr/>
          <p:nvPr/>
        </p:nvSpPr>
        <p:spPr>
          <a:xfrm>
            <a:off x="7500505" y="84449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325F99F-651D-400D-A0AC-DABADB442EA7}"/>
              </a:ext>
            </a:extLst>
          </p:cNvPr>
          <p:cNvSpPr/>
          <p:nvPr/>
        </p:nvSpPr>
        <p:spPr>
          <a:xfrm>
            <a:off x="8197750" y="707319"/>
            <a:ext cx="482665" cy="463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6DE2724-37A5-4B3F-A0E9-B602FF49C9A4}"/>
              </a:ext>
            </a:extLst>
          </p:cNvPr>
          <p:cNvSpPr txBox="1"/>
          <p:nvPr/>
        </p:nvSpPr>
        <p:spPr>
          <a:xfrm>
            <a:off x="8167961" y="32016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29968A1-2995-4DA4-8571-4FBFBA581A6D}"/>
              </a:ext>
            </a:extLst>
          </p:cNvPr>
          <p:cNvSpPr txBox="1"/>
          <p:nvPr/>
        </p:nvSpPr>
        <p:spPr>
          <a:xfrm>
            <a:off x="6513995" y="16458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20C8970-4DD5-4BDA-8F4E-64C467ADE017}"/>
              </a:ext>
            </a:extLst>
          </p:cNvPr>
          <p:cNvSpPr txBox="1"/>
          <p:nvPr/>
        </p:nvSpPr>
        <p:spPr>
          <a:xfrm>
            <a:off x="7301945" y="21143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4A71614-5466-4F2D-B388-3C72B2C8BDA4}"/>
              </a:ext>
            </a:extLst>
          </p:cNvPr>
          <p:cNvSpPr txBox="1"/>
          <p:nvPr/>
        </p:nvSpPr>
        <p:spPr>
          <a:xfrm>
            <a:off x="7641187" y="38863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5B9F7BA-51F6-47EB-A4AE-E3178CBDA922}"/>
              </a:ext>
            </a:extLst>
          </p:cNvPr>
          <p:cNvSpPr txBox="1"/>
          <p:nvPr/>
        </p:nvSpPr>
        <p:spPr>
          <a:xfrm>
            <a:off x="7257532" y="12604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4D6AD660-C312-4D3E-B8C5-15FBC8A31A41}"/>
              </a:ext>
            </a:extLst>
          </p:cNvPr>
          <p:cNvSpPr txBox="1"/>
          <p:nvPr/>
        </p:nvSpPr>
        <p:spPr>
          <a:xfrm>
            <a:off x="7380110" y="1368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943C529-3C7C-4DAD-A62C-54F91EFED607}"/>
              </a:ext>
            </a:extLst>
          </p:cNvPr>
          <p:cNvSpPr/>
          <p:nvPr/>
        </p:nvSpPr>
        <p:spPr>
          <a:xfrm>
            <a:off x="6559757" y="689798"/>
            <a:ext cx="482665" cy="463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01A629EB-9744-4278-A14A-43AE77EAC13C}"/>
              </a:ext>
            </a:extLst>
          </p:cNvPr>
          <p:cNvSpPr/>
          <p:nvPr/>
        </p:nvSpPr>
        <p:spPr>
          <a:xfrm>
            <a:off x="6707781" y="83256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CA615AD-2D59-41B0-AE21-D1CC3653FFC6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329021EF-B961-419D-9ADF-38F1456DC357}"/>
              </a:ext>
            </a:extLst>
          </p:cNvPr>
          <p:cNvSpPr/>
          <p:nvPr/>
        </p:nvSpPr>
        <p:spPr>
          <a:xfrm flipV="1">
            <a:off x="9873959" y="77263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154163D2-E539-4552-ACE0-681C8247B6E8}"/>
              </a:ext>
            </a:extLst>
          </p:cNvPr>
          <p:cNvSpPr/>
          <p:nvPr/>
        </p:nvSpPr>
        <p:spPr>
          <a:xfrm flipV="1">
            <a:off x="10486917" y="77140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45D58-4188-4F48-B03A-F896D8BEA51A}"/>
              </a:ext>
            </a:extLst>
          </p:cNvPr>
          <p:cNvCxnSpPr/>
          <p:nvPr/>
        </p:nvCxnSpPr>
        <p:spPr>
          <a:xfrm>
            <a:off x="8044740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139CD44-8B89-4740-A0AC-DBFE806D1C66}"/>
              </a:ext>
            </a:extLst>
          </p:cNvPr>
          <p:cNvCxnSpPr/>
          <p:nvPr/>
        </p:nvCxnSpPr>
        <p:spPr>
          <a:xfrm>
            <a:off x="7135475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E7D7E46-F185-4518-8216-10D681419B34}"/>
              </a:ext>
            </a:extLst>
          </p:cNvPr>
          <p:cNvCxnSpPr/>
          <p:nvPr/>
        </p:nvCxnSpPr>
        <p:spPr>
          <a:xfrm>
            <a:off x="8817391" y="26156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4962011-2923-43B9-862B-089D5F6270D5}"/>
              </a:ext>
            </a:extLst>
          </p:cNvPr>
          <p:cNvCxnSpPr/>
          <p:nvPr/>
        </p:nvCxnSpPr>
        <p:spPr>
          <a:xfrm>
            <a:off x="10948696" y="23578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5E96F50-A618-404B-A125-902E60F7032A}"/>
              </a:ext>
            </a:extLst>
          </p:cNvPr>
          <p:cNvCxnSpPr/>
          <p:nvPr/>
        </p:nvCxnSpPr>
        <p:spPr>
          <a:xfrm>
            <a:off x="6358315" y="23578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0191E3F-AA31-416D-B6C0-4BFF1D2F0A20}"/>
              </a:ext>
            </a:extLst>
          </p:cNvPr>
          <p:cNvCxnSpPr/>
          <p:nvPr/>
        </p:nvCxnSpPr>
        <p:spPr>
          <a:xfrm>
            <a:off x="12363957" y="24978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88A4D4C-29BB-47FF-8EE9-F4D57125B63E}"/>
              </a:ext>
            </a:extLst>
          </p:cNvPr>
          <p:cNvSpPr txBox="1"/>
          <p:nvPr/>
        </p:nvSpPr>
        <p:spPr>
          <a:xfrm>
            <a:off x="12539373" y="146951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23A5FC0-0882-4AEC-8423-64ACF7D42AB8}"/>
              </a:ext>
            </a:extLst>
          </p:cNvPr>
          <p:cNvSpPr/>
          <p:nvPr/>
        </p:nvSpPr>
        <p:spPr>
          <a:xfrm>
            <a:off x="12585135" y="672166"/>
            <a:ext cx="482665" cy="463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20C1F2B-C699-4A8A-904E-C6CF0A101317}"/>
              </a:ext>
            </a:extLst>
          </p:cNvPr>
          <p:cNvSpPr/>
          <p:nvPr/>
        </p:nvSpPr>
        <p:spPr>
          <a:xfrm>
            <a:off x="12733159" y="81493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36469-0029-4455-B8E0-70DAC81A281B}"/>
              </a:ext>
            </a:extLst>
          </p:cNvPr>
          <p:cNvSpPr/>
          <p:nvPr/>
        </p:nvSpPr>
        <p:spPr>
          <a:xfrm>
            <a:off x="237403" y="6963160"/>
            <a:ext cx="7900028" cy="326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E9FC51A-61A3-4776-ABCF-EE2F120BB689}"/>
              </a:ext>
            </a:extLst>
          </p:cNvPr>
          <p:cNvSpPr/>
          <p:nvPr/>
        </p:nvSpPr>
        <p:spPr>
          <a:xfrm>
            <a:off x="8291725" y="6956501"/>
            <a:ext cx="5171193" cy="326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B22F9909-0C71-4137-ADAD-8E10C63E8501}"/>
              </a:ext>
            </a:extLst>
          </p:cNvPr>
          <p:cNvSpPr/>
          <p:nvPr/>
        </p:nvSpPr>
        <p:spPr>
          <a:xfrm>
            <a:off x="234217" y="6567313"/>
            <a:ext cx="13228701" cy="326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8BCB2820-F082-4384-9867-DFE7C8D7B52E}"/>
              </a:ext>
            </a:extLst>
          </p:cNvPr>
          <p:cNvSpPr/>
          <p:nvPr/>
        </p:nvSpPr>
        <p:spPr>
          <a:xfrm>
            <a:off x="226682" y="7374248"/>
            <a:ext cx="2541759" cy="240895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87" name="Isosceles Triangle 586">
            <a:extLst>
              <a:ext uri="{FF2B5EF4-FFF2-40B4-BE49-F238E27FC236}">
                <a16:creationId xmlns:a16="http://schemas.microsoft.com/office/drawing/2014/main" id="{ACD0323A-D6CB-47EA-B910-86AD83362D96}"/>
              </a:ext>
            </a:extLst>
          </p:cNvPr>
          <p:cNvSpPr/>
          <p:nvPr/>
        </p:nvSpPr>
        <p:spPr>
          <a:xfrm rot="10800000">
            <a:off x="269708" y="791869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Isosceles Triangle 593">
            <a:extLst>
              <a:ext uri="{FF2B5EF4-FFF2-40B4-BE49-F238E27FC236}">
                <a16:creationId xmlns:a16="http://schemas.microsoft.com/office/drawing/2014/main" id="{CCA08253-65DC-4D19-9E50-DD519C32180F}"/>
              </a:ext>
            </a:extLst>
          </p:cNvPr>
          <p:cNvSpPr/>
          <p:nvPr/>
        </p:nvSpPr>
        <p:spPr>
          <a:xfrm rot="10800000">
            <a:off x="2612645" y="792366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6A07BD1D-7C0C-4FD4-B1F2-3D64C52F2BF9}"/>
              </a:ext>
            </a:extLst>
          </p:cNvPr>
          <p:cNvSpPr/>
          <p:nvPr/>
        </p:nvSpPr>
        <p:spPr>
          <a:xfrm>
            <a:off x="429074" y="7853436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733B0FEA-7AB0-4671-9DC7-121378B96881}"/>
              </a:ext>
            </a:extLst>
          </p:cNvPr>
          <p:cNvSpPr/>
          <p:nvPr/>
        </p:nvSpPr>
        <p:spPr>
          <a:xfrm>
            <a:off x="1058083" y="7853436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C9F2DBF0-4B0A-426A-9A60-EA4BE7E45443}"/>
              </a:ext>
            </a:extLst>
          </p:cNvPr>
          <p:cNvSpPr txBox="1"/>
          <p:nvPr/>
        </p:nvSpPr>
        <p:spPr>
          <a:xfrm>
            <a:off x="508830" y="7861276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2DE4DB2D-C134-4FC2-BD91-9B49D76F1821}"/>
              </a:ext>
            </a:extLst>
          </p:cNvPr>
          <p:cNvSpPr txBox="1"/>
          <p:nvPr/>
        </p:nvSpPr>
        <p:spPr>
          <a:xfrm>
            <a:off x="1105341" y="7853436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7834F1E9-5E69-494F-A129-92AA41FD2CB8}"/>
              </a:ext>
            </a:extLst>
          </p:cNvPr>
          <p:cNvSpPr/>
          <p:nvPr/>
        </p:nvSpPr>
        <p:spPr>
          <a:xfrm>
            <a:off x="224334" y="7438896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Isosceles Triangle 599">
            <a:extLst>
              <a:ext uri="{FF2B5EF4-FFF2-40B4-BE49-F238E27FC236}">
                <a16:creationId xmlns:a16="http://schemas.microsoft.com/office/drawing/2014/main" id="{E254D30A-C613-4158-BBE6-05E87AFA1339}"/>
              </a:ext>
            </a:extLst>
          </p:cNvPr>
          <p:cNvSpPr/>
          <p:nvPr/>
        </p:nvSpPr>
        <p:spPr>
          <a:xfrm rot="10800000">
            <a:off x="2620485" y="754034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63A0F4DF-CD0D-469B-B942-963A58D4302B}"/>
              </a:ext>
            </a:extLst>
          </p:cNvPr>
          <p:cNvSpPr txBox="1"/>
          <p:nvPr/>
        </p:nvSpPr>
        <p:spPr>
          <a:xfrm>
            <a:off x="499332" y="7489051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ID</a:t>
            </a:r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660F94A0-A1BC-4B06-9F71-BA2A14EFE382}"/>
              </a:ext>
            </a:extLst>
          </p:cNvPr>
          <p:cNvSpPr/>
          <p:nvPr/>
        </p:nvSpPr>
        <p:spPr>
          <a:xfrm>
            <a:off x="432332" y="7465736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Isosceles Triangle 603">
            <a:extLst>
              <a:ext uri="{FF2B5EF4-FFF2-40B4-BE49-F238E27FC236}">
                <a16:creationId xmlns:a16="http://schemas.microsoft.com/office/drawing/2014/main" id="{CE132869-B19E-47A3-915E-1B907A614628}"/>
              </a:ext>
            </a:extLst>
          </p:cNvPr>
          <p:cNvSpPr/>
          <p:nvPr/>
        </p:nvSpPr>
        <p:spPr>
          <a:xfrm rot="10800000">
            <a:off x="284542" y="755434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B1FBEE5E-27D2-43DF-A726-FAB8530E524A}"/>
              </a:ext>
            </a:extLst>
          </p:cNvPr>
          <p:cNvSpPr/>
          <p:nvPr/>
        </p:nvSpPr>
        <p:spPr>
          <a:xfrm>
            <a:off x="5585532" y="7414206"/>
            <a:ext cx="2541759" cy="24358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81A085FE-AF9B-48B9-B100-53A373296C23}"/>
              </a:ext>
            </a:extLst>
          </p:cNvPr>
          <p:cNvSpPr/>
          <p:nvPr/>
        </p:nvSpPr>
        <p:spPr>
          <a:xfrm>
            <a:off x="5583184" y="7478854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Isosceles Triangle 628">
            <a:extLst>
              <a:ext uri="{FF2B5EF4-FFF2-40B4-BE49-F238E27FC236}">
                <a16:creationId xmlns:a16="http://schemas.microsoft.com/office/drawing/2014/main" id="{9CD660A2-EA6B-4A14-8670-8E2C9AFA41A1}"/>
              </a:ext>
            </a:extLst>
          </p:cNvPr>
          <p:cNvSpPr/>
          <p:nvPr/>
        </p:nvSpPr>
        <p:spPr>
          <a:xfrm rot="10800000">
            <a:off x="7979335" y="758030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F45CE7AD-68BD-41D3-A5CE-DE70B45D1A7A}"/>
              </a:ext>
            </a:extLst>
          </p:cNvPr>
          <p:cNvSpPr txBox="1"/>
          <p:nvPr/>
        </p:nvSpPr>
        <p:spPr>
          <a:xfrm>
            <a:off x="5858182" y="7529009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WATTS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6B7E6C3F-3999-4FA8-B3BE-0A2F256CB4AE}"/>
              </a:ext>
            </a:extLst>
          </p:cNvPr>
          <p:cNvSpPr/>
          <p:nvPr/>
        </p:nvSpPr>
        <p:spPr>
          <a:xfrm>
            <a:off x="5791182" y="7505694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Isosceles Triangle 632">
            <a:extLst>
              <a:ext uri="{FF2B5EF4-FFF2-40B4-BE49-F238E27FC236}">
                <a16:creationId xmlns:a16="http://schemas.microsoft.com/office/drawing/2014/main" id="{65812B35-BC35-4EA8-B239-88EEE3C78B74}"/>
              </a:ext>
            </a:extLst>
          </p:cNvPr>
          <p:cNvSpPr/>
          <p:nvPr/>
        </p:nvSpPr>
        <p:spPr>
          <a:xfrm rot="10800000">
            <a:off x="5643392" y="759429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55060A09-5D39-460F-9830-037B8926E613}"/>
              </a:ext>
            </a:extLst>
          </p:cNvPr>
          <p:cNvGrpSpPr/>
          <p:nvPr/>
        </p:nvGrpSpPr>
        <p:grpSpPr>
          <a:xfrm>
            <a:off x="375585" y="9289235"/>
            <a:ext cx="2452198" cy="489410"/>
            <a:chOff x="6835648" y="12258896"/>
            <a:chExt cx="2452198" cy="489410"/>
          </a:xfrm>
        </p:grpSpPr>
        <p:grpSp>
          <p:nvGrpSpPr>
            <p:cNvPr id="661" name="Group 660">
              <a:extLst>
                <a:ext uri="{FF2B5EF4-FFF2-40B4-BE49-F238E27FC236}">
                  <a16:creationId xmlns:a16="http://schemas.microsoft.com/office/drawing/2014/main" id="{2A0933C1-2412-4D25-AF40-DC091D56261A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18579774-6430-46ED-9545-31ECA2AEDF4C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TextBox 666">
                <a:extLst>
                  <a:ext uri="{FF2B5EF4-FFF2-40B4-BE49-F238E27FC236}">
                    <a16:creationId xmlns:a16="http://schemas.microsoft.com/office/drawing/2014/main" id="{2A84232B-0A4B-4DB4-AA77-5A160822D93D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662" name="Picture 661">
              <a:extLst>
                <a:ext uri="{FF2B5EF4-FFF2-40B4-BE49-F238E27FC236}">
                  <a16:creationId xmlns:a16="http://schemas.microsoft.com/office/drawing/2014/main" id="{870DEC61-D31E-425B-ACE7-EE15533B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63" name="Group 662">
              <a:extLst>
                <a:ext uri="{FF2B5EF4-FFF2-40B4-BE49-F238E27FC236}">
                  <a16:creationId xmlns:a16="http://schemas.microsoft.com/office/drawing/2014/main" id="{D2294D9D-8A37-4D46-9BBC-37C10D9BDAB4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8421EB0A-EC57-4528-B799-74CA66C60586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E5C887CD-F16E-4490-B89E-810A24B0FEF4}"/>
                  </a:ext>
                </a:extLst>
              </p:cNvPr>
              <p:cNvCxnSpPr>
                <a:stCxn id="664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6" name="Rectangle 675">
            <a:extLst>
              <a:ext uri="{FF2B5EF4-FFF2-40B4-BE49-F238E27FC236}">
                <a16:creationId xmlns:a16="http://schemas.microsoft.com/office/drawing/2014/main" id="{F56A1F3B-588C-4631-8C9B-51BF92DD403C}"/>
              </a:ext>
            </a:extLst>
          </p:cNvPr>
          <p:cNvSpPr/>
          <p:nvPr/>
        </p:nvSpPr>
        <p:spPr>
          <a:xfrm>
            <a:off x="335007" y="8633202"/>
            <a:ext cx="2292092" cy="2641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A816ED92-9DC8-4DA5-AEAA-4485E25F1951}"/>
              </a:ext>
            </a:extLst>
          </p:cNvPr>
          <p:cNvSpPr/>
          <p:nvPr/>
        </p:nvSpPr>
        <p:spPr>
          <a:xfrm>
            <a:off x="287643" y="8432927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2924A3FE-9BF5-4930-8700-4511D5A32530}"/>
              </a:ext>
            </a:extLst>
          </p:cNvPr>
          <p:cNvCxnSpPr>
            <a:cxnSpLocks/>
          </p:cNvCxnSpPr>
          <p:nvPr/>
        </p:nvCxnSpPr>
        <p:spPr>
          <a:xfrm>
            <a:off x="238767" y="9123101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098C1675-48CC-4D70-915D-C3787A1F8047}"/>
              </a:ext>
            </a:extLst>
          </p:cNvPr>
          <p:cNvCxnSpPr>
            <a:cxnSpLocks/>
          </p:cNvCxnSpPr>
          <p:nvPr/>
        </p:nvCxnSpPr>
        <p:spPr>
          <a:xfrm>
            <a:off x="254074" y="8422668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A2D97226-DA36-4238-BDAA-521F48806F8A}"/>
              </a:ext>
            </a:extLst>
          </p:cNvPr>
          <p:cNvGrpSpPr/>
          <p:nvPr/>
        </p:nvGrpSpPr>
        <p:grpSpPr>
          <a:xfrm>
            <a:off x="5695371" y="9196527"/>
            <a:ext cx="2452198" cy="489410"/>
            <a:chOff x="6835648" y="12258896"/>
            <a:chExt cx="2452198" cy="489410"/>
          </a:xfrm>
        </p:grpSpPr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11B1202F-472C-41B3-9C14-B8D79E2913AE}"/>
                </a:ext>
              </a:extLst>
            </p:cNvPr>
            <p:cNvGrpSpPr/>
            <p:nvPr/>
          </p:nvGrpSpPr>
          <p:grpSpPr>
            <a:xfrm>
              <a:off x="8835035" y="12258896"/>
              <a:ext cx="452811" cy="489410"/>
              <a:chOff x="3663082" y="5130920"/>
              <a:chExt cx="343364" cy="369332"/>
            </a:xfrm>
          </p:grpSpPr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9EFB5D1C-0111-4864-BE19-992BE8EFCCA1}"/>
                  </a:ext>
                </a:extLst>
              </p:cNvPr>
              <p:cNvSpPr/>
              <p:nvPr/>
            </p:nvSpPr>
            <p:spPr>
              <a:xfrm>
                <a:off x="3685949" y="5210915"/>
                <a:ext cx="207013" cy="1991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TextBox 688">
                <a:extLst>
                  <a:ext uri="{FF2B5EF4-FFF2-40B4-BE49-F238E27FC236}">
                    <a16:creationId xmlns:a16="http://schemas.microsoft.com/office/drawing/2014/main" id="{23375B91-ECB5-4791-AFDA-B142ECC51605}"/>
                  </a:ext>
                </a:extLst>
              </p:cNvPr>
              <p:cNvSpPr txBox="1"/>
              <p:nvPr/>
            </p:nvSpPr>
            <p:spPr>
              <a:xfrm>
                <a:off x="3663082" y="51309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pic>
          <p:nvPicPr>
            <p:cNvPr id="684" name="Picture 683">
              <a:extLst>
                <a:ext uri="{FF2B5EF4-FFF2-40B4-BE49-F238E27FC236}">
                  <a16:creationId xmlns:a16="http://schemas.microsoft.com/office/drawing/2014/main" id="{CCEDBEB3-508B-43DB-90FC-22018BD37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35648" y="12365249"/>
              <a:ext cx="171124" cy="191993"/>
            </a:xfrm>
            <a:prstGeom prst="rect">
              <a:avLst/>
            </a:prstGeom>
          </p:spPr>
        </p:pic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37B62014-429E-4425-9024-254540EE474B}"/>
                </a:ext>
              </a:extLst>
            </p:cNvPr>
            <p:cNvGrpSpPr/>
            <p:nvPr/>
          </p:nvGrpSpPr>
          <p:grpSpPr>
            <a:xfrm>
              <a:off x="8396390" y="12402171"/>
              <a:ext cx="173494" cy="195816"/>
              <a:chOff x="1934504" y="8464292"/>
              <a:chExt cx="173494" cy="195816"/>
            </a:xfrm>
          </p:grpSpPr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2BEA5A12-175B-4A9F-BFD3-3858FA59D339}"/>
                  </a:ext>
                </a:extLst>
              </p:cNvPr>
              <p:cNvSpPr/>
              <p:nvPr/>
            </p:nvSpPr>
            <p:spPr>
              <a:xfrm>
                <a:off x="1985807" y="8464292"/>
                <a:ext cx="122191" cy="1292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F3F38B7C-A6A1-4D39-87BF-62DE3C67FC70}"/>
                  </a:ext>
                </a:extLst>
              </p:cNvPr>
              <p:cNvCxnSpPr>
                <a:stCxn id="686" idx="3"/>
              </p:cNvCxnSpPr>
              <p:nvPr/>
            </p:nvCxnSpPr>
            <p:spPr>
              <a:xfrm flipH="1">
                <a:off x="1934504" y="8574591"/>
                <a:ext cx="69197" cy="855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0" name="Rectangle 689">
            <a:extLst>
              <a:ext uri="{FF2B5EF4-FFF2-40B4-BE49-F238E27FC236}">
                <a16:creationId xmlns:a16="http://schemas.microsoft.com/office/drawing/2014/main" id="{8B405DB3-5403-4E9D-8C21-963D71E20E47}"/>
              </a:ext>
            </a:extLst>
          </p:cNvPr>
          <p:cNvSpPr/>
          <p:nvPr/>
        </p:nvSpPr>
        <p:spPr>
          <a:xfrm>
            <a:off x="5654793" y="8583026"/>
            <a:ext cx="2292092" cy="2641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D4C4690A-107B-48EA-AAB3-282359FD8744}"/>
              </a:ext>
            </a:extLst>
          </p:cNvPr>
          <p:cNvSpPr/>
          <p:nvPr/>
        </p:nvSpPr>
        <p:spPr>
          <a:xfrm>
            <a:off x="5607429" y="8382751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401AC06C-A206-4663-915E-F7B8D2DE1937}"/>
              </a:ext>
            </a:extLst>
          </p:cNvPr>
          <p:cNvCxnSpPr>
            <a:cxnSpLocks/>
          </p:cNvCxnSpPr>
          <p:nvPr/>
        </p:nvCxnSpPr>
        <p:spPr>
          <a:xfrm>
            <a:off x="5558553" y="9072925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2E12FDB5-BF15-4151-BA51-CDBD495A0BEA}"/>
              </a:ext>
            </a:extLst>
          </p:cNvPr>
          <p:cNvCxnSpPr>
            <a:cxnSpLocks/>
          </p:cNvCxnSpPr>
          <p:nvPr/>
        </p:nvCxnSpPr>
        <p:spPr>
          <a:xfrm>
            <a:off x="5573860" y="8372492"/>
            <a:ext cx="25480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E38FF71D-228C-440E-BE1D-476FE85C38C1}"/>
              </a:ext>
            </a:extLst>
          </p:cNvPr>
          <p:cNvCxnSpPr>
            <a:cxnSpLocks/>
          </p:cNvCxnSpPr>
          <p:nvPr/>
        </p:nvCxnSpPr>
        <p:spPr>
          <a:xfrm>
            <a:off x="2938463" y="14308397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E26C61CF-9A45-4AE6-B286-FE3938129A20}"/>
              </a:ext>
            </a:extLst>
          </p:cNvPr>
          <p:cNvCxnSpPr>
            <a:cxnSpLocks/>
          </p:cNvCxnSpPr>
          <p:nvPr/>
        </p:nvCxnSpPr>
        <p:spPr>
          <a:xfrm>
            <a:off x="267977" y="14303733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A0895835-9B0A-4E70-A382-87D6CDF284D5}"/>
              </a:ext>
            </a:extLst>
          </p:cNvPr>
          <p:cNvCxnSpPr>
            <a:cxnSpLocks/>
          </p:cNvCxnSpPr>
          <p:nvPr/>
        </p:nvCxnSpPr>
        <p:spPr>
          <a:xfrm>
            <a:off x="8265775" y="14637338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B6B0EBD6-03A1-40C1-9840-DB4B7AF9969E}"/>
              </a:ext>
            </a:extLst>
          </p:cNvPr>
          <p:cNvCxnSpPr>
            <a:cxnSpLocks/>
          </p:cNvCxnSpPr>
          <p:nvPr/>
        </p:nvCxnSpPr>
        <p:spPr>
          <a:xfrm>
            <a:off x="5637414" y="14291031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080575DB-0CB0-4C8A-AAB4-DE079AC5CC11}"/>
              </a:ext>
            </a:extLst>
          </p:cNvPr>
          <p:cNvCxnSpPr>
            <a:cxnSpLocks/>
          </p:cNvCxnSpPr>
          <p:nvPr/>
        </p:nvCxnSpPr>
        <p:spPr>
          <a:xfrm>
            <a:off x="10971627" y="14654704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164A4ACD-A53D-453B-8C44-BC8FB5770E76}"/>
              </a:ext>
            </a:extLst>
          </p:cNvPr>
          <p:cNvGrpSpPr/>
          <p:nvPr/>
        </p:nvGrpSpPr>
        <p:grpSpPr>
          <a:xfrm>
            <a:off x="350232" y="15874900"/>
            <a:ext cx="1690499" cy="238644"/>
            <a:chOff x="9938886" y="11859436"/>
            <a:chExt cx="1690499" cy="238644"/>
          </a:xfrm>
        </p:grpSpPr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1006AC25-B0F5-487B-AB94-3425F88A449F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703" name="Picture 702">
                <a:extLst>
                  <a:ext uri="{FF2B5EF4-FFF2-40B4-BE49-F238E27FC236}">
                    <a16:creationId xmlns:a16="http://schemas.microsoft.com/office/drawing/2014/main" id="{B007A87E-5244-4FBB-85AC-AD9F0015C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704" name="Picture 703">
                <a:extLst>
                  <a:ext uri="{FF2B5EF4-FFF2-40B4-BE49-F238E27FC236}">
                    <a16:creationId xmlns:a16="http://schemas.microsoft.com/office/drawing/2014/main" id="{5E9FAC13-A74B-4DC8-B2FA-09A7BB9B22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705" name="Picture 704">
                <a:extLst>
                  <a:ext uri="{FF2B5EF4-FFF2-40B4-BE49-F238E27FC236}">
                    <a16:creationId xmlns:a16="http://schemas.microsoft.com/office/drawing/2014/main" id="{AB4D3827-25E9-4C2C-92AF-B21F5B044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706" name="Picture 705">
                <a:extLst>
                  <a:ext uri="{FF2B5EF4-FFF2-40B4-BE49-F238E27FC236}">
                    <a16:creationId xmlns:a16="http://schemas.microsoft.com/office/drawing/2014/main" id="{70CD7B7C-7B6B-4AEF-A94C-2FCBCB5E65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701" name="Picture 700">
              <a:extLst>
                <a:ext uri="{FF2B5EF4-FFF2-40B4-BE49-F238E27FC236}">
                  <a16:creationId xmlns:a16="http://schemas.microsoft.com/office/drawing/2014/main" id="{E4247506-166D-4B9B-B0D4-F459BFF60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702" name="Picture 701">
              <a:extLst>
                <a:ext uri="{FF2B5EF4-FFF2-40B4-BE49-F238E27FC236}">
                  <a16:creationId xmlns:a16="http://schemas.microsoft.com/office/drawing/2014/main" id="{3AADBC75-0AD9-4B83-AC23-A0D9B32E7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sp>
        <p:nvSpPr>
          <p:cNvPr id="707" name="Rectangle 706">
            <a:extLst>
              <a:ext uri="{FF2B5EF4-FFF2-40B4-BE49-F238E27FC236}">
                <a16:creationId xmlns:a16="http://schemas.microsoft.com/office/drawing/2014/main" id="{9BE351D1-F3C5-4836-88BE-F3DBD977C0A2}"/>
              </a:ext>
            </a:extLst>
          </p:cNvPr>
          <p:cNvSpPr/>
          <p:nvPr/>
        </p:nvSpPr>
        <p:spPr>
          <a:xfrm>
            <a:off x="279971" y="15468341"/>
            <a:ext cx="12983980" cy="41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id="{50547791-F33D-4E85-BF90-82EADCBE68F8}"/>
              </a:ext>
            </a:extLst>
          </p:cNvPr>
          <p:cNvSpPr/>
          <p:nvPr/>
        </p:nvSpPr>
        <p:spPr>
          <a:xfrm>
            <a:off x="310787" y="15239450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E5061C26-07E9-4199-A0D9-ADC9149A81A2}"/>
              </a:ext>
            </a:extLst>
          </p:cNvPr>
          <p:cNvCxnSpPr>
            <a:cxnSpLocks/>
          </p:cNvCxnSpPr>
          <p:nvPr/>
        </p:nvCxnSpPr>
        <p:spPr>
          <a:xfrm flipV="1">
            <a:off x="194106" y="15234343"/>
            <a:ext cx="13447860" cy="51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" name="Rectangle 711">
            <a:extLst>
              <a:ext uri="{FF2B5EF4-FFF2-40B4-BE49-F238E27FC236}">
                <a16:creationId xmlns:a16="http://schemas.microsoft.com/office/drawing/2014/main" id="{1AC56D37-36C7-4F96-A037-6F6D6DF35EB8}"/>
              </a:ext>
            </a:extLst>
          </p:cNvPr>
          <p:cNvSpPr/>
          <p:nvPr/>
        </p:nvSpPr>
        <p:spPr>
          <a:xfrm>
            <a:off x="411731" y="7023788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A8CDDF34-64B3-4806-82AF-9962E8802EC1}"/>
              </a:ext>
            </a:extLst>
          </p:cNvPr>
          <p:cNvSpPr txBox="1"/>
          <p:nvPr/>
        </p:nvSpPr>
        <p:spPr>
          <a:xfrm>
            <a:off x="538077" y="7046128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ABC 1</a:t>
            </a: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055ADE5B-1199-4AF5-9AF7-5765738FC77E}"/>
              </a:ext>
            </a:extLst>
          </p:cNvPr>
          <p:cNvSpPr/>
          <p:nvPr/>
        </p:nvSpPr>
        <p:spPr>
          <a:xfrm>
            <a:off x="418843" y="6609817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B75E3352-4EA0-4F16-8939-46AA8B025E8D}"/>
              </a:ext>
            </a:extLst>
          </p:cNvPr>
          <p:cNvSpPr txBox="1"/>
          <p:nvPr/>
        </p:nvSpPr>
        <p:spPr>
          <a:xfrm>
            <a:off x="545189" y="663215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FIXTURE</a:t>
            </a: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C7EED74A-C27F-4100-9E0C-20824ED42D46}"/>
              </a:ext>
            </a:extLst>
          </p:cNvPr>
          <p:cNvSpPr/>
          <p:nvPr/>
        </p:nvSpPr>
        <p:spPr>
          <a:xfrm>
            <a:off x="8395238" y="6994010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4116A1AF-0DC1-4B90-BE46-5BA734A35BED}"/>
              </a:ext>
            </a:extLst>
          </p:cNvPr>
          <p:cNvSpPr txBox="1"/>
          <p:nvPr/>
        </p:nvSpPr>
        <p:spPr>
          <a:xfrm>
            <a:off x="8521584" y="7016350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ABC 2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0BE5AD1F-2DA5-4C3A-80B9-8FE51A13CBB6}"/>
              </a:ext>
            </a:extLst>
          </p:cNvPr>
          <p:cNvSpPr txBox="1"/>
          <p:nvPr/>
        </p:nvSpPr>
        <p:spPr>
          <a:xfrm>
            <a:off x="6441009" y="7932193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C5CC5D5C-CFBF-4CFE-9EFC-7316BE4647C9}"/>
              </a:ext>
            </a:extLst>
          </p:cNvPr>
          <p:cNvSpPr txBox="1"/>
          <p:nvPr/>
        </p:nvSpPr>
        <p:spPr>
          <a:xfrm>
            <a:off x="5776339" y="792187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7F07AC64-6175-4D8E-82CE-16A767A8114A}"/>
              </a:ext>
            </a:extLst>
          </p:cNvPr>
          <p:cNvSpPr/>
          <p:nvPr/>
        </p:nvSpPr>
        <p:spPr>
          <a:xfrm>
            <a:off x="5621856" y="8004319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21" name="Isosceles Triangle 720">
            <a:extLst>
              <a:ext uri="{FF2B5EF4-FFF2-40B4-BE49-F238E27FC236}">
                <a16:creationId xmlns:a16="http://schemas.microsoft.com/office/drawing/2014/main" id="{A4E8C2D1-E343-43BE-A25C-17DABFAE1C58}"/>
              </a:ext>
            </a:extLst>
          </p:cNvPr>
          <p:cNvSpPr/>
          <p:nvPr/>
        </p:nvSpPr>
        <p:spPr>
          <a:xfrm rot="10800000">
            <a:off x="7981202" y="797692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7E6A02BD-5E46-4CD9-A389-7310F590A2B2}"/>
              </a:ext>
            </a:extLst>
          </p:cNvPr>
          <p:cNvSpPr/>
          <p:nvPr/>
        </p:nvSpPr>
        <p:spPr>
          <a:xfrm>
            <a:off x="6405079" y="7906619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7464A7CB-009A-40BC-8EBE-EAE1D8425001}"/>
              </a:ext>
            </a:extLst>
          </p:cNvPr>
          <p:cNvCxnSpPr>
            <a:cxnSpLocks/>
          </p:cNvCxnSpPr>
          <p:nvPr/>
        </p:nvCxnSpPr>
        <p:spPr>
          <a:xfrm>
            <a:off x="5747047" y="8143394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5" name="Isosceles Triangle 754">
            <a:extLst>
              <a:ext uri="{FF2B5EF4-FFF2-40B4-BE49-F238E27FC236}">
                <a16:creationId xmlns:a16="http://schemas.microsoft.com/office/drawing/2014/main" id="{6F321ADE-7819-41B2-83D6-8F89FD3D79FC}"/>
              </a:ext>
            </a:extLst>
          </p:cNvPr>
          <p:cNvSpPr/>
          <p:nvPr/>
        </p:nvSpPr>
        <p:spPr>
          <a:xfrm rot="10800000">
            <a:off x="7904336" y="7117598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2FF80760-C031-464A-A741-4836BC44A696}"/>
              </a:ext>
            </a:extLst>
          </p:cNvPr>
          <p:cNvSpPr txBox="1"/>
          <p:nvPr/>
        </p:nvSpPr>
        <p:spPr>
          <a:xfrm>
            <a:off x="7590471" y="699783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757" name="Isosceles Triangle 756">
            <a:extLst>
              <a:ext uri="{FF2B5EF4-FFF2-40B4-BE49-F238E27FC236}">
                <a16:creationId xmlns:a16="http://schemas.microsoft.com/office/drawing/2014/main" id="{C5B32C80-7D61-4FA9-A81D-2C2450DA8F9D}"/>
              </a:ext>
            </a:extLst>
          </p:cNvPr>
          <p:cNvSpPr/>
          <p:nvPr/>
        </p:nvSpPr>
        <p:spPr>
          <a:xfrm rot="10800000">
            <a:off x="13263954" y="7123831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E3E34AE8-3A46-4A21-B68B-4693CAA02CA0}"/>
              </a:ext>
            </a:extLst>
          </p:cNvPr>
          <p:cNvSpPr txBox="1"/>
          <p:nvPr/>
        </p:nvSpPr>
        <p:spPr>
          <a:xfrm>
            <a:off x="12950089" y="700406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90264FE8-55E9-4003-96AE-D0A312D24405}"/>
              </a:ext>
            </a:extLst>
          </p:cNvPr>
          <p:cNvCxnSpPr>
            <a:cxnSpLocks/>
          </p:cNvCxnSpPr>
          <p:nvPr/>
        </p:nvCxnSpPr>
        <p:spPr>
          <a:xfrm>
            <a:off x="10991883" y="7449192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Straight Connector 759">
            <a:extLst>
              <a:ext uri="{FF2B5EF4-FFF2-40B4-BE49-F238E27FC236}">
                <a16:creationId xmlns:a16="http://schemas.microsoft.com/office/drawing/2014/main" id="{8306FC56-4799-44E5-9EB9-E858FF50009F}"/>
              </a:ext>
            </a:extLst>
          </p:cNvPr>
          <p:cNvCxnSpPr>
            <a:cxnSpLocks/>
          </p:cNvCxnSpPr>
          <p:nvPr/>
        </p:nvCxnSpPr>
        <p:spPr>
          <a:xfrm>
            <a:off x="8321397" y="7444528"/>
            <a:ext cx="2474633" cy="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74BA5A7-01A1-47D2-A083-E8C94C1FF6DA}"/>
              </a:ext>
            </a:extLst>
          </p:cNvPr>
          <p:cNvSpPr txBox="1"/>
          <p:nvPr/>
        </p:nvSpPr>
        <p:spPr>
          <a:xfrm>
            <a:off x="8317316" y="7484104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A0F3E996-F280-4962-A4E6-514758E525C5}"/>
              </a:ext>
            </a:extLst>
          </p:cNvPr>
          <p:cNvSpPr txBox="1"/>
          <p:nvPr/>
        </p:nvSpPr>
        <p:spPr>
          <a:xfrm>
            <a:off x="10991883" y="7484104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0FBD15C7-3DB7-46E3-A8B4-CF8C23E4E0FD}"/>
              </a:ext>
            </a:extLst>
          </p:cNvPr>
          <p:cNvSpPr txBox="1"/>
          <p:nvPr/>
        </p:nvSpPr>
        <p:spPr>
          <a:xfrm>
            <a:off x="229492" y="14723591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E7B4C7F7-D479-49A5-AFFF-5D39684120DA}"/>
              </a:ext>
            </a:extLst>
          </p:cNvPr>
          <p:cNvSpPr txBox="1"/>
          <p:nvPr/>
        </p:nvSpPr>
        <p:spPr>
          <a:xfrm>
            <a:off x="2912391" y="14723591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4A4F6E32-D913-4933-9C8F-8F696FB9760E}"/>
              </a:ext>
            </a:extLst>
          </p:cNvPr>
          <p:cNvSpPr txBox="1"/>
          <p:nvPr/>
        </p:nvSpPr>
        <p:spPr>
          <a:xfrm>
            <a:off x="5588899" y="14705805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3C3F3104-3AD7-48F3-A217-52FD29B424B9}"/>
              </a:ext>
            </a:extLst>
          </p:cNvPr>
          <p:cNvSpPr txBox="1"/>
          <p:nvPr/>
        </p:nvSpPr>
        <p:spPr>
          <a:xfrm>
            <a:off x="8298304" y="14694482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3698648F-B656-4345-BDB3-C2FE7B8A6AF6}"/>
              </a:ext>
            </a:extLst>
          </p:cNvPr>
          <p:cNvSpPr txBox="1"/>
          <p:nvPr/>
        </p:nvSpPr>
        <p:spPr>
          <a:xfrm>
            <a:off x="10956349" y="14706556"/>
            <a:ext cx="37488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CD84A3-9CC1-4147-B3EE-78BBF77D49A9}"/>
              </a:ext>
            </a:extLst>
          </p:cNvPr>
          <p:cNvSpPr/>
          <p:nvPr/>
        </p:nvSpPr>
        <p:spPr>
          <a:xfrm>
            <a:off x="178553" y="5868856"/>
            <a:ext cx="13577748" cy="10461178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A9886C78-6C8E-4E28-AFB9-84F1E82F8610}"/>
              </a:ext>
            </a:extLst>
          </p:cNvPr>
          <p:cNvSpPr/>
          <p:nvPr/>
        </p:nvSpPr>
        <p:spPr>
          <a:xfrm>
            <a:off x="2890394" y="7360605"/>
            <a:ext cx="5722627" cy="766557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70FE64F2-2C1A-4BAD-9122-1709B1A43C5C}"/>
              </a:ext>
            </a:extLst>
          </p:cNvPr>
          <p:cNvSpPr/>
          <p:nvPr/>
        </p:nvSpPr>
        <p:spPr>
          <a:xfrm>
            <a:off x="2924834" y="8582447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066F0B12-EF69-4EB4-A452-C2A5A8BB1F06}"/>
              </a:ext>
            </a:extLst>
          </p:cNvPr>
          <p:cNvSpPr txBox="1"/>
          <p:nvPr/>
        </p:nvSpPr>
        <p:spPr>
          <a:xfrm>
            <a:off x="4525018" y="7922797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9C931B44-1BDD-4616-A625-6D543DCA734B}"/>
              </a:ext>
            </a:extLst>
          </p:cNvPr>
          <p:cNvSpPr txBox="1"/>
          <p:nvPr/>
        </p:nvSpPr>
        <p:spPr>
          <a:xfrm>
            <a:off x="3070751" y="7938721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9EFBCA3C-A204-4E41-AAF6-8D160B342D6F}"/>
              </a:ext>
            </a:extLst>
          </p:cNvPr>
          <p:cNvSpPr txBox="1"/>
          <p:nvPr/>
        </p:nvSpPr>
        <p:spPr>
          <a:xfrm>
            <a:off x="4521919" y="8523118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67FD636E-16CC-408A-AC1F-A47B50C1B873}"/>
              </a:ext>
            </a:extLst>
          </p:cNvPr>
          <p:cNvSpPr txBox="1"/>
          <p:nvPr/>
        </p:nvSpPr>
        <p:spPr>
          <a:xfrm>
            <a:off x="3074324" y="849445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196CAC72-5D71-480B-B7F0-06749480DD5E}"/>
              </a:ext>
            </a:extLst>
          </p:cNvPr>
          <p:cNvSpPr/>
          <p:nvPr/>
        </p:nvSpPr>
        <p:spPr>
          <a:xfrm>
            <a:off x="2933971" y="7991026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C376A94-2C89-4FF5-8915-E4D86CDF3442}"/>
              </a:ext>
            </a:extLst>
          </p:cNvPr>
          <p:cNvSpPr/>
          <p:nvPr/>
        </p:nvSpPr>
        <p:spPr>
          <a:xfrm>
            <a:off x="2890809" y="9273633"/>
            <a:ext cx="572203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56B73ACF-C3B6-4450-A5A2-63A8219A1461}"/>
              </a:ext>
            </a:extLst>
          </p:cNvPr>
          <p:cNvSpPr/>
          <p:nvPr/>
        </p:nvSpPr>
        <p:spPr>
          <a:xfrm>
            <a:off x="2951903" y="9537730"/>
            <a:ext cx="5356981" cy="233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971FFE41-31B6-4BB1-9A62-6E37B00102AE}"/>
              </a:ext>
            </a:extLst>
          </p:cNvPr>
          <p:cNvSpPr/>
          <p:nvPr/>
        </p:nvSpPr>
        <p:spPr>
          <a:xfrm>
            <a:off x="2953155" y="9288465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1DAD274-E5A0-4B2C-B047-153FDD08EF57}"/>
              </a:ext>
            </a:extLst>
          </p:cNvPr>
          <p:cNvSpPr txBox="1"/>
          <p:nvPr/>
        </p:nvSpPr>
        <p:spPr>
          <a:xfrm>
            <a:off x="8309063" y="952715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353" name="Isosceles Triangle 352">
            <a:extLst>
              <a:ext uri="{FF2B5EF4-FFF2-40B4-BE49-F238E27FC236}">
                <a16:creationId xmlns:a16="http://schemas.microsoft.com/office/drawing/2014/main" id="{B02F45DE-5CC2-4141-B803-E32E92878E6C}"/>
              </a:ext>
            </a:extLst>
          </p:cNvPr>
          <p:cNvSpPr/>
          <p:nvPr/>
        </p:nvSpPr>
        <p:spPr>
          <a:xfrm rot="10800000">
            <a:off x="3021112" y="1141004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Isosceles Triangle 353">
            <a:extLst>
              <a:ext uri="{FF2B5EF4-FFF2-40B4-BE49-F238E27FC236}">
                <a16:creationId xmlns:a16="http://schemas.microsoft.com/office/drawing/2014/main" id="{67AD2E1B-BCE7-4A12-8474-8FD2CD9E0764}"/>
              </a:ext>
            </a:extLst>
          </p:cNvPr>
          <p:cNvSpPr/>
          <p:nvPr/>
        </p:nvSpPr>
        <p:spPr>
          <a:xfrm rot="10800000">
            <a:off x="8368827" y="7992628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Isosceles Triangle 354">
            <a:extLst>
              <a:ext uri="{FF2B5EF4-FFF2-40B4-BE49-F238E27FC236}">
                <a16:creationId xmlns:a16="http://schemas.microsoft.com/office/drawing/2014/main" id="{529C9A97-34A0-41B5-9574-98C9C8158D2B}"/>
              </a:ext>
            </a:extLst>
          </p:cNvPr>
          <p:cNvSpPr/>
          <p:nvPr/>
        </p:nvSpPr>
        <p:spPr>
          <a:xfrm>
            <a:off x="8340964" y="854859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EA02FDBE-5F77-4402-AED4-BF58D9196E46}"/>
              </a:ext>
            </a:extLst>
          </p:cNvPr>
          <p:cNvSpPr/>
          <p:nvPr/>
        </p:nvSpPr>
        <p:spPr>
          <a:xfrm>
            <a:off x="3051597" y="7917783"/>
            <a:ext cx="1403816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2B7AE19C-D5A3-44CD-8B44-D9A84F6BF94A}"/>
              </a:ext>
            </a:extLst>
          </p:cNvPr>
          <p:cNvSpPr/>
          <p:nvPr/>
        </p:nvSpPr>
        <p:spPr>
          <a:xfrm>
            <a:off x="4511475" y="7910201"/>
            <a:ext cx="4010108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F0ED4B41-AAAB-46D5-B09D-FCE205DE26DE}"/>
              </a:ext>
            </a:extLst>
          </p:cNvPr>
          <p:cNvSpPr/>
          <p:nvPr/>
        </p:nvSpPr>
        <p:spPr>
          <a:xfrm>
            <a:off x="4515577" y="8511233"/>
            <a:ext cx="4010107" cy="5301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AE482F48-A1C7-4A22-831C-B9F29E5C18C4}"/>
              </a:ext>
            </a:extLst>
          </p:cNvPr>
          <p:cNvSpPr/>
          <p:nvPr/>
        </p:nvSpPr>
        <p:spPr>
          <a:xfrm>
            <a:off x="3038928" y="8485556"/>
            <a:ext cx="1403816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Isosceles Triangle 359">
            <a:extLst>
              <a:ext uri="{FF2B5EF4-FFF2-40B4-BE49-F238E27FC236}">
                <a16:creationId xmlns:a16="http://schemas.microsoft.com/office/drawing/2014/main" id="{969FBBAD-DA28-4A56-8D67-33E43929231F}"/>
              </a:ext>
            </a:extLst>
          </p:cNvPr>
          <p:cNvSpPr/>
          <p:nvPr/>
        </p:nvSpPr>
        <p:spPr>
          <a:xfrm rot="10800000">
            <a:off x="8418337" y="1142891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D95D02E1-E889-4AD5-8555-463A30C6F809}"/>
              </a:ext>
            </a:extLst>
          </p:cNvPr>
          <p:cNvSpPr/>
          <p:nvPr/>
        </p:nvSpPr>
        <p:spPr>
          <a:xfrm>
            <a:off x="3186157" y="11344785"/>
            <a:ext cx="1459115" cy="2444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5684F790-D2E4-4743-9BEA-5405D52D18E8}"/>
              </a:ext>
            </a:extLst>
          </p:cNvPr>
          <p:cNvSpPr/>
          <p:nvPr/>
        </p:nvSpPr>
        <p:spPr>
          <a:xfrm>
            <a:off x="4709859" y="11344786"/>
            <a:ext cx="3859780" cy="22877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9B37C767-E4DE-4A29-98A0-DA14C6D40A25}"/>
              </a:ext>
            </a:extLst>
          </p:cNvPr>
          <p:cNvSpPr txBox="1"/>
          <p:nvPr/>
        </p:nvSpPr>
        <p:spPr>
          <a:xfrm>
            <a:off x="3244331" y="1135262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C193AEE-7E81-4656-B1D7-90E93A76440C}"/>
              </a:ext>
            </a:extLst>
          </p:cNvPr>
          <p:cNvSpPr txBox="1"/>
          <p:nvPr/>
        </p:nvSpPr>
        <p:spPr>
          <a:xfrm>
            <a:off x="4738887" y="11332111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808148FE-CA37-4DAA-ACD6-996C62B6E7C6}"/>
              </a:ext>
            </a:extLst>
          </p:cNvPr>
          <p:cNvSpPr txBox="1"/>
          <p:nvPr/>
        </p:nvSpPr>
        <p:spPr>
          <a:xfrm>
            <a:off x="2940051" y="9528211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WATTS</a:t>
            </a: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1D55A2E4-150F-4806-82F0-E82E9EAAF22E}"/>
              </a:ext>
            </a:extLst>
          </p:cNvPr>
          <p:cNvSpPr/>
          <p:nvPr/>
        </p:nvSpPr>
        <p:spPr>
          <a:xfrm>
            <a:off x="2890988" y="7419184"/>
            <a:ext cx="5722033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Isosceles Triangle 380">
            <a:extLst>
              <a:ext uri="{FF2B5EF4-FFF2-40B4-BE49-F238E27FC236}">
                <a16:creationId xmlns:a16="http://schemas.microsoft.com/office/drawing/2014/main" id="{B8CC70D6-6DB1-4DB2-98B0-0818E662174E}"/>
              </a:ext>
            </a:extLst>
          </p:cNvPr>
          <p:cNvSpPr/>
          <p:nvPr/>
        </p:nvSpPr>
        <p:spPr>
          <a:xfrm rot="10800000">
            <a:off x="8396056" y="755416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B34995E9-FD8B-4515-8F46-F3C42BBD19FC}"/>
              </a:ext>
            </a:extLst>
          </p:cNvPr>
          <p:cNvSpPr txBox="1"/>
          <p:nvPr/>
        </p:nvSpPr>
        <p:spPr>
          <a:xfrm>
            <a:off x="3165986" y="7469339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3E8F3BDA-8391-4EE6-AF7A-C898C2A121E2}"/>
              </a:ext>
            </a:extLst>
          </p:cNvPr>
          <p:cNvSpPr/>
          <p:nvPr/>
        </p:nvSpPr>
        <p:spPr>
          <a:xfrm>
            <a:off x="3098985" y="7446024"/>
            <a:ext cx="4985665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Isosceles Triangle 383">
            <a:extLst>
              <a:ext uri="{FF2B5EF4-FFF2-40B4-BE49-F238E27FC236}">
                <a16:creationId xmlns:a16="http://schemas.microsoft.com/office/drawing/2014/main" id="{0F66E8D3-93A8-417E-9005-F1AA6AE73F39}"/>
              </a:ext>
            </a:extLst>
          </p:cNvPr>
          <p:cNvSpPr/>
          <p:nvPr/>
        </p:nvSpPr>
        <p:spPr>
          <a:xfrm rot="10800000">
            <a:off x="2951196" y="753462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CFDD251D-7765-4FA5-9397-DD65FC9F6D7D}"/>
              </a:ext>
            </a:extLst>
          </p:cNvPr>
          <p:cNvGrpSpPr/>
          <p:nvPr/>
        </p:nvGrpSpPr>
        <p:grpSpPr>
          <a:xfrm>
            <a:off x="8067319" y="14363355"/>
            <a:ext cx="452811" cy="489410"/>
            <a:chOff x="3663082" y="5130920"/>
            <a:chExt cx="343364" cy="369332"/>
          </a:xfrm>
        </p:grpSpPr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6C4590AD-1DEC-4E2D-AFB8-3C5FE22580B0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B8C58A5D-87A9-4321-8DBF-C7554F4B4C8A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pic>
        <p:nvPicPr>
          <p:cNvPr id="387" name="Picture 386">
            <a:extLst>
              <a:ext uri="{FF2B5EF4-FFF2-40B4-BE49-F238E27FC236}">
                <a16:creationId xmlns:a16="http://schemas.microsoft.com/office/drawing/2014/main" id="{182EAFA7-620F-40C8-A2CB-D479832F38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4260" y="14517680"/>
            <a:ext cx="171124" cy="191993"/>
          </a:xfrm>
          <a:prstGeom prst="rect">
            <a:avLst/>
          </a:prstGeom>
        </p:spPr>
      </p:pic>
      <p:grpSp>
        <p:nvGrpSpPr>
          <p:cNvPr id="388" name="Group 387">
            <a:extLst>
              <a:ext uri="{FF2B5EF4-FFF2-40B4-BE49-F238E27FC236}">
                <a16:creationId xmlns:a16="http://schemas.microsoft.com/office/drawing/2014/main" id="{34E3E16E-018A-44FD-863C-8CED239712FE}"/>
              </a:ext>
            </a:extLst>
          </p:cNvPr>
          <p:cNvGrpSpPr/>
          <p:nvPr/>
        </p:nvGrpSpPr>
        <p:grpSpPr>
          <a:xfrm>
            <a:off x="7628674" y="14506630"/>
            <a:ext cx="173494" cy="195816"/>
            <a:chOff x="1934504" y="8464292"/>
            <a:chExt cx="173494" cy="195816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AB5A08A0-3815-4997-A462-26482A193F27}"/>
                </a:ext>
              </a:extLst>
            </p:cNvPr>
            <p:cNvSpPr/>
            <p:nvPr/>
          </p:nvSpPr>
          <p:spPr>
            <a:xfrm>
              <a:off x="1985807" y="8464292"/>
              <a:ext cx="122191" cy="129223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B84DBB31-9DF8-4BE1-9C60-9E4BC6E16A27}"/>
                </a:ext>
              </a:extLst>
            </p:cNvPr>
            <p:cNvCxnSpPr>
              <a:stCxn id="389" idx="3"/>
            </p:cNvCxnSpPr>
            <p:nvPr/>
          </p:nvCxnSpPr>
          <p:spPr>
            <a:xfrm flipH="1">
              <a:off x="1934504" y="8574591"/>
              <a:ext cx="69197" cy="85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C2632D33-3BB3-4B53-9546-EC1D678E4AE7}"/>
              </a:ext>
            </a:extLst>
          </p:cNvPr>
          <p:cNvGrpSpPr/>
          <p:nvPr/>
        </p:nvGrpSpPr>
        <p:grpSpPr>
          <a:xfrm>
            <a:off x="4544845" y="9040572"/>
            <a:ext cx="1690499" cy="238644"/>
            <a:chOff x="9938886" y="11859436"/>
            <a:chExt cx="1690499" cy="238644"/>
          </a:xfrm>
        </p:grpSpPr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46A94EBE-2629-4F41-BC44-11707E52AE5D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397" name="Picture 396">
                <a:extLst>
                  <a:ext uri="{FF2B5EF4-FFF2-40B4-BE49-F238E27FC236}">
                    <a16:creationId xmlns:a16="http://schemas.microsoft.com/office/drawing/2014/main" id="{CF9D1069-C2AD-4211-83F5-A4DB23B3AB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398" name="Picture 397">
                <a:extLst>
                  <a:ext uri="{FF2B5EF4-FFF2-40B4-BE49-F238E27FC236}">
                    <a16:creationId xmlns:a16="http://schemas.microsoft.com/office/drawing/2014/main" id="{57C237E4-6AE4-46C5-9866-3AB8F7A903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399" name="Picture 398">
                <a:extLst>
                  <a:ext uri="{FF2B5EF4-FFF2-40B4-BE49-F238E27FC236}">
                    <a16:creationId xmlns:a16="http://schemas.microsoft.com/office/drawing/2014/main" id="{5F20E3C1-1E11-47E2-85F0-9AC009C0F8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400" name="Picture 399">
                <a:extLst>
                  <a:ext uri="{FF2B5EF4-FFF2-40B4-BE49-F238E27FC236}">
                    <a16:creationId xmlns:a16="http://schemas.microsoft.com/office/drawing/2014/main" id="{1A0D8674-E7F6-4E9A-B915-08C36A86D5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395" name="Picture 394">
              <a:extLst>
                <a:ext uri="{FF2B5EF4-FFF2-40B4-BE49-F238E27FC236}">
                  <a16:creationId xmlns:a16="http://schemas.microsoft.com/office/drawing/2014/main" id="{402A2354-5A18-4496-92D0-5C128C6B1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396" name="Picture 395">
              <a:extLst>
                <a:ext uri="{FF2B5EF4-FFF2-40B4-BE49-F238E27FC236}">
                  <a16:creationId xmlns:a16="http://schemas.microsoft.com/office/drawing/2014/main" id="{F3A81D29-B788-46DD-A0F4-3936C35F2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6DC9C46B-BDA8-497D-8A35-BB24A356821E}"/>
              </a:ext>
            </a:extLst>
          </p:cNvPr>
          <p:cNvGrpSpPr/>
          <p:nvPr/>
        </p:nvGrpSpPr>
        <p:grpSpPr>
          <a:xfrm>
            <a:off x="3078490" y="13737698"/>
            <a:ext cx="1690499" cy="238644"/>
            <a:chOff x="9938886" y="11859436"/>
            <a:chExt cx="1690499" cy="238644"/>
          </a:xfrm>
        </p:grpSpPr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0B22B1A0-A42A-4C53-81C3-B525C25D4D51}"/>
                </a:ext>
              </a:extLst>
            </p:cNvPr>
            <p:cNvGrpSpPr/>
            <p:nvPr/>
          </p:nvGrpSpPr>
          <p:grpSpPr>
            <a:xfrm>
              <a:off x="9938886" y="11864124"/>
              <a:ext cx="1559398" cy="233956"/>
              <a:chOff x="2184414" y="6126057"/>
              <a:chExt cx="1559398" cy="233956"/>
            </a:xfrm>
          </p:grpSpPr>
          <p:pic>
            <p:nvPicPr>
              <p:cNvPr id="405" name="Picture 404">
                <a:extLst>
                  <a:ext uri="{FF2B5EF4-FFF2-40B4-BE49-F238E27FC236}">
                    <a16:creationId xmlns:a16="http://schemas.microsoft.com/office/drawing/2014/main" id="{CC4770E7-3CA6-47AE-8657-8C49EFBF4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406" name="Picture 405">
                <a:extLst>
                  <a:ext uri="{FF2B5EF4-FFF2-40B4-BE49-F238E27FC236}">
                    <a16:creationId xmlns:a16="http://schemas.microsoft.com/office/drawing/2014/main" id="{54635AFF-B3E8-4774-BAC8-FAB92A6D84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407" name="Picture 406">
                <a:extLst>
                  <a:ext uri="{FF2B5EF4-FFF2-40B4-BE49-F238E27FC236}">
                    <a16:creationId xmlns:a16="http://schemas.microsoft.com/office/drawing/2014/main" id="{0DB10935-1E8D-44CD-BB0C-2166354AD3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408" name="Picture 407">
                <a:extLst>
                  <a:ext uri="{FF2B5EF4-FFF2-40B4-BE49-F238E27FC236}">
                    <a16:creationId xmlns:a16="http://schemas.microsoft.com/office/drawing/2014/main" id="{A16C7912-81C3-4783-9072-174F45666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pic>
          <p:nvPicPr>
            <p:cNvPr id="403" name="Picture 402">
              <a:extLst>
                <a:ext uri="{FF2B5EF4-FFF2-40B4-BE49-F238E27FC236}">
                  <a16:creationId xmlns:a16="http://schemas.microsoft.com/office/drawing/2014/main" id="{D984543A-28E7-4233-A625-35851F049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7397" y="11873537"/>
              <a:ext cx="201988" cy="222187"/>
            </a:xfrm>
            <a:prstGeom prst="rect">
              <a:avLst/>
            </a:prstGeom>
          </p:spPr>
        </p:pic>
        <p:pic>
          <p:nvPicPr>
            <p:cNvPr id="404" name="Picture 403">
              <a:extLst>
                <a:ext uri="{FF2B5EF4-FFF2-40B4-BE49-F238E27FC236}">
                  <a16:creationId xmlns:a16="http://schemas.microsoft.com/office/drawing/2014/main" id="{4725CEF7-2A36-417D-AB20-F74E98E1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5762" y="11859436"/>
              <a:ext cx="190500" cy="209550"/>
            </a:xfrm>
            <a:prstGeom prst="rect">
              <a:avLst/>
            </a:prstGeom>
          </p:spPr>
        </p:pic>
      </p:grpSp>
      <p:sp>
        <p:nvSpPr>
          <p:cNvPr id="409" name="Rectangle 408">
            <a:extLst>
              <a:ext uri="{FF2B5EF4-FFF2-40B4-BE49-F238E27FC236}">
                <a16:creationId xmlns:a16="http://schemas.microsoft.com/office/drawing/2014/main" id="{8E8038D2-52AE-4701-A29D-C6E9E5390C0D}"/>
              </a:ext>
            </a:extLst>
          </p:cNvPr>
          <p:cNvSpPr/>
          <p:nvPr/>
        </p:nvSpPr>
        <p:spPr>
          <a:xfrm>
            <a:off x="3036387" y="12151455"/>
            <a:ext cx="5527321" cy="1572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7B6A85EF-9B8B-4EF5-86DD-D5AF8B4E6CF0}"/>
              </a:ext>
            </a:extLst>
          </p:cNvPr>
          <p:cNvSpPr/>
          <p:nvPr/>
        </p:nvSpPr>
        <p:spPr>
          <a:xfrm>
            <a:off x="2989024" y="11951180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Notes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D7DFA58B-BE48-4D20-9EE9-4D8826EDD5BA}"/>
              </a:ext>
            </a:extLst>
          </p:cNvPr>
          <p:cNvSpPr txBox="1"/>
          <p:nvPr/>
        </p:nvSpPr>
        <p:spPr>
          <a:xfrm>
            <a:off x="3088901" y="12194476"/>
            <a:ext cx="5348462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1. 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74CC205D-AF1E-4E27-8D25-D52D609CBBA6}"/>
              </a:ext>
            </a:extLst>
          </p:cNvPr>
          <p:cNvSpPr txBox="1"/>
          <p:nvPr/>
        </p:nvSpPr>
        <p:spPr>
          <a:xfrm>
            <a:off x="3093077" y="12387037"/>
            <a:ext cx="536078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2. 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CA309B0E-606C-4D08-938C-8626C4150EB0}"/>
              </a:ext>
            </a:extLst>
          </p:cNvPr>
          <p:cNvCxnSpPr>
            <a:cxnSpLocks/>
          </p:cNvCxnSpPr>
          <p:nvPr/>
        </p:nvCxnSpPr>
        <p:spPr>
          <a:xfrm>
            <a:off x="2936366" y="14082372"/>
            <a:ext cx="57389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6623780C-BEDD-47DC-8362-AF2D643A3183}"/>
              </a:ext>
            </a:extLst>
          </p:cNvPr>
          <p:cNvCxnSpPr>
            <a:cxnSpLocks/>
          </p:cNvCxnSpPr>
          <p:nvPr/>
        </p:nvCxnSpPr>
        <p:spPr>
          <a:xfrm>
            <a:off x="2955455" y="11940921"/>
            <a:ext cx="574285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Rectangle 414">
            <a:extLst>
              <a:ext uri="{FF2B5EF4-FFF2-40B4-BE49-F238E27FC236}">
                <a16:creationId xmlns:a16="http://schemas.microsoft.com/office/drawing/2014/main" id="{E9A44A43-BB69-43CF-BB40-463A089F4A4F}"/>
              </a:ext>
            </a:extLst>
          </p:cNvPr>
          <p:cNvSpPr/>
          <p:nvPr/>
        </p:nvSpPr>
        <p:spPr>
          <a:xfrm>
            <a:off x="2907635" y="9830838"/>
            <a:ext cx="572203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AE38DBB4-87D0-4884-B5C0-A775F3208387}"/>
              </a:ext>
            </a:extLst>
          </p:cNvPr>
          <p:cNvSpPr/>
          <p:nvPr/>
        </p:nvSpPr>
        <p:spPr>
          <a:xfrm>
            <a:off x="3002982" y="10102355"/>
            <a:ext cx="5314334" cy="2330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126D80DC-A156-4A0E-9462-3CEAA94F71D4}"/>
              </a:ext>
            </a:extLst>
          </p:cNvPr>
          <p:cNvSpPr/>
          <p:nvPr/>
        </p:nvSpPr>
        <p:spPr>
          <a:xfrm>
            <a:off x="2976115" y="9851836"/>
            <a:ext cx="9781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EE40D098-11AF-486C-801C-08EC3FFAAABE}"/>
              </a:ext>
            </a:extLst>
          </p:cNvPr>
          <p:cNvSpPr txBox="1"/>
          <p:nvPr/>
        </p:nvSpPr>
        <p:spPr>
          <a:xfrm>
            <a:off x="8308986" y="1006168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F75881A-DDC1-44DE-8886-34D35AD5D1DC}"/>
              </a:ext>
            </a:extLst>
          </p:cNvPr>
          <p:cNvSpPr txBox="1"/>
          <p:nvPr/>
        </p:nvSpPr>
        <p:spPr>
          <a:xfrm>
            <a:off x="2962992" y="10093050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871860D9-FF55-4428-B080-9CA0741F2EE4}"/>
              </a:ext>
            </a:extLst>
          </p:cNvPr>
          <p:cNvSpPr/>
          <p:nvPr/>
        </p:nvSpPr>
        <p:spPr>
          <a:xfrm>
            <a:off x="2903940" y="10393603"/>
            <a:ext cx="5708902" cy="555093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02C5CFE9-A146-482A-BF73-BD273B503914}"/>
              </a:ext>
            </a:extLst>
          </p:cNvPr>
          <p:cNvSpPr/>
          <p:nvPr/>
        </p:nvSpPr>
        <p:spPr>
          <a:xfrm>
            <a:off x="2999286" y="10642015"/>
            <a:ext cx="5341677" cy="2561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B3247EFC-FFB4-4A4A-93F9-5F175232D7B2}"/>
              </a:ext>
            </a:extLst>
          </p:cNvPr>
          <p:cNvSpPr/>
          <p:nvPr/>
        </p:nvSpPr>
        <p:spPr>
          <a:xfrm>
            <a:off x="2972420" y="10414601"/>
            <a:ext cx="11817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Should be selected with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EE307CD5-A10F-4C7B-B315-A67378CD7413}"/>
              </a:ext>
            </a:extLst>
          </p:cNvPr>
          <p:cNvSpPr txBox="1"/>
          <p:nvPr/>
        </p:nvSpPr>
        <p:spPr>
          <a:xfrm>
            <a:off x="8305291" y="106244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906C6FA9-FBB5-488D-A0B6-79254A42134D}"/>
              </a:ext>
            </a:extLst>
          </p:cNvPr>
          <p:cNvSpPr txBox="1"/>
          <p:nvPr/>
        </p:nvSpPr>
        <p:spPr>
          <a:xfrm>
            <a:off x="3022671" y="10674615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</p:spTree>
    <p:extLst>
      <p:ext uri="{BB962C8B-B14F-4D97-AF65-F5344CB8AC3E}">
        <p14:creationId xmlns:p14="http://schemas.microsoft.com/office/powerpoint/2010/main" val="557263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2516508" y="5871899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2890395" y="5866119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4183813" y="5874779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4557700" y="5868999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5851118" y="5874779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6225005" y="5868999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8C0F4D-E8C3-4DB7-B479-92FD4ABDFCC2}"/>
              </a:ext>
            </a:extLst>
          </p:cNvPr>
          <p:cNvCxnSpPr>
            <a:cxnSpLocks/>
          </p:cNvCxnSpPr>
          <p:nvPr/>
        </p:nvCxnSpPr>
        <p:spPr>
          <a:xfrm flipH="1">
            <a:off x="8332860" y="6483309"/>
            <a:ext cx="87124" cy="83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49B4CDEB-6F25-46A4-8170-2A0056FF7798}"/>
              </a:ext>
            </a:extLst>
          </p:cNvPr>
          <p:cNvSpPr txBox="1"/>
          <p:nvPr/>
        </p:nvSpPr>
        <p:spPr>
          <a:xfrm>
            <a:off x="9652730" y="5992993"/>
            <a:ext cx="358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Access to different tabs and status dropdowns depends on security level of employee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BA6EE3-6231-40FE-B266-9AD62EFC2AC2}"/>
              </a:ext>
            </a:extLst>
          </p:cNvPr>
          <p:cNvCxnSpPr/>
          <p:nvPr/>
        </p:nvCxnSpPr>
        <p:spPr>
          <a:xfrm flipH="1" flipV="1">
            <a:off x="7281793" y="6200375"/>
            <a:ext cx="2655593" cy="19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90C7E-CAD0-465F-97CF-1B57B9F69C30}"/>
              </a:ext>
            </a:extLst>
          </p:cNvPr>
          <p:cNvSpPr/>
          <p:nvPr/>
        </p:nvSpPr>
        <p:spPr>
          <a:xfrm>
            <a:off x="575482" y="6597782"/>
            <a:ext cx="12814361" cy="93950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D8E509-348D-4CF2-96D1-FB0F61DE0FD9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976F117-8AE2-40CB-8748-C5DFC7A5807C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9424FA-F167-48AC-98F7-B2045C643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4BF38F03-6F2E-492A-ACCF-FE3C0B1088E7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C972F62-A0A9-40CE-A27A-6DA0506DC6DC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A7982CB-6C4C-4469-9DAD-0CA670F6CD5B}"/>
              </a:ext>
            </a:extLst>
          </p:cNvPr>
          <p:cNvSpPr txBox="1"/>
          <p:nvPr/>
        </p:nvSpPr>
        <p:spPr>
          <a:xfrm>
            <a:off x="5043448" y="2938110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C1C9AF7-FE11-4DF4-9AB7-51C2C68D729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CA6A4-C74D-46D4-BD9F-EF9B33555159}"/>
              </a:ext>
            </a:extLst>
          </p:cNvPr>
          <p:cNvSpPr/>
          <p:nvPr/>
        </p:nvSpPr>
        <p:spPr>
          <a:xfrm>
            <a:off x="773306" y="3746964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F6E01F7-BAB9-47A4-A791-2F03446E7397}"/>
              </a:ext>
            </a:extLst>
          </p:cNvPr>
          <p:cNvSpPr/>
          <p:nvPr/>
        </p:nvSpPr>
        <p:spPr>
          <a:xfrm>
            <a:off x="576003" y="2174268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582E0A3-FB16-4C04-9C82-976C2120BD27}"/>
              </a:ext>
            </a:extLst>
          </p:cNvPr>
          <p:cNvSpPr/>
          <p:nvPr/>
        </p:nvSpPr>
        <p:spPr>
          <a:xfrm>
            <a:off x="879717" y="322550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BB7EE55-19CC-4BF2-B9C7-C0283911DDDA}"/>
              </a:ext>
            </a:extLst>
          </p:cNvPr>
          <p:cNvSpPr txBox="1"/>
          <p:nvPr/>
        </p:nvSpPr>
        <p:spPr>
          <a:xfrm>
            <a:off x="773306" y="2954993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88" name="Graphic 187" descr="Checkmark">
            <a:extLst>
              <a:ext uri="{FF2B5EF4-FFF2-40B4-BE49-F238E27FC236}">
                <a16:creationId xmlns:a16="http://schemas.microsoft.com/office/drawing/2014/main" id="{46F8161A-FFF2-4A0E-B9CF-49832544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617" y="3297579"/>
            <a:ext cx="273519" cy="273519"/>
          </a:xfrm>
          <a:prstGeom prst="rect">
            <a:avLst/>
          </a:prstGeom>
        </p:spPr>
      </p:pic>
      <p:pic>
        <p:nvPicPr>
          <p:cNvPr id="189" name="Graphic 188" descr="Link">
            <a:extLst>
              <a:ext uri="{FF2B5EF4-FFF2-40B4-BE49-F238E27FC236}">
                <a16:creationId xmlns:a16="http://schemas.microsoft.com/office/drawing/2014/main" id="{B4DAFBDB-1505-4F5F-BF05-C152E860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0592" y="3210670"/>
            <a:ext cx="370265" cy="370265"/>
          </a:xfrm>
          <a:prstGeom prst="rect">
            <a:avLst/>
          </a:prstGeom>
        </p:spPr>
      </p:pic>
      <p:pic>
        <p:nvPicPr>
          <p:cNvPr id="190" name="Graphic 189" descr="List">
            <a:extLst>
              <a:ext uri="{FF2B5EF4-FFF2-40B4-BE49-F238E27FC236}">
                <a16:creationId xmlns:a16="http://schemas.microsoft.com/office/drawing/2014/main" id="{E1CE5E26-3FC9-4B37-A184-6A06CE66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7707" y="3229738"/>
            <a:ext cx="301673" cy="301673"/>
          </a:xfrm>
          <a:prstGeom prst="rect">
            <a:avLst/>
          </a:prstGeom>
        </p:spPr>
      </p:pic>
      <p:pic>
        <p:nvPicPr>
          <p:cNvPr id="191" name="Graphic 190" descr="Eye">
            <a:extLst>
              <a:ext uri="{FF2B5EF4-FFF2-40B4-BE49-F238E27FC236}">
                <a16:creationId xmlns:a16="http://schemas.microsoft.com/office/drawing/2014/main" id="{DDAD9C6C-6EE9-4FEB-A514-B106C4390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9861" y="3230213"/>
            <a:ext cx="370265" cy="370265"/>
          </a:xfrm>
          <a:prstGeom prst="rect">
            <a:avLst/>
          </a:prstGeom>
        </p:spPr>
      </p:pic>
      <p:pic>
        <p:nvPicPr>
          <p:cNvPr id="193" name="Graphic 192" descr="Lightbulb">
            <a:extLst>
              <a:ext uri="{FF2B5EF4-FFF2-40B4-BE49-F238E27FC236}">
                <a16:creationId xmlns:a16="http://schemas.microsoft.com/office/drawing/2014/main" id="{861B874D-FFFD-4FC7-B055-335DEA0964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8902" y="3231896"/>
            <a:ext cx="299515" cy="299515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163CDE0F-6883-413F-A563-1DBD80A338E9}"/>
              </a:ext>
            </a:extLst>
          </p:cNvPr>
          <p:cNvSpPr/>
          <p:nvPr/>
        </p:nvSpPr>
        <p:spPr>
          <a:xfrm>
            <a:off x="1739701" y="320850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B9CDCB4-C2D1-4C88-8B41-6693BE36938B}"/>
              </a:ext>
            </a:extLst>
          </p:cNvPr>
          <p:cNvSpPr/>
          <p:nvPr/>
        </p:nvSpPr>
        <p:spPr>
          <a:xfrm>
            <a:off x="2259792" y="319810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48B515-9444-4408-B2F9-60B02E2F6455}"/>
              </a:ext>
            </a:extLst>
          </p:cNvPr>
          <p:cNvSpPr/>
          <p:nvPr/>
        </p:nvSpPr>
        <p:spPr>
          <a:xfrm>
            <a:off x="3293251" y="318458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A14AEB-A817-4A7D-8ABB-B5332580FABD}"/>
              </a:ext>
            </a:extLst>
          </p:cNvPr>
          <p:cNvSpPr/>
          <p:nvPr/>
        </p:nvSpPr>
        <p:spPr>
          <a:xfrm>
            <a:off x="4333944" y="31839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04E5305-2A34-4EC7-A8E9-A85E71D85C7F}"/>
              </a:ext>
            </a:extLst>
          </p:cNvPr>
          <p:cNvSpPr txBox="1"/>
          <p:nvPr/>
        </p:nvSpPr>
        <p:spPr>
          <a:xfrm>
            <a:off x="1664816" y="2922024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0DD2F2F-E8E1-4B23-BE13-035F3A91B970}"/>
              </a:ext>
            </a:extLst>
          </p:cNvPr>
          <p:cNvSpPr txBox="1"/>
          <p:nvPr/>
        </p:nvSpPr>
        <p:spPr>
          <a:xfrm>
            <a:off x="2100602" y="2915511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7A5AA82-8D54-47D1-9819-F55A18A6794E}"/>
              </a:ext>
            </a:extLst>
          </p:cNvPr>
          <p:cNvSpPr txBox="1"/>
          <p:nvPr/>
        </p:nvSpPr>
        <p:spPr>
          <a:xfrm>
            <a:off x="3280760" y="2927669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1E54751-03D3-432D-8F0C-82A1DD13C719}"/>
              </a:ext>
            </a:extLst>
          </p:cNvPr>
          <p:cNvGrpSpPr/>
          <p:nvPr/>
        </p:nvGrpSpPr>
        <p:grpSpPr>
          <a:xfrm>
            <a:off x="5540998" y="3185808"/>
            <a:ext cx="410584" cy="391973"/>
            <a:chOff x="5058700" y="5220208"/>
            <a:chExt cx="410584" cy="391973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5CCE650D-0865-43D4-9AC5-3175B9FDCD2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8" name="Graphic 257" descr="Forbidden">
              <a:extLst>
                <a:ext uri="{FF2B5EF4-FFF2-40B4-BE49-F238E27FC236}">
                  <a16:creationId xmlns:a16="http://schemas.microsoft.com/office/drawing/2014/main" id="{135A95F4-2FE4-494E-BB1E-12747F0B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1E073BAD-D4F5-4D6B-80B4-F40F71D2CC19}"/>
              </a:ext>
            </a:extLst>
          </p:cNvPr>
          <p:cNvSpPr txBox="1"/>
          <p:nvPr/>
        </p:nvSpPr>
        <p:spPr>
          <a:xfrm>
            <a:off x="3761850" y="2889541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C139DA-5A86-46EE-BA67-1A1E630E1B49}"/>
              </a:ext>
            </a:extLst>
          </p:cNvPr>
          <p:cNvSpPr/>
          <p:nvPr/>
        </p:nvSpPr>
        <p:spPr>
          <a:xfrm>
            <a:off x="3832501" y="317519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4" descr="Image result for trash icon">
            <a:extLst>
              <a:ext uri="{FF2B5EF4-FFF2-40B4-BE49-F238E27FC236}">
                <a16:creationId xmlns:a16="http://schemas.microsoft.com/office/drawing/2014/main" id="{0CBC36F0-3240-47CB-88FD-E5CCFF1E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59" y="3193888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EEC4B15-3EBD-43BA-8FF1-A88E4058B9D8}"/>
              </a:ext>
            </a:extLst>
          </p:cNvPr>
          <p:cNvSpPr txBox="1"/>
          <p:nvPr/>
        </p:nvSpPr>
        <p:spPr>
          <a:xfrm>
            <a:off x="4250770" y="2921760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1846EEE-C083-441F-81D7-72A987D49D6E}"/>
              </a:ext>
            </a:extLst>
          </p:cNvPr>
          <p:cNvGrpSpPr/>
          <p:nvPr/>
        </p:nvGrpSpPr>
        <p:grpSpPr>
          <a:xfrm>
            <a:off x="2708985" y="2924311"/>
            <a:ext cx="657552" cy="649879"/>
            <a:chOff x="3430783" y="5313027"/>
            <a:chExt cx="657552" cy="649879"/>
          </a:xfrm>
        </p:grpSpPr>
        <p:pic>
          <p:nvPicPr>
            <p:cNvPr id="264" name="Graphic 263" descr="Link">
              <a:extLst>
                <a:ext uri="{FF2B5EF4-FFF2-40B4-BE49-F238E27FC236}">
                  <a16:creationId xmlns:a16="http://schemas.microsoft.com/office/drawing/2014/main" id="{118ED07D-41EB-4673-BB95-22C9EE08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236402D-95B9-4C83-ACA4-70B7FC8337D8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AEF5570-E155-42A2-8BAE-50E4CF46A3B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4956F356-6861-4798-8BF6-7699E601B42C}"/>
              </a:ext>
            </a:extLst>
          </p:cNvPr>
          <p:cNvSpPr txBox="1"/>
          <p:nvPr/>
        </p:nvSpPr>
        <p:spPr>
          <a:xfrm>
            <a:off x="847080" y="3753599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645A3E6-A050-4B17-8B1C-59D10221C9F0}"/>
              </a:ext>
            </a:extLst>
          </p:cNvPr>
          <p:cNvSpPr txBox="1"/>
          <p:nvPr/>
        </p:nvSpPr>
        <p:spPr>
          <a:xfrm>
            <a:off x="629099" y="2272484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495054A-82FC-4411-A20F-BED937BA57A7}"/>
              </a:ext>
            </a:extLst>
          </p:cNvPr>
          <p:cNvCxnSpPr>
            <a:cxnSpLocks/>
          </p:cNvCxnSpPr>
          <p:nvPr/>
        </p:nvCxnSpPr>
        <p:spPr>
          <a:xfrm flipV="1">
            <a:off x="652710" y="2786381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B99CD8F7-A112-4B0C-B562-8E892686ED15}"/>
              </a:ext>
            </a:extLst>
          </p:cNvPr>
          <p:cNvSpPr txBox="1"/>
          <p:nvPr/>
        </p:nvSpPr>
        <p:spPr>
          <a:xfrm>
            <a:off x="11701669" y="289819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8DC6732-71A9-48FB-AD2F-22F555745922}"/>
              </a:ext>
            </a:extLst>
          </p:cNvPr>
          <p:cNvSpPr/>
          <p:nvPr/>
        </p:nvSpPr>
        <p:spPr>
          <a:xfrm>
            <a:off x="7352757" y="3721958"/>
            <a:ext cx="5911194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D2797F2-95DC-42D6-BC81-F23805213ECD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6433840-B0E1-4810-BA47-393157A50181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74" name="Graphic 273" descr="Checkmark">
            <a:extLst>
              <a:ext uri="{FF2B5EF4-FFF2-40B4-BE49-F238E27FC236}">
                <a16:creationId xmlns:a16="http://schemas.microsoft.com/office/drawing/2014/main" id="{EAF45E36-3F23-4D4F-932B-EB14BA8B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75" name="Graphic 274" descr="Link">
            <a:extLst>
              <a:ext uri="{FF2B5EF4-FFF2-40B4-BE49-F238E27FC236}">
                <a16:creationId xmlns:a16="http://schemas.microsoft.com/office/drawing/2014/main" id="{354A409B-DA84-439A-BBDC-3749E3C14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76" name="Graphic 275" descr="List">
            <a:extLst>
              <a:ext uri="{FF2B5EF4-FFF2-40B4-BE49-F238E27FC236}">
                <a16:creationId xmlns:a16="http://schemas.microsoft.com/office/drawing/2014/main" id="{13CE3622-DF84-4E8B-8D5E-B2012D703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77" name="Graphic 276" descr="Eye">
            <a:extLst>
              <a:ext uri="{FF2B5EF4-FFF2-40B4-BE49-F238E27FC236}">
                <a16:creationId xmlns:a16="http://schemas.microsoft.com/office/drawing/2014/main" id="{863FFD52-9188-40A8-9AB5-0273B44C8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78" name="Graphic 277" descr="Lightbulb">
            <a:extLst>
              <a:ext uri="{FF2B5EF4-FFF2-40B4-BE49-F238E27FC236}">
                <a16:creationId xmlns:a16="http://schemas.microsoft.com/office/drawing/2014/main" id="{320072EB-C264-4BE5-9EA6-0559611F2F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79" name="Rectangle 278">
            <a:extLst>
              <a:ext uri="{FF2B5EF4-FFF2-40B4-BE49-F238E27FC236}">
                <a16:creationId xmlns:a16="http://schemas.microsoft.com/office/drawing/2014/main" id="{17B503DD-FDF8-47D4-AB51-4BB97004257F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72F6730-3704-4E19-9443-C33B8B45877D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7DFA770-F3DE-48BC-9F2B-F6792A8CB8CB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0626A15-12FD-49C8-A945-6DB399E1212A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1361675-D4E5-4D8B-8B9C-FDB9AE891E55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33DB64A-DB6A-448E-891A-CA74AFD437C4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8BB3C8E-9286-4D9D-9214-A47635246B00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08875C0-2846-44D7-9700-E6DDE3311F42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0EB3DF-59CF-4CE0-A109-B23C3231C068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Graphic 287" descr="Forbidden">
              <a:extLst>
                <a:ext uri="{FF2B5EF4-FFF2-40B4-BE49-F238E27FC236}">
                  <a16:creationId xmlns:a16="http://schemas.microsoft.com/office/drawing/2014/main" id="{ED1B7630-A27B-4C98-A99F-156B93707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D67E1EFC-D0AF-46AF-A5FA-E0579253D8FC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7C54FE8-4F88-40B7-A123-ED08661A0189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4" descr="Image result for trash icon">
            <a:extLst>
              <a:ext uri="{FF2B5EF4-FFF2-40B4-BE49-F238E27FC236}">
                <a16:creationId xmlns:a16="http://schemas.microsoft.com/office/drawing/2014/main" id="{B224EEBA-BD5D-4DD9-9554-69EB855C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25C950-D5A5-4CA4-B7B7-657E7307AA0C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83BB95D-242A-411B-BC69-9293A8C2D1FB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94" name="Graphic 293" descr="Link">
              <a:extLst>
                <a:ext uri="{FF2B5EF4-FFF2-40B4-BE49-F238E27FC236}">
                  <a16:creationId xmlns:a16="http://schemas.microsoft.com/office/drawing/2014/main" id="{033A8BD5-97D9-410D-9B6D-83AB0A0DB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9D920A-62CC-409D-9CCB-24DCBD4527F9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1CA9516-0F81-4815-A74B-CFC095CC783C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8596B04-B9C3-4A60-AB9A-54BE69CBED68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C52312DA-4822-4674-982E-D8E3C706C56F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5D9D2A4-EDF3-4196-8B73-B8185ACD16BA}"/>
              </a:ext>
            </a:extLst>
          </p:cNvPr>
          <p:cNvSpPr/>
          <p:nvPr/>
        </p:nvSpPr>
        <p:spPr>
          <a:xfrm>
            <a:off x="7168758" y="2176482"/>
            <a:ext cx="6265240" cy="36565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3CA38669-8AB2-42C7-946A-8F6DA03FE531}"/>
              </a:ext>
            </a:extLst>
          </p:cNvPr>
          <p:cNvCxnSpPr>
            <a:cxnSpLocks/>
          </p:cNvCxnSpPr>
          <p:nvPr/>
        </p:nvCxnSpPr>
        <p:spPr>
          <a:xfrm flipV="1">
            <a:off x="3668575" y="1264609"/>
            <a:ext cx="3470949" cy="196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AD68B37D-D8D2-4CB3-9C06-2E46E0734FCE}"/>
              </a:ext>
            </a:extLst>
          </p:cNvPr>
          <p:cNvCxnSpPr>
            <a:cxnSpLocks/>
            <a:stCxn id="285" idx="1"/>
          </p:cNvCxnSpPr>
          <p:nvPr/>
        </p:nvCxnSpPr>
        <p:spPr>
          <a:xfrm flipH="1" flipV="1">
            <a:off x="8983739" y="1295062"/>
            <a:ext cx="779916" cy="1731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CA615AD-2D59-41B0-AE21-D1CC3653FFC6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92796E4F-945C-4ECD-B959-A279303A3BD9}"/>
              </a:ext>
            </a:extLst>
          </p:cNvPr>
          <p:cNvSpPr/>
          <p:nvPr/>
        </p:nvSpPr>
        <p:spPr>
          <a:xfrm>
            <a:off x="521548" y="3000195"/>
            <a:ext cx="4558473" cy="8627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FB3AE9A-F547-46B2-A519-71AC84A83B8D}"/>
              </a:ext>
            </a:extLst>
          </p:cNvPr>
          <p:cNvSpPr/>
          <p:nvPr/>
        </p:nvSpPr>
        <p:spPr>
          <a:xfrm>
            <a:off x="7020111" y="2893122"/>
            <a:ext cx="4558473" cy="8627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598FC8BE-B89D-4823-A6AA-4C65715E78BD}"/>
              </a:ext>
            </a:extLst>
          </p:cNvPr>
          <p:cNvCxnSpPr>
            <a:cxnSpLocks/>
          </p:cNvCxnSpPr>
          <p:nvPr/>
        </p:nvCxnSpPr>
        <p:spPr>
          <a:xfrm flipV="1">
            <a:off x="7205505" y="1250794"/>
            <a:ext cx="665626" cy="1811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E11E184D-1307-4CED-A469-E5411A0148A5}"/>
              </a:ext>
            </a:extLst>
          </p:cNvPr>
          <p:cNvCxnSpPr/>
          <p:nvPr/>
        </p:nvCxnSpPr>
        <p:spPr>
          <a:xfrm flipH="1" flipV="1">
            <a:off x="6690431" y="1253193"/>
            <a:ext cx="5229287" cy="1841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EF2C22F3-8DA4-46FA-AC27-7779D7AA64AF}"/>
              </a:ext>
            </a:extLst>
          </p:cNvPr>
          <p:cNvCxnSpPr>
            <a:cxnSpLocks/>
          </p:cNvCxnSpPr>
          <p:nvPr/>
        </p:nvCxnSpPr>
        <p:spPr>
          <a:xfrm flipV="1">
            <a:off x="2587579" y="1353349"/>
            <a:ext cx="5235623" cy="3628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A6846F3B-7C2E-46C7-9150-ED1486B2BD37}"/>
              </a:ext>
            </a:extLst>
          </p:cNvPr>
          <p:cNvCxnSpPr/>
          <p:nvPr/>
        </p:nvCxnSpPr>
        <p:spPr>
          <a:xfrm flipV="1">
            <a:off x="9482566" y="1353349"/>
            <a:ext cx="76049" cy="342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710A61E-157A-4F7F-8596-E0F22E2A6474}"/>
              </a:ext>
            </a:extLst>
          </p:cNvPr>
          <p:cNvSpPr/>
          <p:nvPr/>
        </p:nvSpPr>
        <p:spPr>
          <a:xfrm>
            <a:off x="9634172" y="663308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01D2E73-6974-4A88-86BB-57CC0CACBE30}"/>
              </a:ext>
            </a:extLst>
          </p:cNvPr>
          <p:cNvSpPr txBox="1"/>
          <p:nvPr/>
        </p:nvSpPr>
        <p:spPr>
          <a:xfrm>
            <a:off x="9591053" y="96061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Progress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AD8F8DF-C72B-4C2F-BAB8-6EE572D2CA65}"/>
              </a:ext>
            </a:extLst>
          </p:cNvPr>
          <p:cNvSpPr txBox="1"/>
          <p:nvPr/>
        </p:nvSpPr>
        <p:spPr>
          <a:xfrm>
            <a:off x="10231631" y="41103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8C785A4-7A64-4408-9477-900922479940}"/>
              </a:ext>
            </a:extLst>
          </p:cNvPr>
          <p:cNvSpPr txBox="1"/>
          <p:nvPr/>
        </p:nvSpPr>
        <p:spPr>
          <a:xfrm>
            <a:off x="9694023" y="40464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D7830DB-B55A-4075-93E1-84A035F9D2A0}"/>
              </a:ext>
            </a:extLst>
          </p:cNvPr>
          <p:cNvSpPr txBox="1"/>
          <p:nvPr/>
        </p:nvSpPr>
        <p:spPr>
          <a:xfrm>
            <a:off x="8909511" y="41483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DF222176-CD17-4B98-BA75-501F28D00E94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9079" y="241238"/>
            <a:ext cx="207429" cy="267571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7E460400-8064-454A-8437-B57E1A809924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613" y="276652"/>
            <a:ext cx="174974" cy="169672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6A2EC10F-6FF0-4CC5-937C-FAD299685C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7989" y="198857"/>
            <a:ext cx="323850" cy="238125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26EC2192-AA8C-42BA-8219-F5C4C9A79C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72557" y="183998"/>
            <a:ext cx="323850" cy="238125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478F8B2C-0892-4258-B5A4-FFB1FD2499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1723" y="191415"/>
            <a:ext cx="323850" cy="238125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72FF3E36-AB5D-466F-9AF6-EE4476682FCF}"/>
              </a:ext>
            </a:extLst>
          </p:cNvPr>
          <p:cNvSpPr/>
          <p:nvPr/>
        </p:nvSpPr>
        <p:spPr>
          <a:xfrm>
            <a:off x="10267383" y="67104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D606B70-5545-4244-A9FE-1552F19058C1}"/>
              </a:ext>
            </a:extLst>
          </p:cNvPr>
          <p:cNvSpPr/>
          <p:nvPr/>
        </p:nvSpPr>
        <p:spPr>
          <a:xfrm>
            <a:off x="11104111" y="67505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82046F4-7628-4BAC-8EFC-52CC70D071DB}"/>
              </a:ext>
            </a:extLst>
          </p:cNvPr>
          <p:cNvSpPr/>
          <p:nvPr/>
        </p:nvSpPr>
        <p:spPr>
          <a:xfrm>
            <a:off x="11711245" y="66305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B0A90459-8BAB-4FFB-909E-2CF1AE281799}"/>
              </a:ext>
            </a:extLst>
          </p:cNvPr>
          <p:cNvSpPr/>
          <p:nvPr/>
        </p:nvSpPr>
        <p:spPr>
          <a:xfrm>
            <a:off x="9015248" y="68547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9E07E5B-5372-44D8-BE84-E61248136B62}"/>
              </a:ext>
            </a:extLst>
          </p:cNvPr>
          <p:cNvSpPr txBox="1"/>
          <p:nvPr/>
        </p:nvSpPr>
        <p:spPr>
          <a:xfrm>
            <a:off x="10203268" y="1153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0EC9E32-14A1-49B4-A1F9-6FA92354438E}"/>
              </a:ext>
            </a:extLst>
          </p:cNvPr>
          <p:cNvSpPr txBox="1"/>
          <p:nvPr/>
        </p:nvSpPr>
        <p:spPr>
          <a:xfrm>
            <a:off x="10358561" y="129515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8C242E91-84BB-4066-ACDD-98B67E8709E3}"/>
              </a:ext>
            </a:extLst>
          </p:cNvPr>
          <p:cNvSpPr txBox="1"/>
          <p:nvPr/>
        </p:nvSpPr>
        <p:spPr>
          <a:xfrm>
            <a:off x="10991883" y="1145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D3B3D08-021C-4BD2-B301-65D7D8BD183A}"/>
              </a:ext>
            </a:extLst>
          </p:cNvPr>
          <p:cNvSpPr txBox="1"/>
          <p:nvPr/>
        </p:nvSpPr>
        <p:spPr>
          <a:xfrm>
            <a:off x="11580280" y="1145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9A4C2CD-768C-418C-A9FD-ED09D4618BAC}"/>
              </a:ext>
            </a:extLst>
          </p:cNvPr>
          <p:cNvSpPr txBox="1"/>
          <p:nvPr/>
        </p:nvSpPr>
        <p:spPr>
          <a:xfrm>
            <a:off x="11221897" y="129727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D352B598-A054-4404-882E-C609C70DC594}"/>
              </a:ext>
            </a:extLst>
          </p:cNvPr>
          <p:cNvSpPr txBox="1"/>
          <p:nvPr/>
        </p:nvSpPr>
        <p:spPr>
          <a:xfrm>
            <a:off x="11735093" y="132079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389D7E3A-E18F-40CF-BD2E-2215E11DEEE5}"/>
              </a:ext>
            </a:extLst>
          </p:cNvPr>
          <p:cNvSpPr txBox="1"/>
          <p:nvPr/>
        </p:nvSpPr>
        <p:spPr>
          <a:xfrm>
            <a:off x="9549360" y="117810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D2304D1-67AD-4BB2-B734-804C45F6A461}"/>
              </a:ext>
            </a:extLst>
          </p:cNvPr>
          <p:cNvSpPr txBox="1"/>
          <p:nvPr/>
        </p:nvSpPr>
        <p:spPr>
          <a:xfrm>
            <a:off x="9704653" y="13197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D03D038-FE5A-4540-BB34-32676A9BAEBE}"/>
              </a:ext>
            </a:extLst>
          </p:cNvPr>
          <p:cNvSpPr txBox="1"/>
          <p:nvPr/>
        </p:nvSpPr>
        <p:spPr>
          <a:xfrm>
            <a:off x="8899296" y="11902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9F41190-5A24-42B1-A9AF-F9D749E9DA19}"/>
              </a:ext>
            </a:extLst>
          </p:cNvPr>
          <p:cNvSpPr txBox="1"/>
          <p:nvPr/>
        </p:nvSpPr>
        <p:spPr>
          <a:xfrm>
            <a:off x="9054589" y="133184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E526970E-883C-47D7-82D1-3F9B90FCAD7A}"/>
              </a:ext>
            </a:extLst>
          </p:cNvPr>
          <p:cNvSpPr txBox="1"/>
          <p:nvPr/>
        </p:nvSpPr>
        <p:spPr>
          <a:xfrm>
            <a:off x="10285323" y="94199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C5D849BC-30F3-45D0-8500-440A1D9391E9}"/>
              </a:ext>
            </a:extLst>
          </p:cNvPr>
          <p:cNvSpPr txBox="1"/>
          <p:nvPr/>
        </p:nvSpPr>
        <p:spPr>
          <a:xfrm>
            <a:off x="11138541" y="934835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2CD52AE-BB31-4D1E-955C-6EBC193B1E74}"/>
              </a:ext>
            </a:extLst>
          </p:cNvPr>
          <p:cNvSpPr txBox="1"/>
          <p:nvPr/>
        </p:nvSpPr>
        <p:spPr>
          <a:xfrm>
            <a:off x="11735739" y="937839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0132167C-7698-4A38-AF72-7BB077A3B917}"/>
              </a:ext>
            </a:extLst>
          </p:cNvPr>
          <p:cNvSpPr/>
          <p:nvPr/>
        </p:nvSpPr>
        <p:spPr>
          <a:xfrm flipV="1">
            <a:off x="9242768" y="780513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EB38AE9-28ED-4C86-ADAA-D57BADC3B992}"/>
              </a:ext>
            </a:extLst>
          </p:cNvPr>
          <p:cNvSpPr/>
          <p:nvPr/>
        </p:nvSpPr>
        <p:spPr>
          <a:xfrm>
            <a:off x="7348683" y="69648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5BBE46F6-A053-45CF-9EFD-351E250C619C}"/>
              </a:ext>
            </a:extLst>
          </p:cNvPr>
          <p:cNvSpPr/>
          <p:nvPr/>
        </p:nvSpPr>
        <p:spPr>
          <a:xfrm>
            <a:off x="7500505" y="84449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DE52718-3B18-4022-A018-78B97AC22A61}"/>
              </a:ext>
            </a:extLst>
          </p:cNvPr>
          <p:cNvSpPr/>
          <p:nvPr/>
        </p:nvSpPr>
        <p:spPr>
          <a:xfrm>
            <a:off x="8197750" y="707319"/>
            <a:ext cx="482665" cy="463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2DB05F4-3442-4D38-8610-379892FB9A29}"/>
              </a:ext>
            </a:extLst>
          </p:cNvPr>
          <p:cNvSpPr txBox="1"/>
          <p:nvPr/>
        </p:nvSpPr>
        <p:spPr>
          <a:xfrm>
            <a:off x="8167961" y="32016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EBCB4E59-BDDF-4745-B888-DD2ABE5F8CEE}"/>
              </a:ext>
            </a:extLst>
          </p:cNvPr>
          <p:cNvSpPr txBox="1"/>
          <p:nvPr/>
        </p:nvSpPr>
        <p:spPr>
          <a:xfrm>
            <a:off x="6513995" y="16458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D272ED47-84A4-4BE6-A757-48C6F691E7FF}"/>
              </a:ext>
            </a:extLst>
          </p:cNvPr>
          <p:cNvSpPr txBox="1"/>
          <p:nvPr/>
        </p:nvSpPr>
        <p:spPr>
          <a:xfrm>
            <a:off x="7301945" y="21143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3320E245-CB14-4C50-BF38-6494A7A100ED}"/>
              </a:ext>
            </a:extLst>
          </p:cNvPr>
          <p:cNvSpPr txBox="1"/>
          <p:nvPr/>
        </p:nvSpPr>
        <p:spPr>
          <a:xfrm>
            <a:off x="7641187" y="38863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26D542E-4195-47BC-89DB-B2D453A20CE0}"/>
              </a:ext>
            </a:extLst>
          </p:cNvPr>
          <p:cNvSpPr txBox="1"/>
          <p:nvPr/>
        </p:nvSpPr>
        <p:spPr>
          <a:xfrm>
            <a:off x="7257532" y="12604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820A1626-ED43-4B04-BE18-7D30B178D9F4}"/>
              </a:ext>
            </a:extLst>
          </p:cNvPr>
          <p:cNvSpPr txBox="1"/>
          <p:nvPr/>
        </p:nvSpPr>
        <p:spPr>
          <a:xfrm>
            <a:off x="7380110" y="1368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45947258-3A71-4E87-9E1B-470160D55D48}"/>
              </a:ext>
            </a:extLst>
          </p:cNvPr>
          <p:cNvSpPr/>
          <p:nvPr/>
        </p:nvSpPr>
        <p:spPr>
          <a:xfrm>
            <a:off x="6559757" y="689798"/>
            <a:ext cx="482665" cy="463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196850FB-EFA3-4C0A-9808-5AA518A7D67B}"/>
              </a:ext>
            </a:extLst>
          </p:cNvPr>
          <p:cNvSpPr/>
          <p:nvPr/>
        </p:nvSpPr>
        <p:spPr>
          <a:xfrm>
            <a:off x="6707781" y="83256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D07DE97A-FD43-4911-9EC9-170B1D30909D}"/>
              </a:ext>
            </a:extLst>
          </p:cNvPr>
          <p:cNvSpPr/>
          <p:nvPr/>
        </p:nvSpPr>
        <p:spPr>
          <a:xfrm flipV="1">
            <a:off x="9873959" y="772637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6C5A6448-27A2-46BF-AF39-FC5CE9367D85}"/>
              </a:ext>
            </a:extLst>
          </p:cNvPr>
          <p:cNvSpPr/>
          <p:nvPr/>
        </p:nvSpPr>
        <p:spPr>
          <a:xfrm flipV="1">
            <a:off x="10486917" y="771408"/>
            <a:ext cx="217312" cy="16268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51884241-D0DE-44F9-983C-8AF10DAF2C6A}"/>
              </a:ext>
            </a:extLst>
          </p:cNvPr>
          <p:cNvCxnSpPr/>
          <p:nvPr/>
        </p:nvCxnSpPr>
        <p:spPr>
          <a:xfrm>
            <a:off x="8044740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36C88FC6-434B-455A-A498-1BEA962CC84E}"/>
              </a:ext>
            </a:extLst>
          </p:cNvPr>
          <p:cNvCxnSpPr/>
          <p:nvPr/>
        </p:nvCxnSpPr>
        <p:spPr>
          <a:xfrm>
            <a:off x="7135475" y="242945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9D53699-6211-479A-8019-F199A0451443}"/>
              </a:ext>
            </a:extLst>
          </p:cNvPr>
          <p:cNvCxnSpPr/>
          <p:nvPr/>
        </p:nvCxnSpPr>
        <p:spPr>
          <a:xfrm>
            <a:off x="8817391" y="26156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FA339DA4-085E-428D-84C9-9911B15C64E7}"/>
              </a:ext>
            </a:extLst>
          </p:cNvPr>
          <p:cNvCxnSpPr/>
          <p:nvPr/>
        </p:nvCxnSpPr>
        <p:spPr>
          <a:xfrm>
            <a:off x="10948696" y="235788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9B98269D-1BBC-44A6-9EA3-C179097BC035}"/>
              </a:ext>
            </a:extLst>
          </p:cNvPr>
          <p:cNvCxnSpPr/>
          <p:nvPr/>
        </p:nvCxnSpPr>
        <p:spPr>
          <a:xfrm>
            <a:off x="6358315" y="235787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EE0658A3-E6D7-4456-AB66-5A8D1498137F}"/>
              </a:ext>
            </a:extLst>
          </p:cNvPr>
          <p:cNvCxnSpPr/>
          <p:nvPr/>
        </p:nvCxnSpPr>
        <p:spPr>
          <a:xfrm>
            <a:off x="12363957" y="249784"/>
            <a:ext cx="0" cy="13980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56C2FC48-641C-4328-9921-4F9183682D23}"/>
              </a:ext>
            </a:extLst>
          </p:cNvPr>
          <p:cNvSpPr txBox="1"/>
          <p:nvPr/>
        </p:nvSpPr>
        <p:spPr>
          <a:xfrm>
            <a:off x="12539373" y="14695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4BAF510-2C89-4B47-94F2-4ECD81D9FBFA}"/>
              </a:ext>
            </a:extLst>
          </p:cNvPr>
          <p:cNvSpPr/>
          <p:nvPr/>
        </p:nvSpPr>
        <p:spPr>
          <a:xfrm>
            <a:off x="12585135" y="672166"/>
            <a:ext cx="482665" cy="463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F0418E5E-E09B-453A-BE5A-A02FC24C23B4}"/>
              </a:ext>
            </a:extLst>
          </p:cNvPr>
          <p:cNvSpPr/>
          <p:nvPr/>
        </p:nvSpPr>
        <p:spPr>
          <a:xfrm>
            <a:off x="12733159" y="814936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65F57BE-0FBD-44BF-8312-CFDCDC5201D8}"/>
              </a:ext>
            </a:extLst>
          </p:cNvPr>
          <p:cNvSpPr/>
          <p:nvPr/>
        </p:nvSpPr>
        <p:spPr>
          <a:xfrm>
            <a:off x="6869627" y="7483035"/>
            <a:ext cx="2541759" cy="72142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2294A2D3-BC64-491E-9FEE-0E59C1944F71}"/>
              </a:ext>
            </a:extLst>
          </p:cNvPr>
          <p:cNvSpPr/>
          <p:nvPr/>
        </p:nvSpPr>
        <p:spPr>
          <a:xfrm>
            <a:off x="6905220" y="8559472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B1A0366D-4776-452C-8BA5-19D8E47D8207}"/>
              </a:ext>
            </a:extLst>
          </p:cNvPr>
          <p:cNvSpPr txBox="1"/>
          <p:nvPr/>
        </p:nvSpPr>
        <p:spPr>
          <a:xfrm>
            <a:off x="7718048" y="7937857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22A8E3F-D18C-42FA-84CE-826A4EF0FC22}"/>
              </a:ext>
            </a:extLst>
          </p:cNvPr>
          <p:cNvSpPr txBox="1"/>
          <p:nvPr/>
        </p:nvSpPr>
        <p:spPr>
          <a:xfrm>
            <a:off x="7057426" y="7944971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5CF0584F-04EA-44B2-BC77-8AFD4D60C44C}"/>
              </a:ext>
            </a:extLst>
          </p:cNvPr>
          <p:cNvSpPr txBox="1"/>
          <p:nvPr/>
        </p:nvSpPr>
        <p:spPr>
          <a:xfrm>
            <a:off x="7719159" y="8513942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B461D64-8DF0-4FFB-A71C-6AD5B22029CC}"/>
              </a:ext>
            </a:extLst>
          </p:cNvPr>
          <p:cNvSpPr txBox="1"/>
          <p:nvPr/>
        </p:nvSpPr>
        <p:spPr>
          <a:xfrm>
            <a:off x="7053048" y="850070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CA1C0089-3B38-40EB-BF57-D14FFB82119A}"/>
              </a:ext>
            </a:extLst>
          </p:cNvPr>
          <p:cNvSpPr/>
          <p:nvPr/>
        </p:nvSpPr>
        <p:spPr>
          <a:xfrm>
            <a:off x="6913496" y="8027681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9394F9AA-4A5C-4970-8F73-7A7FF0873321}"/>
              </a:ext>
            </a:extLst>
          </p:cNvPr>
          <p:cNvGrpSpPr/>
          <p:nvPr/>
        </p:nvGrpSpPr>
        <p:grpSpPr>
          <a:xfrm>
            <a:off x="9008410" y="14207864"/>
            <a:ext cx="452811" cy="489410"/>
            <a:chOff x="3663082" y="5130920"/>
            <a:chExt cx="343364" cy="369332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4673B8B-A317-4017-957F-49B9CAE073BC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93D051C0-D835-4675-80FC-7A0F60F4D016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351" name="Rectangle 350">
            <a:extLst>
              <a:ext uri="{FF2B5EF4-FFF2-40B4-BE49-F238E27FC236}">
                <a16:creationId xmlns:a16="http://schemas.microsoft.com/office/drawing/2014/main" id="{22E2489C-06CB-4137-AAF3-D901EE91A9D4}"/>
              </a:ext>
            </a:extLst>
          </p:cNvPr>
          <p:cNvSpPr/>
          <p:nvPr/>
        </p:nvSpPr>
        <p:spPr>
          <a:xfrm>
            <a:off x="7041522" y="7924033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C1C9CD4F-736E-4DBC-A0B3-F0C70F3B5775}"/>
              </a:ext>
            </a:extLst>
          </p:cNvPr>
          <p:cNvSpPr/>
          <p:nvPr/>
        </p:nvSpPr>
        <p:spPr>
          <a:xfrm>
            <a:off x="7694009" y="7925261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BD0D286E-28CB-41A7-89C6-AECB78FC9FE3}"/>
              </a:ext>
            </a:extLst>
          </p:cNvPr>
          <p:cNvSpPr/>
          <p:nvPr/>
        </p:nvSpPr>
        <p:spPr>
          <a:xfrm>
            <a:off x="7693531" y="8492766"/>
            <a:ext cx="1716603" cy="90029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7BADB316-E35A-4A6B-9B57-021848F16A92}"/>
              </a:ext>
            </a:extLst>
          </p:cNvPr>
          <p:cNvSpPr/>
          <p:nvPr/>
        </p:nvSpPr>
        <p:spPr>
          <a:xfrm>
            <a:off x="7057425" y="8491806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Isosceles Triangle 354">
            <a:extLst>
              <a:ext uri="{FF2B5EF4-FFF2-40B4-BE49-F238E27FC236}">
                <a16:creationId xmlns:a16="http://schemas.microsoft.com/office/drawing/2014/main" id="{88DD8306-389E-4839-AE74-38AAE16A3361}"/>
              </a:ext>
            </a:extLst>
          </p:cNvPr>
          <p:cNvSpPr/>
          <p:nvPr/>
        </p:nvSpPr>
        <p:spPr>
          <a:xfrm>
            <a:off x="9265175" y="858453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1A66F6BE-BC9A-49F2-BD19-4969EB6AEAEF}"/>
              </a:ext>
            </a:extLst>
          </p:cNvPr>
          <p:cNvSpPr/>
          <p:nvPr/>
        </p:nvSpPr>
        <p:spPr>
          <a:xfrm>
            <a:off x="6867279" y="7547683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Isosceles Triangle 356">
            <a:extLst>
              <a:ext uri="{FF2B5EF4-FFF2-40B4-BE49-F238E27FC236}">
                <a16:creationId xmlns:a16="http://schemas.microsoft.com/office/drawing/2014/main" id="{7E101FAE-DDCB-4317-B36A-D875A678188A}"/>
              </a:ext>
            </a:extLst>
          </p:cNvPr>
          <p:cNvSpPr/>
          <p:nvPr/>
        </p:nvSpPr>
        <p:spPr>
          <a:xfrm rot="10800000">
            <a:off x="9263430" y="764913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4C42F084-645B-4F68-889D-F33DB5CD9F70}"/>
              </a:ext>
            </a:extLst>
          </p:cNvPr>
          <p:cNvSpPr txBox="1"/>
          <p:nvPr/>
        </p:nvSpPr>
        <p:spPr>
          <a:xfrm>
            <a:off x="7142277" y="7597838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EB28E177-7486-4CB5-888E-9B288A114690}"/>
              </a:ext>
            </a:extLst>
          </p:cNvPr>
          <p:cNvSpPr/>
          <p:nvPr/>
        </p:nvSpPr>
        <p:spPr>
          <a:xfrm>
            <a:off x="7075277" y="7574523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0" name="Picture 359">
            <a:extLst>
              <a:ext uri="{FF2B5EF4-FFF2-40B4-BE49-F238E27FC236}">
                <a16:creationId xmlns:a16="http://schemas.microsoft.com/office/drawing/2014/main" id="{34A734E1-2E8A-4D95-9FA9-8741C3DB86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05055" y="14363749"/>
            <a:ext cx="171124" cy="191993"/>
          </a:xfrm>
          <a:prstGeom prst="rect">
            <a:avLst/>
          </a:prstGeom>
        </p:spPr>
      </p:pic>
      <p:sp>
        <p:nvSpPr>
          <p:cNvPr id="361" name="Isosceles Triangle 360">
            <a:extLst>
              <a:ext uri="{FF2B5EF4-FFF2-40B4-BE49-F238E27FC236}">
                <a16:creationId xmlns:a16="http://schemas.microsoft.com/office/drawing/2014/main" id="{D0A05315-FF01-479B-BF81-BB61D63B517E}"/>
              </a:ext>
            </a:extLst>
          </p:cNvPr>
          <p:cNvSpPr/>
          <p:nvPr/>
        </p:nvSpPr>
        <p:spPr>
          <a:xfrm rot="10800000">
            <a:off x="6927487" y="7663128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Isosceles Triangle 361">
            <a:extLst>
              <a:ext uri="{FF2B5EF4-FFF2-40B4-BE49-F238E27FC236}">
                <a16:creationId xmlns:a16="http://schemas.microsoft.com/office/drawing/2014/main" id="{7CE26F00-3568-40EC-BFAC-93C219F6C5E7}"/>
              </a:ext>
            </a:extLst>
          </p:cNvPr>
          <p:cNvSpPr/>
          <p:nvPr/>
        </p:nvSpPr>
        <p:spPr>
          <a:xfrm rot="10800000">
            <a:off x="9260570" y="799327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FF0156F5-6E2F-41FD-A52E-69B0E390698C}"/>
              </a:ext>
            </a:extLst>
          </p:cNvPr>
          <p:cNvSpPr txBox="1"/>
          <p:nvPr/>
        </p:nvSpPr>
        <p:spPr>
          <a:xfrm>
            <a:off x="7727939" y="13033217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36469FE3-4751-4616-B076-CAFBCCD238D1}"/>
              </a:ext>
            </a:extLst>
          </p:cNvPr>
          <p:cNvSpPr txBox="1"/>
          <p:nvPr/>
        </p:nvSpPr>
        <p:spPr>
          <a:xfrm>
            <a:off x="7063269" y="1302290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7BF9596D-E135-42C1-B471-4B51CE6C056C}"/>
              </a:ext>
            </a:extLst>
          </p:cNvPr>
          <p:cNvSpPr/>
          <p:nvPr/>
        </p:nvSpPr>
        <p:spPr>
          <a:xfrm>
            <a:off x="6932149" y="13093112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66" name="Isosceles Triangle 365">
            <a:extLst>
              <a:ext uri="{FF2B5EF4-FFF2-40B4-BE49-F238E27FC236}">
                <a16:creationId xmlns:a16="http://schemas.microsoft.com/office/drawing/2014/main" id="{702D9BF5-882B-41FB-865B-B86F41D2B3DF}"/>
              </a:ext>
            </a:extLst>
          </p:cNvPr>
          <p:cNvSpPr/>
          <p:nvPr/>
        </p:nvSpPr>
        <p:spPr>
          <a:xfrm rot="10800000">
            <a:off x="6910967" y="13748933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Isosceles Triangle 366">
            <a:extLst>
              <a:ext uri="{FF2B5EF4-FFF2-40B4-BE49-F238E27FC236}">
                <a16:creationId xmlns:a16="http://schemas.microsoft.com/office/drawing/2014/main" id="{FB9F195D-AAEC-40C2-B24E-0F13D632E238}"/>
              </a:ext>
            </a:extLst>
          </p:cNvPr>
          <p:cNvSpPr/>
          <p:nvPr/>
        </p:nvSpPr>
        <p:spPr>
          <a:xfrm rot="10800000">
            <a:off x="9268132" y="1307794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C4A8328C-5985-493F-9B61-A0D377B7EAF0}"/>
              </a:ext>
            </a:extLst>
          </p:cNvPr>
          <p:cNvSpPr/>
          <p:nvPr/>
        </p:nvSpPr>
        <p:spPr>
          <a:xfrm>
            <a:off x="7692009" y="13007643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Isosceles Triangle 368">
            <a:extLst>
              <a:ext uri="{FF2B5EF4-FFF2-40B4-BE49-F238E27FC236}">
                <a16:creationId xmlns:a16="http://schemas.microsoft.com/office/drawing/2014/main" id="{67040F4D-0485-4ED2-9A60-DBC7822ADFC9}"/>
              </a:ext>
            </a:extLst>
          </p:cNvPr>
          <p:cNvSpPr/>
          <p:nvPr/>
        </p:nvSpPr>
        <p:spPr>
          <a:xfrm rot="10800000">
            <a:off x="9261278" y="1375390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4768747F-69A7-4A04-B868-EF67BA77A942}"/>
              </a:ext>
            </a:extLst>
          </p:cNvPr>
          <p:cNvSpPr/>
          <p:nvPr/>
        </p:nvSpPr>
        <p:spPr>
          <a:xfrm>
            <a:off x="7074333" y="13683671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EAA30E50-F3B7-4CF6-AE1F-5606F3734E9F}"/>
              </a:ext>
            </a:extLst>
          </p:cNvPr>
          <p:cNvSpPr/>
          <p:nvPr/>
        </p:nvSpPr>
        <p:spPr>
          <a:xfrm>
            <a:off x="7699342" y="13683671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8D4C2BD4-9226-439F-A653-71000A84B381}"/>
              </a:ext>
            </a:extLst>
          </p:cNvPr>
          <p:cNvCxnSpPr>
            <a:cxnSpLocks/>
          </p:cNvCxnSpPr>
          <p:nvPr/>
        </p:nvCxnSpPr>
        <p:spPr>
          <a:xfrm>
            <a:off x="7033977" y="13244418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id="{1E4A15DA-CAF7-4879-85A9-BD71CD3EBD13}"/>
              </a:ext>
            </a:extLst>
          </p:cNvPr>
          <p:cNvSpPr txBox="1"/>
          <p:nvPr/>
        </p:nvSpPr>
        <p:spPr>
          <a:xfrm>
            <a:off x="7150088" y="13691511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5F34649-D27B-4BF6-B586-B1CBFDC5601E}"/>
              </a:ext>
            </a:extLst>
          </p:cNvPr>
          <p:cNvSpPr txBox="1"/>
          <p:nvPr/>
        </p:nvSpPr>
        <p:spPr>
          <a:xfrm>
            <a:off x="7746600" y="13683671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BD450FD1-27FB-45A4-9FE8-819CEF26A0C3}"/>
              </a:ext>
            </a:extLst>
          </p:cNvPr>
          <p:cNvSpPr txBox="1"/>
          <p:nvPr/>
        </p:nvSpPr>
        <p:spPr>
          <a:xfrm>
            <a:off x="7730552" y="13362924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3F9A8899-875A-4B3B-A193-5044896BCDE1}"/>
              </a:ext>
            </a:extLst>
          </p:cNvPr>
          <p:cNvSpPr txBox="1"/>
          <p:nvPr/>
        </p:nvSpPr>
        <p:spPr>
          <a:xfrm>
            <a:off x="7065882" y="1335261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377" name="Isosceles Triangle 376">
            <a:extLst>
              <a:ext uri="{FF2B5EF4-FFF2-40B4-BE49-F238E27FC236}">
                <a16:creationId xmlns:a16="http://schemas.microsoft.com/office/drawing/2014/main" id="{F22018A3-7FBF-4BE1-BD7C-B77984B0176D}"/>
              </a:ext>
            </a:extLst>
          </p:cNvPr>
          <p:cNvSpPr/>
          <p:nvPr/>
        </p:nvSpPr>
        <p:spPr>
          <a:xfrm rot="10800000">
            <a:off x="9263371" y="1340765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21495A9C-1ABE-4C47-9B9A-5AC4AF9C1C5E}"/>
              </a:ext>
            </a:extLst>
          </p:cNvPr>
          <p:cNvSpPr/>
          <p:nvPr/>
        </p:nvSpPr>
        <p:spPr>
          <a:xfrm>
            <a:off x="7694622" y="13337350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189CF50C-3A17-4FBB-A97F-1ADF6727C952}"/>
              </a:ext>
            </a:extLst>
          </p:cNvPr>
          <p:cNvCxnSpPr>
            <a:cxnSpLocks/>
          </p:cNvCxnSpPr>
          <p:nvPr/>
        </p:nvCxnSpPr>
        <p:spPr>
          <a:xfrm>
            <a:off x="7036590" y="13574125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Oval 379">
            <a:extLst>
              <a:ext uri="{FF2B5EF4-FFF2-40B4-BE49-F238E27FC236}">
                <a16:creationId xmlns:a16="http://schemas.microsoft.com/office/drawing/2014/main" id="{7DDC813D-4C01-413D-AFBF-EB8F7F2A67BA}"/>
              </a:ext>
            </a:extLst>
          </p:cNvPr>
          <p:cNvSpPr/>
          <p:nvPr/>
        </p:nvSpPr>
        <p:spPr>
          <a:xfrm>
            <a:off x="6917403" y="13420991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FD750E45-302F-46F7-9DC9-CE2453E51C87}"/>
              </a:ext>
            </a:extLst>
          </p:cNvPr>
          <p:cNvGrpSpPr/>
          <p:nvPr/>
        </p:nvGrpSpPr>
        <p:grpSpPr>
          <a:xfrm>
            <a:off x="6881367" y="9387356"/>
            <a:ext cx="2535143" cy="1913948"/>
            <a:chOff x="7590360" y="8288191"/>
            <a:chExt cx="2535143" cy="1913948"/>
          </a:xfrm>
        </p:grpSpPr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BB7FC7C6-A3E1-4CE0-AE3C-D126A74ECEBE}"/>
                </a:ext>
              </a:extLst>
            </p:cNvPr>
            <p:cNvSpPr/>
            <p:nvPr/>
          </p:nvSpPr>
          <p:spPr>
            <a:xfrm>
              <a:off x="7590360" y="8288191"/>
              <a:ext cx="2535143" cy="1913948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55D67964-7317-4027-92E4-8E1D047469C7}"/>
                </a:ext>
              </a:extLst>
            </p:cNvPr>
            <p:cNvSpPr/>
            <p:nvPr/>
          </p:nvSpPr>
          <p:spPr>
            <a:xfrm>
              <a:off x="7775952" y="8573425"/>
              <a:ext cx="2101312" cy="240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21E1A93D-5356-409A-A89A-CB49EDFF5079}"/>
                </a:ext>
              </a:extLst>
            </p:cNvPr>
            <p:cNvSpPr/>
            <p:nvPr/>
          </p:nvSpPr>
          <p:spPr>
            <a:xfrm>
              <a:off x="7783185" y="8959190"/>
              <a:ext cx="2101312" cy="830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C66E00F6-91B2-4682-A7A9-FA2D6CAEA217}"/>
                </a:ext>
              </a:extLst>
            </p:cNvPr>
            <p:cNvSpPr/>
            <p:nvPr/>
          </p:nvSpPr>
          <p:spPr>
            <a:xfrm>
              <a:off x="7767448" y="8994012"/>
              <a:ext cx="21013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1. When specifying this option, do not use with options:</a:t>
              </a:r>
            </a:p>
          </p:txBody>
        </p: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1F81A54B-A7BD-43EC-BD2C-3F290BDFCB6F}"/>
                </a:ext>
              </a:extLst>
            </p:cNvPr>
            <p:cNvGrpSpPr/>
            <p:nvPr/>
          </p:nvGrpSpPr>
          <p:grpSpPr>
            <a:xfrm>
              <a:off x="7806120" y="9545515"/>
              <a:ext cx="1559398" cy="233956"/>
              <a:chOff x="2184414" y="6126057"/>
              <a:chExt cx="1559398" cy="233956"/>
            </a:xfrm>
          </p:grpSpPr>
          <p:pic>
            <p:nvPicPr>
              <p:cNvPr id="396" name="Picture 395">
                <a:extLst>
                  <a:ext uri="{FF2B5EF4-FFF2-40B4-BE49-F238E27FC236}">
                    <a16:creationId xmlns:a16="http://schemas.microsoft.com/office/drawing/2014/main" id="{89F6FEB5-9083-446D-AEF9-0C289AEA76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397" name="Picture 396">
                <a:extLst>
                  <a:ext uri="{FF2B5EF4-FFF2-40B4-BE49-F238E27FC236}">
                    <a16:creationId xmlns:a16="http://schemas.microsoft.com/office/drawing/2014/main" id="{4015FCB7-0E3C-4B86-BDCB-B2E3786EBB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398" name="Picture 397">
                <a:extLst>
                  <a:ext uri="{FF2B5EF4-FFF2-40B4-BE49-F238E27FC236}">
                    <a16:creationId xmlns:a16="http://schemas.microsoft.com/office/drawing/2014/main" id="{4B1CB663-5106-4E13-BEE3-5878B7247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399" name="Picture 398">
                <a:extLst>
                  <a:ext uri="{FF2B5EF4-FFF2-40B4-BE49-F238E27FC236}">
                    <a16:creationId xmlns:a16="http://schemas.microsoft.com/office/drawing/2014/main" id="{E7E6553B-F5F3-4787-B9EE-550F8CCDD2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FB735597-9DF4-44C3-9677-793A51619769}"/>
                </a:ext>
              </a:extLst>
            </p:cNvPr>
            <p:cNvSpPr/>
            <p:nvPr/>
          </p:nvSpPr>
          <p:spPr>
            <a:xfrm>
              <a:off x="7846631" y="9919147"/>
              <a:ext cx="3561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SKU</a:t>
              </a:r>
            </a:p>
          </p:txBody>
        </p:sp>
        <p:sp>
          <p:nvSpPr>
            <p:cNvPr id="388" name="Isosceles Triangle 387">
              <a:extLst>
                <a:ext uri="{FF2B5EF4-FFF2-40B4-BE49-F238E27FC236}">
                  <a16:creationId xmlns:a16="http://schemas.microsoft.com/office/drawing/2014/main" id="{26B486E2-37F9-4F4B-9D25-DF847A8E5204}"/>
                </a:ext>
              </a:extLst>
            </p:cNvPr>
            <p:cNvSpPr/>
            <p:nvPr/>
          </p:nvSpPr>
          <p:spPr>
            <a:xfrm rot="5400000">
              <a:off x="7784741" y="9975365"/>
              <a:ext cx="105316" cy="9444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98E3B5A4-DC54-4AA6-BF8C-CA80B29019C9}"/>
                </a:ext>
              </a:extLst>
            </p:cNvPr>
            <p:cNvSpPr/>
            <p:nvPr/>
          </p:nvSpPr>
          <p:spPr>
            <a:xfrm>
              <a:off x="7767448" y="8566002"/>
              <a:ext cx="3994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75000"/>
                    </a:schemeClr>
                  </a:solidFill>
                </a:rPr>
                <a:t>SKU</a:t>
              </a: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BBA33728-A5C5-4591-99BE-44AA79E873F7}"/>
                </a:ext>
              </a:extLst>
            </p:cNvPr>
            <p:cNvSpPr/>
            <p:nvPr/>
          </p:nvSpPr>
          <p:spPr>
            <a:xfrm>
              <a:off x="8483740" y="9919147"/>
              <a:ext cx="80182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Notes location</a:t>
              </a:r>
            </a:p>
          </p:txBody>
        </p:sp>
        <p:sp>
          <p:nvSpPr>
            <p:cNvPr id="391" name="Isosceles Triangle 390">
              <a:extLst>
                <a:ext uri="{FF2B5EF4-FFF2-40B4-BE49-F238E27FC236}">
                  <a16:creationId xmlns:a16="http://schemas.microsoft.com/office/drawing/2014/main" id="{9C4DE807-E36F-4935-837C-A77BB6DEA46E}"/>
                </a:ext>
              </a:extLst>
            </p:cNvPr>
            <p:cNvSpPr/>
            <p:nvPr/>
          </p:nvSpPr>
          <p:spPr>
            <a:xfrm rot="5400000">
              <a:off x="8421850" y="9975365"/>
              <a:ext cx="105316" cy="9444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09259D78-266A-4981-B686-C962C71659C4}"/>
                </a:ext>
              </a:extLst>
            </p:cNvPr>
            <p:cNvSpPr/>
            <p:nvPr/>
          </p:nvSpPr>
          <p:spPr>
            <a:xfrm>
              <a:off x="7729011" y="8308538"/>
              <a:ext cx="14814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Not Available with (</a:t>
              </a:r>
              <a:r>
                <a:rPr lang="en-US" sz="1000" b="1" dirty="0"/>
                <a:t>SKU</a:t>
              </a:r>
              <a:r>
                <a:rPr lang="en-US" sz="1000" dirty="0"/>
                <a:t>) </a:t>
              </a: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A10D8873-3BB4-49D2-9349-1858C591F742}"/>
                </a:ext>
              </a:extLst>
            </p:cNvPr>
            <p:cNvSpPr/>
            <p:nvPr/>
          </p:nvSpPr>
          <p:spPr>
            <a:xfrm>
              <a:off x="9387156" y="9923571"/>
              <a:ext cx="56618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Add next</a:t>
              </a: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C7C0009B-8A16-40E7-82D3-1C9BDF883A98}"/>
                </a:ext>
              </a:extLst>
            </p:cNvPr>
            <p:cNvSpPr/>
            <p:nvPr/>
          </p:nvSpPr>
          <p:spPr>
            <a:xfrm>
              <a:off x="9895501" y="9959062"/>
              <a:ext cx="154579" cy="1391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09FABDC4-D940-4879-95F8-09BC527481D4}"/>
                </a:ext>
              </a:extLst>
            </p:cNvPr>
            <p:cNvSpPr txBox="1"/>
            <p:nvPr/>
          </p:nvSpPr>
          <p:spPr>
            <a:xfrm>
              <a:off x="9835647" y="98669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400" name="Rectangle 399">
            <a:extLst>
              <a:ext uri="{FF2B5EF4-FFF2-40B4-BE49-F238E27FC236}">
                <a16:creationId xmlns:a16="http://schemas.microsoft.com/office/drawing/2014/main" id="{3FFD4EA8-5876-4A9D-B747-95EDF8564E62}"/>
              </a:ext>
            </a:extLst>
          </p:cNvPr>
          <p:cNvSpPr/>
          <p:nvPr/>
        </p:nvSpPr>
        <p:spPr>
          <a:xfrm>
            <a:off x="6889836" y="11308413"/>
            <a:ext cx="2535143" cy="1555604"/>
          </a:xfrm>
          <a:prstGeom prst="rect">
            <a:avLst/>
          </a:prstGeom>
          <a:solidFill>
            <a:schemeClr val="accent6">
              <a:lumMod val="75000"/>
              <a:alpha val="1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F3F9F324-5BE8-41F4-A989-053F1B57A0C1}"/>
              </a:ext>
            </a:extLst>
          </p:cNvPr>
          <p:cNvSpPr/>
          <p:nvPr/>
        </p:nvSpPr>
        <p:spPr>
          <a:xfrm>
            <a:off x="7075428" y="11593647"/>
            <a:ext cx="2101312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7C90C78E-1C88-439A-B27A-29F994F51657}"/>
              </a:ext>
            </a:extLst>
          </p:cNvPr>
          <p:cNvSpPr/>
          <p:nvPr/>
        </p:nvSpPr>
        <p:spPr>
          <a:xfrm>
            <a:off x="7082661" y="11979412"/>
            <a:ext cx="2101312" cy="5479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6A42EB03-1BF7-4C46-B748-EADB92046BF8}"/>
              </a:ext>
            </a:extLst>
          </p:cNvPr>
          <p:cNvSpPr/>
          <p:nvPr/>
        </p:nvSpPr>
        <p:spPr>
          <a:xfrm>
            <a:off x="7066924" y="12014234"/>
            <a:ext cx="21013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Available only with</a:t>
            </a:r>
          </a:p>
        </p:txBody>
      </p: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17418423-F6B6-4A77-A57D-2A240F43DEA3}"/>
              </a:ext>
            </a:extLst>
          </p:cNvPr>
          <p:cNvGrpSpPr/>
          <p:nvPr/>
        </p:nvGrpSpPr>
        <p:grpSpPr>
          <a:xfrm>
            <a:off x="7089653" y="12286792"/>
            <a:ext cx="1559398" cy="233956"/>
            <a:chOff x="2184414" y="6126057"/>
            <a:chExt cx="1559398" cy="233956"/>
          </a:xfrm>
        </p:grpSpPr>
        <p:pic>
          <p:nvPicPr>
            <p:cNvPr id="405" name="Picture 404">
              <a:extLst>
                <a:ext uri="{FF2B5EF4-FFF2-40B4-BE49-F238E27FC236}">
                  <a16:creationId xmlns:a16="http://schemas.microsoft.com/office/drawing/2014/main" id="{C4F7AD04-DF10-40BC-95A9-12EE44FDC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92A6560D-C72B-4920-BFB5-6CDBA0F7E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56C5C6C8-B277-483D-8F28-2C3AECC6C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08" name="Picture 407">
              <a:extLst>
                <a:ext uri="{FF2B5EF4-FFF2-40B4-BE49-F238E27FC236}">
                  <a16:creationId xmlns:a16="http://schemas.microsoft.com/office/drawing/2014/main" id="{7A28F98C-74DF-4466-8409-D3F225772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409" name="Rectangle 408">
            <a:extLst>
              <a:ext uri="{FF2B5EF4-FFF2-40B4-BE49-F238E27FC236}">
                <a16:creationId xmlns:a16="http://schemas.microsoft.com/office/drawing/2014/main" id="{2C276CC0-C36B-4367-BABC-5B44D68819D8}"/>
              </a:ext>
            </a:extLst>
          </p:cNvPr>
          <p:cNvSpPr/>
          <p:nvPr/>
        </p:nvSpPr>
        <p:spPr>
          <a:xfrm>
            <a:off x="7146107" y="12608440"/>
            <a:ext cx="3561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SKU</a:t>
            </a:r>
          </a:p>
        </p:txBody>
      </p:sp>
      <p:sp>
        <p:nvSpPr>
          <p:cNvPr id="410" name="Isosceles Triangle 409">
            <a:extLst>
              <a:ext uri="{FF2B5EF4-FFF2-40B4-BE49-F238E27FC236}">
                <a16:creationId xmlns:a16="http://schemas.microsoft.com/office/drawing/2014/main" id="{61C7E919-0764-4663-8FCA-1DE6F0FEB2CD}"/>
              </a:ext>
            </a:extLst>
          </p:cNvPr>
          <p:cNvSpPr/>
          <p:nvPr/>
        </p:nvSpPr>
        <p:spPr>
          <a:xfrm rot="5400000">
            <a:off x="7084217" y="12664658"/>
            <a:ext cx="105316" cy="9444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03C07EED-58EE-458D-AB26-7B35DA8281DC}"/>
              </a:ext>
            </a:extLst>
          </p:cNvPr>
          <p:cNvSpPr/>
          <p:nvPr/>
        </p:nvSpPr>
        <p:spPr>
          <a:xfrm>
            <a:off x="7066924" y="11586224"/>
            <a:ext cx="399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5F563A6D-7230-498C-AD67-D7815A147AE6}"/>
              </a:ext>
            </a:extLst>
          </p:cNvPr>
          <p:cNvSpPr/>
          <p:nvPr/>
        </p:nvSpPr>
        <p:spPr>
          <a:xfrm>
            <a:off x="7783216" y="12608440"/>
            <a:ext cx="8018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Notes location</a:t>
            </a:r>
          </a:p>
        </p:txBody>
      </p:sp>
      <p:sp>
        <p:nvSpPr>
          <p:cNvPr id="413" name="Isosceles Triangle 412">
            <a:extLst>
              <a:ext uri="{FF2B5EF4-FFF2-40B4-BE49-F238E27FC236}">
                <a16:creationId xmlns:a16="http://schemas.microsoft.com/office/drawing/2014/main" id="{6E66D54E-E0CA-40AD-BED3-FDDE8F135E72}"/>
              </a:ext>
            </a:extLst>
          </p:cNvPr>
          <p:cNvSpPr/>
          <p:nvPr/>
        </p:nvSpPr>
        <p:spPr>
          <a:xfrm rot="5400000">
            <a:off x="7721326" y="12664658"/>
            <a:ext cx="105316" cy="9444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304FE843-8C48-45C5-BC2B-74B57FC1D5AC}"/>
              </a:ext>
            </a:extLst>
          </p:cNvPr>
          <p:cNvSpPr/>
          <p:nvPr/>
        </p:nvSpPr>
        <p:spPr>
          <a:xfrm>
            <a:off x="7028487" y="11328760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Available only with (</a:t>
            </a:r>
            <a:r>
              <a:rPr lang="en-US" sz="1000" b="1" dirty="0"/>
              <a:t>SKU</a:t>
            </a:r>
            <a:r>
              <a:rPr lang="en-US" sz="1000" dirty="0"/>
              <a:t>) 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56C0734B-3C18-4CFE-9B07-727401861E02}"/>
              </a:ext>
            </a:extLst>
          </p:cNvPr>
          <p:cNvSpPr/>
          <p:nvPr/>
        </p:nvSpPr>
        <p:spPr>
          <a:xfrm>
            <a:off x="8686632" y="12612864"/>
            <a:ext cx="5661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Add next</a:t>
            </a: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5F54CC33-4C74-4401-9229-E2E1B12CC038}"/>
              </a:ext>
            </a:extLst>
          </p:cNvPr>
          <p:cNvSpPr/>
          <p:nvPr/>
        </p:nvSpPr>
        <p:spPr>
          <a:xfrm>
            <a:off x="9194977" y="12648355"/>
            <a:ext cx="154579" cy="1391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9FE50B0E-54DE-4630-96EE-2251E1A8E9DD}"/>
              </a:ext>
            </a:extLst>
          </p:cNvPr>
          <p:cNvSpPr txBox="1"/>
          <p:nvPr/>
        </p:nvSpPr>
        <p:spPr>
          <a:xfrm>
            <a:off x="9135123" y="1255624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593472AD-1400-4DDB-BCD9-E61AF2C7BF89}"/>
              </a:ext>
            </a:extLst>
          </p:cNvPr>
          <p:cNvGrpSpPr/>
          <p:nvPr/>
        </p:nvGrpSpPr>
        <p:grpSpPr>
          <a:xfrm>
            <a:off x="7701365" y="9141047"/>
            <a:ext cx="1559398" cy="233956"/>
            <a:chOff x="2184414" y="6126057"/>
            <a:chExt cx="1559398" cy="233956"/>
          </a:xfrm>
        </p:grpSpPr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D94FCD5-0D4E-4739-97A6-B88185DE2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33BFC79-7D23-4791-89A9-5ABE8FA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21" name="Picture 420">
              <a:extLst>
                <a:ext uri="{FF2B5EF4-FFF2-40B4-BE49-F238E27FC236}">
                  <a16:creationId xmlns:a16="http://schemas.microsoft.com/office/drawing/2014/main" id="{BCF52F3D-77AA-4F97-9408-AC4F5695A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22" name="Picture 421">
              <a:extLst>
                <a:ext uri="{FF2B5EF4-FFF2-40B4-BE49-F238E27FC236}">
                  <a16:creationId xmlns:a16="http://schemas.microsoft.com/office/drawing/2014/main" id="{35A972FC-B0E9-4161-8312-6D06F65BB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pic>
        <p:nvPicPr>
          <p:cNvPr id="423" name="Picture 422">
            <a:extLst>
              <a:ext uri="{FF2B5EF4-FFF2-40B4-BE49-F238E27FC236}">
                <a16:creationId xmlns:a16="http://schemas.microsoft.com/office/drawing/2014/main" id="{5D10D282-B0A4-4140-970B-47F1A539D9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4522" y="9177863"/>
            <a:ext cx="201988" cy="222187"/>
          </a:xfrm>
          <a:prstGeom prst="rect">
            <a:avLst/>
          </a:prstGeom>
        </p:spPr>
      </p:pic>
      <p:pic>
        <p:nvPicPr>
          <p:cNvPr id="424" name="Picture 423">
            <a:extLst>
              <a:ext uri="{FF2B5EF4-FFF2-40B4-BE49-F238E27FC236}">
                <a16:creationId xmlns:a16="http://schemas.microsoft.com/office/drawing/2014/main" id="{1D997A4D-4ED7-496F-A488-0576AC0A7BA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02887" y="9163762"/>
            <a:ext cx="190500" cy="209550"/>
          </a:xfrm>
          <a:prstGeom prst="rect">
            <a:avLst/>
          </a:prstGeom>
        </p:spPr>
      </p:pic>
      <p:pic>
        <p:nvPicPr>
          <p:cNvPr id="425" name="Picture 424">
            <a:extLst>
              <a:ext uri="{FF2B5EF4-FFF2-40B4-BE49-F238E27FC236}">
                <a16:creationId xmlns:a16="http://schemas.microsoft.com/office/drawing/2014/main" id="{D84C02F7-1BD9-4392-93AA-F861DA5408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5638" y="10654093"/>
            <a:ext cx="201988" cy="222187"/>
          </a:xfrm>
          <a:prstGeom prst="rect">
            <a:avLst/>
          </a:prstGeom>
        </p:spPr>
      </p:pic>
      <p:pic>
        <p:nvPicPr>
          <p:cNvPr id="426" name="Picture 425">
            <a:extLst>
              <a:ext uri="{FF2B5EF4-FFF2-40B4-BE49-F238E27FC236}">
                <a16:creationId xmlns:a16="http://schemas.microsoft.com/office/drawing/2014/main" id="{0080AA33-0B07-4870-B5FD-D1FC7480318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74003" y="10639992"/>
            <a:ext cx="190500" cy="209550"/>
          </a:xfrm>
          <a:prstGeom prst="rect">
            <a:avLst/>
          </a:prstGeom>
        </p:spPr>
      </p:pic>
      <p:pic>
        <p:nvPicPr>
          <p:cNvPr id="427" name="Picture 426">
            <a:extLst>
              <a:ext uri="{FF2B5EF4-FFF2-40B4-BE49-F238E27FC236}">
                <a16:creationId xmlns:a16="http://schemas.microsoft.com/office/drawing/2014/main" id="{73548D15-706E-41B2-8092-E0E9C75652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5638" y="12273980"/>
            <a:ext cx="201988" cy="222187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id="{3F7E6EBF-1B1F-4E19-AED3-786B66F16A9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74003" y="12259879"/>
            <a:ext cx="190500" cy="209550"/>
          </a:xfrm>
          <a:prstGeom prst="rect">
            <a:avLst/>
          </a:prstGeom>
        </p:spPr>
      </p:pic>
      <p:sp>
        <p:nvSpPr>
          <p:cNvPr id="429" name="Rectangle 428">
            <a:extLst>
              <a:ext uri="{FF2B5EF4-FFF2-40B4-BE49-F238E27FC236}">
                <a16:creationId xmlns:a16="http://schemas.microsoft.com/office/drawing/2014/main" id="{3FEBABD8-3C82-4EFB-8895-49A126FAD698}"/>
              </a:ext>
            </a:extLst>
          </p:cNvPr>
          <p:cNvSpPr/>
          <p:nvPr/>
        </p:nvSpPr>
        <p:spPr>
          <a:xfrm>
            <a:off x="801146" y="7504087"/>
            <a:ext cx="2541759" cy="32229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id="{1F6981CC-AF19-4FFC-8781-42CEFA80A2FC}"/>
              </a:ext>
            </a:extLst>
          </p:cNvPr>
          <p:cNvSpPr/>
          <p:nvPr/>
        </p:nvSpPr>
        <p:spPr>
          <a:xfrm>
            <a:off x="836739" y="8580523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120D9836-06CA-406D-8E14-AED822F83865}"/>
              </a:ext>
            </a:extLst>
          </p:cNvPr>
          <p:cNvSpPr txBox="1"/>
          <p:nvPr/>
        </p:nvSpPr>
        <p:spPr>
          <a:xfrm>
            <a:off x="1649567" y="7958908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0B07EE28-C666-491B-B6D5-F56BE4D3E042}"/>
              </a:ext>
            </a:extLst>
          </p:cNvPr>
          <p:cNvSpPr txBox="1"/>
          <p:nvPr/>
        </p:nvSpPr>
        <p:spPr>
          <a:xfrm>
            <a:off x="988945" y="7966022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1E5219AA-203B-4F9A-AC8B-4EDC1C696A49}"/>
              </a:ext>
            </a:extLst>
          </p:cNvPr>
          <p:cNvSpPr txBox="1"/>
          <p:nvPr/>
        </p:nvSpPr>
        <p:spPr>
          <a:xfrm>
            <a:off x="1650678" y="8534993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488A9A8-1829-435B-88BC-FF29A7D682CB}"/>
              </a:ext>
            </a:extLst>
          </p:cNvPr>
          <p:cNvSpPr txBox="1"/>
          <p:nvPr/>
        </p:nvSpPr>
        <p:spPr>
          <a:xfrm>
            <a:off x="984567" y="852176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607F5FC3-36E7-43E0-A5F6-935D102FFFE3}"/>
              </a:ext>
            </a:extLst>
          </p:cNvPr>
          <p:cNvSpPr/>
          <p:nvPr/>
        </p:nvSpPr>
        <p:spPr>
          <a:xfrm>
            <a:off x="845015" y="8048732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882BBF14-279B-4DC9-82A9-28ED1DD98AE8}"/>
              </a:ext>
            </a:extLst>
          </p:cNvPr>
          <p:cNvGrpSpPr/>
          <p:nvPr/>
        </p:nvGrpSpPr>
        <p:grpSpPr>
          <a:xfrm>
            <a:off x="2937984" y="10237624"/>
            <a:ext cx="452811" cy="489410"/>
            <a:chOff x="3663082" y="5130920"/>
            <a:chExt cx="343364" cy="369332"/>
          </a:xfrm>
        </p:grpSpPr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27046CDC-9647-48DC-93E4-EB0E5B904258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768E430D-3209-46AB-ACE5-43447318E109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39" name="Rectangle 438">
            <a:extLst>
              <a:ext uri="{FF2B5EF4-FFF2-40B4-BE49-F238E27FC236}">
                <a16:creationId xmlns:a16="http://schemas.microsoft.com/office/drawing/2014/main" id="{EAA7825B-D80E-4303-A7D9-3DDA55DCE7A9}"/>
              </a:ext>
            </a:extLst>
          </p:cNvPr>
          <p:cNvSpPr/>
          <p:nvPr/>
        </p:nvSpPr>
        <p:spPr>
          <a:xfrm>
            <a:off x="973041" y="7945084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5FD64338-56D5-4FC6-9497-A57B4FFDACD4}"/>
              </a:ext>
            </a:extLst>
          </p:cNvPr>
          <p:cNvSpPr/>
          <p:nvPr/>
        </p:nvSpPr>
        <p:spPr>
          <a:xfrm>
            <a:off x="1625528" y="7946312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6EB29B72-E20E-409D-9FCF-E66BF1CBAE66}"/>
              </a:ext>
            </a:extLst>
          </p:cNvPr>
          <p:cNvSpPr/>
          <p:nvPr/>
        </p:nvSpPr>
        <p:spPr>
          <a:xfrm>
            <a:off x="1625050" y="8513817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05EA71D-0FF8-42F1-8B5C-97CC1289D69F}"/>
              </a:ext>
            </a:extLst>
          </p:cNvPr>
          <p:cNvSpPr/>
          <p:nvPr/>
        </p:nvSpPr>
        <p:spPr>
          <a:xfrm>
            <a:off x="988944" y="8512857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Isosceles Triangle 442">
            <a:extLst>
              <a:ext uri="{FF2B5EF4-FFF2-40B4-BE49-F238E27FC236}">
                <a16:creationId xmlns:a16="http://schemas.microsoft.com/office/drawing/2014/main" id="{CF0B2566-B4A5-42C2-A4FF-0DECFA2518F8}"/>
              </a:ext>
            </a:extLst>
          </p:cNvPr>
          <p:cNvSpPr/>
          <p:nvPr/>
        </p:nvSpPr>
        <p:spPr>
          <a:xfrm rot="10800000">
            <a:off x="3196694" y="8605590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75A32D17-1BC8-4FC5-A29E-EFD3438AD9B4}"/>
              </a:ext>
            </a:extLst>
          </p:cNvPr>
          <p:cNvSpPr/>
          <p:nvPr/>
        </p:nvSpPr>
        <p:spPr>
          <a:xfrm>
            <a:off x="798798" y="7568734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Isosceles Triangle 444">
            <a:extLst>
              <a:ext uri="{FF2B5EF4-FFF2-40B4-BE49-F238E27FC236}">
                <a16:creationId xmlns:a16="http://schemas.microsoft.com/office/drawing/2014/main" id="{9C47F1C9-5CAA-4E8B-98E0-3862E5C342FB}"/>
              </a:ext>
            </a:extLst>
          </p:cNvPr>
          <p:cNvSpPr/>
          <p:nvPr/>
        </p:nvSpPr>
        <p:spPr>
          <a:xfrm rot="10800000">
            <a:off x="3194949" y="767018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EEF9AB4B-6F41-44C8-BE9F-D18A2DB6A91B}"/>
              </a:ext>
            </a:extLst>
          </p:cNvPr>
          <p:cNvSpPr txBox="1"/>
          <p:nvPr/>
        </p:nvSpPr>
        <p:spPr>
          <a:xfrm>
            <a:off x="1073796" y="7618889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0C3DFBA6-7D7B-4D16-9BDC-770EE87A53C0}"/>
              </a:ext>
            </a:extLst>
          </p:cNvPr>
          <p:cNvSpPr/>
          <p:nvPr/>
        </p:nvSpPr>
        <p:spPr>
          <a:xfrm>
            <a:off x="1006796" y="7595574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8C805E7D-834C-457E-9B6D-7FD07B7AD05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4629" y="10393509"/>
            <a:ext cx="171124" cy="191993"/>
          </a:xfrm>
          <a:prstGeom prst="rect">
            <a:avLst/>
          </a:prstGeom>
        </p:spPr>
      </p:pic>
      <p:sp>
        <p:nvSpPr>
          <p:cNvPr id="449" name="Isosceles Triangle 448">
            <a:extLst>
              <a:ext uri="{FF2B5EF4-FFF2-40B4-BE49-F238E27FC236}">
                <a16:creationId xmlns:a16="http://schemas.microsoft.com/office/drawing/2014/main" id="{660684A4-0A53-441B-A9C1-CE6CA9FB1EC7}"/>
              </a:ext>
            </a:extLst>
          </p:cNvPr>
          <p:cNvSpPr/>
          <p:nvPr/>
        </p:nvSpPr>
        <p:spPr>
          <a:xfrm rot="10800000">
            <a:off x="859006" y="7684179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Isosceles Triangle 449">
            <a:extLst>
              <a:ext uri="{FF2B5EF4-FFF2-40B4-BE49-F238E27FC236}">
                <a16:creationId xmlns:a16="http://schemas.microsoft.com/office/drawing/2014/main" id="{A765E330-C3D0-4AAB-BA14-B58CDCFEBA1B}"/>
              </a:ext>
            </a:extLst>
          </p:cNvPr>
          <p:cNvSpPr/>
          <p:nvPr/>
        </p:nvSpPr>
        <p:spPr>
          <a:xfrm rot="10800000">
            <a:off x="3192089" y="801432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4D5A81F1-D2DB-48EE-91D2-16D68579A4C0}"/>
              </a:ext>
            </a:extLst>
          </p:cNvPr>
          <p:cNvSpPr txBox="1"/>
          <p:nvPr/>
        </p:nvSpPr>
        <p:spPr>
          <a:xfrm>
            <a:off x="1652572" y="9161041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57CE9DD8-B961-4940-AF90-7766B4468D1E}"/>
              </a:ext>
            </a:extLst>
          </p:cNvPr>
          <p:cNvSpPr txBox="1"/>
          <p:nvPr/>
        </p:nvSpPr>
        <p:spPr>
          <a:xfrm>
            <a:off x="987902" y="9150727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839E059A-DD7A-47FD-B8E1-78C90C2E4BAD}"/>
              </a:ext>
            </a:extLst>
          </p:cNvPr>
          <p:cNvSpPr/>
          <p:nvPr/>
        </p:nvSpPr>
        <p:spPr>
          <a:xfrm>
            <a:off x="856782" y="9220936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54" name="Isosceles Triangle 453">
            <a:extLst>
              <a:ext uri="{FF2B5EF4-FFF2-40B4-BE49-F238E27FC236}">
                <a16:creationId xmlns:a16="http://schemas.microsoft.com/office/drawing/2014/main" id="{473A588C-DEEC-4094-89BC-4E318209F086}"/>
              </a:ext>
            </a:extLst>
          </p:cNvPr>
          <p:cNvSpPr/>
          <p:nvPr/>
        </p:nvSpPr>
        <p:spPr>
          <a:xfrm rot="10800000">
            <a:off x="835600" y="987675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Isosceles Triangle 454">
            <a:extLst>
              <a:ext uri="{FF2B5EF4-FFF2-40B4-BE49-F238E27FC236}">
                <a16:creationId xmlns:a16="http://schemas.microsoft.com/office/drawing/2014/main" id="{7FD84ABE-8635-4CC5-8A87-1C3DC05C122E}"/>
              </a:ext>
            </a:extLst>
          </p:cNvPr>
          <p:cNvSpPr/>
          <p:nvPr/>
        </p:nvSpPr>
        <p:spPr>
          <a:xfrm rot="10800000">
            <a:off x="3192765" y="920576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EACF8F3-4771-4F44-A598-72CBE6B24349}"/>
              </a:ext>
            </a:extLst>
          </p:cNvPr>
          <p:cNvSpPr/>
          <p:nvPr/>
        </p:nvSpPr>
        <p:spPr>
          <a:xfrm>
            <a:off x="1616642" y="9135467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Isosceles Triangle 456">
            <a:extLst>
              <a:ext uri="{FF2B5EF4-FFF2-40B4-BE49-F238E27FC236}">
                <a16:creationId xmlns:a16="http://schemas.microsoft.com/office/drawing/2014/main" id="{80E6C0B1-E258-41D8-A487-1AB5EF6E3C77}"/>
              </a:ext>
            </a:extLst>
          </p:cNvPr>
          <p:cNvSpPr/>
          <p:nvPr/>
        </p:nvSpPr>
        <p:spPr>
          <a:xfrm rot="10800000">
            <a:off x="3185911" y="988172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9363925F-FB7F-4F32-9B9B-ABF53DE3BC44}"/>
              </a:ext>
            </a:extLst>
          </p:cNvPr>
          <p:cNvSpPr/>
          <p:nvPr/>
        </p:nvSpPr>
        <p:spPr>
          <a:xfrm>
            <a:off x="998966" y="9811495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3C5EF08-0298-4C1B-91B2-853F9EF3FD05}"/>
              </a:ext>
            </a:extLst>
          </p:cNvPr>
          <p:cNvSpPr/>
          <p:nvPr/>
        </p:nvSpPr>
        <p:spPr>
          <a:xfrm>
            <a:off x="1623975" y="9811495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893F270F-D4F3-4BDD-BC1E-94C856F916B5}"/>
              </a:ext>
            </a:extLst>
          </p:cNvPr>
          <p:cNvCxnSpPr>
            <a:cxnSpLocks/>
          </p:cNvCxnSpPr>
          <p:nvPr/>
        </p:nvCxnSpPr>
        <p:spPr>
          <a:xfrm>
            <a:off x="958610" y="9372242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460">
            <a:extLst>
              <a:ext uri="{FF2B5EF4-FFF2-40B4-BE49-F238E27FC236}">
                <a16:creationId xmlns:a16="http://schemas.microsoft.com/office/drawing/2014/main" id="{B141511C-17CD-4CA9-8716-E436CA02B822}"/>
              </a:ext>
            </a:extLst>
          </p:cNvPr>
          <p:cNvSpPr txBox="1"/>
          <p:nvPr/>
        </p:nvSpPr>
        <p:spPr>
          <a:xfrm>
            <a:off x="1074721" y="981933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0BA914B9-007E-4196-8F76-D7B80423DDFE}"/>
              </a:ext>
            </a:extLst>
          </p:cNvPr>
          <p:cNvSpPr txBox="1"/>
          <p:nvPr/>
        </p:nvSpPr>
        <p:spPr>
          <a:xfrm>
            <a:off x="1671233" y="9811495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E7D15EF2-E276-4D7F-BC94-D939D672D302}"/>
              </a:ext>
            </a:extLst>
          </p:cNvPr>
          <p:cNvSpPr txBox="1"/>
          <p:nvPr/>
        </p:nvSpPr>
        <p:spPr>
          <a:xfrm>
            <a:off x="1655185" y="949074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52F125AE-9D21-46DE-92D8-615FDC1EB984}"/>
              </a:ext>
            </a:extLst>
          </p:cNvPr>
          <p:cNvSpPr txBox="1"/>
          <p:nvPr/>
        </p:nvSpPr>
        <p:spPr>
          <a:xfrm>
            <a:off x="990515" y="948043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465" name="Isosceles Triangle 464">
            <a:extLst>
              <a:ext uri="{FF2B5EF4-FFF2-40B4-BE49-F238E27FC236}">
                <a16:creationId xmlns:a16="http://schemas.microsoft.com/office/drawing/2014/main" id="{7D497F35-462D-492E-8B9A-76C546AFC740}"/>
              </a:ext>
            </a:extLst>
          </p:cNvPr>
          <p:cNvSpPr/>
          <p:nvPr/>
        </p:nvSpPr>
        <p:spPr>
          <a:xfrm rot="10800000">
            <a:off x="3188004" y="953547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784CE742-6FE2-43DB-9597-FE497B9D8B1D}"/>
              </a:ext>
            </a:extLst>
          </p:cNvPr>
          <p:cNvSpPr/>
          <p:nvPr/>
        </p:nvSpPr>
        <p:spPr>
          <a:xfrm>
            <a:off x="1619255" y="9465174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A1284996-BC75-4682-9A78-8466468A7025}"/>
              </a:ext>
            </a:extLst>
          </p:cNvPr>
          <p:cNvCxnSpPr>
            <a:cxnSpLocks/>
          </p:cNvCxnSpPr>
          <p:nvPr/>
        </p:nvCxnSpPr>
        <p:spPr>
          <a:xfrm>
            <a:off x="961223" y="9701949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Oval 467">
            <a:extLst>
              <a:ext uri="{FF2B5EF4-FFF2-40B4-BE49-F238E27FC236}">
                <a16:creationId xmlns:a16="http://schemas.microsoft.com/office/drawing/2014/main" id="{55D1AFC7-FCAB-4682-8A83-D8069378B3B9}"/>
              </a:ext>
            </a:extLst>
          </p:cNvPr>
          <p:cNvSpPr/>
          <p:nvPr/>
        </p:nvSpPr>
        <p:spPr>
          <a:xfrm>
            <a:off x="842036" y="9548815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469" name="Picture 468">
            <a:extLst>
              <a:ext uri="{FF2B5EF4-FFF2-40B4-BE49-F238E27FC236}">
                <a16:creationId xmlns:a16="http://schemas.microsoft.com/office/drawing/2014/main" id="{6CF11D95-407E-4A5F-B6DF-30B07435DBDC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2065611" y="8214201"/>
            <a:ext cx="308804" cy="287241"/>
          </a:xfrm>
          <a:prstGeom prst="rect">
            <a:avLst/>
          </a:prstGeom>
        </p:spPr>
      </p:pic>
      <p:sp>
        <p:nvSpPr>
          <p:cNvPr id="488" name="Rectangle 487">
            <a:extLst>
              <a:ext uri="{FF2B5EF4-FFF2-40B4-BE49-F238E27FC236}">
                <a16:creationId xmlns:a16="http://schemas.microsoft.com/office/drawing/2014/main" id="{0C9A39D4-E5C3-4634-988B-48F89E1032FD}"/>
              </a:ext>
            </a:extLst>
          </p:cNvPr>
          <p:cNvSpPr/>
          <p:nvPr/>
        </p:nvSpPr>
        <p:spPr>
          <a:xfrm>
            <a:off x="3772568" y="7530548"/>
            <a:ext cx="2541759" cy="38813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C877E11C-252E-467D-81C8-6858452261B0}"/>
              </a:ext>
            </a:extLst>
          </p:cNvPr>
          <p:cNvSpPr/>
          <p:nvPr/>
        </p:nvSpPr>
        <p:spPr>
          <a:xfrm>
            <a:off x="3800821" y="9131329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7325A265-D080-46EF-ACE5-74265011434A}"/>
              </a:ext>
            </a:extLst>
          </p:cNvPr>
          <p:cNvSpPr txBox="1"/>
          <p:nvPr/>
        </p:nvSpPr>
        <p:spPr>
          <a:xfrm>
            <a:off x="4620989" y="7985369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7C58CE7C-A4AB-4947-AB20-557B2E452DC7}"/>
              </a:ext>
            </a:extLst>
          </p:cNvPr>
          <p:cNvSpPr txBox="1"/>
          <p:nvPr/>
        </p:nvSpPr>
        <p:spPr>
          <a:xfrm>
            <a:off x="3960367" y="7992483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9C18D397-9BA2-4A56-972B-FCB2ABDE740A}"/>
              </a:ext>
            </a:extLst>
          </p:cNvPr>
          <p:cNvSpPr txBox="1"/>
          <p:nvPr/>
        </p:nvSpPr>
        <p:spPr>
          <a:xfrm>
            <a:off x="4614760" y="9085799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93677428-A87D-4E20-BFDD-E61FAE5ABBF9}"/>
              </a:ext>
            </a:extLst>
          </p:cNvPr>
          <p:cNvSpPr txBox="1"/>
          <p:nvPr/>
        </p:nvSpPr>
        <p:spPr>
          <a:xfrm>
            <a:off x="3948649" y="907256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5E0338CD-5152-440C-9473-5C201DF2F316}"/>
              </a:ext>
            </a:extLst>
          </p:cNvPr>
          <p:cNvSpPr/>
          <p:nvPr/>
        </p:nvSpPr>
        <p:spPr>
          <a:xfrm>
            <a:off x="3816437" y="8075193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E4D63E7B-16B5-44CC-965F-F6157CF01B53}"/>
              </a:ext>
            </a:extLst>
          </p:cNvPr>
          <p:cNvGrpSpPr/>
          <p:nvPr/>
        </p:nvGrpSpPr>
        <p:grpSpPr>
          <a:xfrm>
            <a:off x="5881725" y="10767163"/>
            <a:ext cx="452811" cy="489410"/>
            <a:chOff x="3663082" y="5130920"/>
            <a:chExt cx="343364" cy="369332"/>
          </a:xfrm>
        </p:grpSpPr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287DE581-EF58-47D4-9436-0AB2B644E4D0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3EB220F0-5215-4F40-97A2-D367F4EAA14F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98" name="Rectangle 497">
            <a:extLst>
              <a:ext uri="{FF2B5EF4-FFF2-40B4-BE49-F238E27FC236}">
                <a16:creationId xmlns:a16="http://schemas.microsoft.com/office/drawing/2014/main" id="{2A19947C-7CA7-40C1-9FE7-0061469F4B43}"/>
              </a:ext>
            </a:extLst>
          </p:cNvPr>
          <p:cNvSpPr/>
          <p:nvPr/>
        </p:nvSpPr>
        <p:spPr>
          <a:xfrm>
            <a:off x="3944463" y="7971545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9C1283E4-191C-44AB-A365-7A4CB2B1D8FB}"/>
              </a:ext>
            </a:extLst>
          </p:cNvPr>
          <p:cNvSpPr/>
          <p:nvPr/>
        </p:nvSpPr>
        <p:spPr>
          <a:xfrm>
            <a:off x="4596950" y="7972773"/>
            <a:ext cx="1716867" cy="98163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B6242FCE-E41E-4B49-A9EB-071F0F2AB86A}"/>
              </a:ext>
            </a:extLst>
          </p:cNvPr>
          <p:cNvSpPr/>
          <p:nvPr/>
        </p:nvSpPr>
        <p:spPr>
          <a:xfrm>
            <a:off x="4589132" y="9064623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46EC5769-2C7A-40E5-9E2F-E8AC52874DFC}"/>
              </a:ext>
            </a:extLst>
          </p:cNvPr>
          <p:cNvSpPr/>
          <p:nvPr/>
        </p:nvSpPr>
        <p:spPr>
          <a:xfrm>
            <a:off x="3953026" y="9063663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Isosceles Triangle 501">
            <a:extLst>
              <a:ext uri="{FF2B5EF4-FFF2-40B4-BE49-F238E27FC236}">
                <a16:creationId xmlns:a16="http://schemas.microsoft.com/office/drawing/2014/main" id="{FCAFE6D9-1AA8-47C5-8595-BADEBB20D65C}"/>
              </a:ext>
            </a:extLst>
          </p:cNvPr>
          <p:cNvSpPr/>
          <p:nvPr/>
        </p:nvSpPr>
        <p:spPr>
          <a:xfrm rot="10800000">
            <a:off x="6160776" y="9156396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FB7B3199-5EBF-4C9B-8363-8B4DAE95FE7E}"/>
              </a:ext>
            </a:extLst>
          </p:cNvPr>
          <p:cNvSpPr/>
          <p:nvPr/>
        </p:nvSpPr>
        <p:spPr>
          <a:xfrm>
            <a:off x="3770220" y="7595195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Isosceles Triangle 503">
            <a:extLst>
              <a:ext uri="{FF2B5EF4-FFF2-40B4-BE49-F238E27FC236}">
                <a16:creationId xmlns:a16="http://schemas.microsoft.com/office/drawing/2014/main" id="{1786FF56-014C-4F58-B418-4D98C0A4AAFB}"/>
              </a:ext>
            </a:extLst>
          </p:cNvPr>
          <p:cNvSpPr/>
          <p:nvPr/>
        </p:nvSpPr>
        <p:spPr>
          <a:xfrm rot="10800000">
            <a:off x="6166371" y="769664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CE2584BE-025E-4F80-B5CF-D00C48100EFD}"/>
              </a:ext>
            </a:extLst>
          </p:cNvPr>
          <p:cNvSpPr txBox="1"/>
          <p:nvPr/>
        </p:nvSpPr>
        <p:spPr>
          <a:xfrm>
            <a:off x="4045218" y="7645350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ACD28078-D821-4EB7-8FB6-579501309E70}"/>
              </a:ext>
            </a:extLst>
          </p:cNvPr>
          <p:cNvSpPr/>
          <p:nvPr/>
        </p:nvSpPr>
        <p:spPr>
          <a:xfrm>
            <a:off x="3978218" y="7622035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7" name="Picture 506">
            <a:extLst>
              <a:ext uri="{FF2B5EF4-FFF2-40B4-BE49-F238E27FC236}">
                <a16:creationId xmlns:a16="http://schemas.microsoft.com/office/drawing/2014/main" id="{31D369D5-9A78-4312-8635-F34B61E3EE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78370" y="10923048"/>
            <a:ext cx="171124" cy="191993"/>
          </a:xfrm>
          <a:prstGeom prst="rect">
            <a:avLst/>
          </a:prstGeom>
        </p:spPr>
      </p:pic>
      <p:sp>
        <p:nvSpPr>
          <p:cNvPr id="508" name="Isosceles Triangle 507">
            <a:extLst>
              <a:ext uri="{FF2B5EF4-FFF2-40B4-BE49-F238E27FC236}">
                <a16:creationId xmlns:a16="http://schemas.microsoft.com/office/drawing/2014/main" id="{FF6598BC-A201-4037-BAB1-DC6963CFAB32}"/>
              </a:ext>
            </a:extLst>
          </p:cNvPr>
          <p:cNvSpPr/>
          <p:nvPr/>
        </p:nvSpPr>
        <p:spPr>
          <a:xfrm rot="10800000">
            <a:off x="3830428" y="7710640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Isosceles Triangle 508">
            <a:extLst>
              <a:ext uri="{FF2B5EF4-FFF2-40B4-BE49-F238E27FC236}">
                <a16:creationId xmlns:a16="http://schemas.microsoft.com/office/drawing/2014/main" id="{D1AC8184-6B91-4327-A19D-A52EA22E3C9A}"/>
              </a:ext>
            </a:extLst>
          </p:cNvPr>
          <p:cNvSpPr/>
          <p:nvPr/>
        </p:nvSpPr>
        <p:spPr>
          <a:xfrm rot="10800000">
            <a:off x="6163511" y="804078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B4AB3597-C2CE-47E8-B0F2-E8F35555BF5C}"/>
              </a:ext>
            </a:extLst>
          </p:cNvPr>
          <p:cNvSpPr txBox="1"/>
          <p:nvPr/>
        </p:nvSpPr>
        <p:spPr>
          <a:xfrm>
            <a:off x="4633295" y="972851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78308C78-AC76-4628-9E23-E6AD7463A355}"/>
              </a:ext>
            </a:extLst>
          </p:cNvPr>
          <p:cNvSpPr txBox="1"/>
          <p:nvPr/>
        </p:nvSpPr>
        <p:spPr>
          <a:xfrm>
            <a:off x="3968625" y="971820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ECF51163-79F7-4118-9360-E6CAFFB1DD6E}"/>
              </a:ext>
            </a:extLst>
          </p:cNvPr>
          <p:cNvSpPr/>
          <p:nvPr/>
        </p:nvSpPr>
        <p:spPr>
          <a:xfrm>
            <a:off x="3837505" y="9788413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13" name="Isosceles Triangle 512">
            <a:extLst>
              <a:ext uri="{FF2B5EF4-FFF2-40B4-BE49-F238E27FC236}">
                <a16:creationId xmlns:a16="http://schemas.microsoft.com/office/drawing/2014/main" id="{F3238E8E-6837-44E8-9FAE-7DBED2B3223A}"/>
              </a:ext>
            </a:extLst>
          </p:cNvPr>
          <p:cNvSpPr/>
          <p:nvPr/>
        </p:nvSpPr>
        <p:spPr>
          <a:xfrm rot="10800000">
            <a:off x="3816323" y="10444234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Isosceles Triangle 513">
            <a:extLst>
              <a:ext uri="{FF2B5EF4-FFF2-40B4-BE49-F238E27FC236}">
                <a16:creationId xmlns:a16="http://schemas.microsoft.com/office/drawing/2014/main" id="{391BD424-ED08-413F-B018-F57219B6EE6C}"/>
              </a:ext>
            </a:extLst>
          </p:cNvPr>
          <p:cNvSpPr/>
          <p:nvPr/>
        </p:nvSpPr>
        <p:spPr>
          <a:xfrm rot="10800000">
            <a:off x="6173488" y="977324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2BA4A729-35FC-4EE5-A962-388B8F74CCFA}"/>
              </a:ext>
            </a:extLst>
          </p:cNvPr>
          <p:cNvSpPr/>
          <p:nvPr/>
        </p:nvSpPr>
        <p:spPr>
          <a:xfrm>
            <a:off x="4597365" y="9702944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Isosceles Triangle 515">
            <a:extLst>
              <a:ext uri="{FF2B5EF4-FFF2-40B4-BE49-F238E27FC236}">
                <a16:creationId xmlns:a16="http://schemas.microsoft.com/office/drawing/2014/main" id="{F41B9D5E-57D8-4C44-9D96-37DD6A4E5124}"/>
              </a:ext>
            </a:extLst>
          </p:cNvPr>
          <p:cNvSpPr/>
          <p:nvPr/>
        </p:nvSpPr>
        <p:spPr>
          <a:xfrm rot="10800000">
            <a:off x="6166634" y="1044920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4B46678B-0929-49CF-9FBB-C120BFC59916}"/>
              </a:ext>
            </a:extLst>
          </p:cNvPr>
          <p:cNvSpPr/>
          <p:nvPr/>
        </p:nvSpPr>
        <p:spPr>
          <a:xfrm>
            <a:off x="3979689" y="10378972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4642CD0D-184D-4661-9C99-B2D1EFCAA65B}"/>
              </a:ext>
            </a:extLst>
          </p:cNvPr>
          <p:cNvSpPr/>
          <p:nvPr/>
        </p:nvSpPr>
        <p:spPr>
          <a:xfrm>
            <a:off x="4604698" y="10378972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5FECDA7E-AC17-43A4-ABBB-153479C74C97}"/>
              </a:ext>
            </a:extLst>
          </p:cNvPr>
          <p:cNvCxnSpPr>
            <a:cxnSpLocks/>
          </p:cNvCxnSpPr>
          <p:nvPr/>
        </p:nvCxnSpPr>
        <p:spPr>
          <a:xfrm>
            <a:off x="3939333" y="9939719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209489D9-9F81-4A70-A300-30FD6EACABF8}"/>
              </a:ext>
            </a:extLst>
          </p:cNvPr>
          <p:cNvSpPr txBox="1"/>
          <p:nvPr/>
        </p:nvSpPr>
        <p:spPr>
          <a:xfrm>
            <a:off x="4055444" y="1038681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824F2436-7C12-4D0E-BD77-9377A6ED57E4}"/>
              </a:ext>
            </a:extLst>
          </p:cNvPr>
          <p:cNvSpPr txBox="1"/>
          <p:nvPr/>
        </p:nvSpPr>
        <p:spPr>
          <a:xfrm>
            <a:off x="4651956" y="1037897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64C0A918-CF38-46BF-852C-D3D58E7FD959}"/>
              </a:ext>
            </a:extLst>
          </p:cNvPr>
          <p:cNvSpPr txBox="1"/>
          <p:nvPr/>
        </p:nvSpPr>
        <p:spPr>
          <a:xfrm>
            <a:off x="4635908" y="10058225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795F2B34-8F4C-4B51-8AEF-5BD6C465F08C}"/>
              </a:ext>
            </a:extLst>
          </p:cNvPr>
          <p:cNvSpPr txBox="1"/>
          <p:nvPr/>
        </p:nvSpPr>
        <p:spPr>
          <a:xfrm>
            <a:off x="3971238" y="10047911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524" name="Isosceles Triangle 523">
            <a:extLst>
              <a:ext uri="{FF2B5EF4-FFF2-40B4-BE49-F238E27FC236}">
                <a16:creationId xmlns:a16="http://schemas.microsoft.com/office/drawing/2014/main" id="{7024249F-EE60-440D-B2FF-6391586513AD}"/>
              </a:ext>
            </a:extLst>
          </p:cNvPr>
          <p:cNvSpPr/>
          <p:nvPr/>
        </p:nvSpPr>
        <p:spPr>
          <a:xfrm rot="10800000">
            <a:off x="6168727" y="1010295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7B65952B-B333-43DC-A196-80DFA01BFBC8}"/>
              </a:ext>
            </a:extLst>
          </p:cNvPr>
          <p:cNvSpPr/>
          <p:nvPr/>
        </p:nvSpPr>
        <p:spPr>
          <a:xfrm>
            <a:off x="4599978" y="10032651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6D23AE52-168B-4EBE-BAE2-7347972A50B8}"/>
              </a:ext>
            </a:extLst>
          </p:cNvPr>
          <p:cNvCxnSpPr>
            <a:cxnSpLocks/>
          </p:cNvCxnSpPr>
          <p:nvPr/>
        </p:nvCxnSpPr>
        <p:spPr>
          <a:xfrm>
            <a:off x="3941946" y="10269426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Oval 526">
            <a:extLst>
              <a:ext uri="{FF2B5EF4-FFF2-40B4-BE49-F238E27FC236}">
                <a16:creationId xmlns:a16="http://schemas.microsoft.com/office/drawing/2014/main" id="{28652D27-FE46-417D-9431-13857FD9E633}"/>
              </a:ext>
            </a:extLst>
          </p:cNvPr>
          <p:cNvSpPr/>
          <p:nvPr/>
        </p:nvSpPr>
        <p:spPr>
          <a:xfrm>
            <a:off x="3822759" y="10116292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528" name="Picture 527">
            <a:extLst>
              <a:ext uri="{FF2B5EF4-FFF2-40B4-BE49-F238E27FC236}">
                <a16:creationId xmlns:a16="http://schemas.microsoft.com/office/drawing/2014/main" id="{5B85F951-F07C-42F2-BCD5-28DC7FE85F9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6103000" y="9270461"/>
            <a:ext cx="308804" cy="287241"/>
          </a:xfrm>
          <a:prstGeom prst="rect">
            <a:avLst/>
          </a:prstGeom>
        </p:spPr>
      </p:pic>
      <p:grpSp>
        <p:nvGrpSpPr>
          <p:cNvPr id="529" name="Group 528">
            <a:extLst>
              <a:ext uri="{FF2B5EF4-FFF2-40B4-BE49-F238E27FC236}">
                <a16:creationId xmlns:a16="http://schemas.microsoft.com/office/drawing/2014/main" id="{B0CB8C39-558A-4BBA-9562-CE379563A16E}"/>
              </a:ext>
            </a:extLst>
          </p:cNvPr>
          <p:cNvGrpSpPr/>
          <p:nvPr/>
        </p:nvGrpSpPr>
        <p:grpSpPr>
          <a:xfrm>
            <a:off x="4606414" y="8683087"/>
            <a:ext cx="1559398" cy="233956"/>
            <a:chOff x="2184414" y="6126057"/>
            <a:chExt cx="1559398" cy="233956"/>
          </a:xfrm>
        </p:grpSpPr>
        <p:pic>
          <p:nvPicPr>
            <p:cNvPr id="530" name="Picture 529">
              <a:extLst>
                <a:ext uri="{FF2B5EF4-FFF2-40B4-BE49-F238E27FC236}">
                  <a16:creationId xmlns:a16="http://schemas.microsoft.com/office/drawing/2014/main" id="{53B8B0E6-B366-4307-A4EE-BAA7B5733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531" name="Picture 530">
              <a:extLst>
                <a:ext uri="{FF2B5EF4-FFF2-40B4-BE49-F238E27FC236}">
                  <a16:creationId xmlns:a16="http://schemas.microsoft.com/office/drawing/2014/main" id="{91727BEF-E9A2-4608-B318-069DC022E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532" name="Picture 531">
              <a:extLst>
                <a:ext uri="{FF2B5EF4-FFF2-40B4-BE49-F238E27FC236}">
                  <a16:creationId xmlns:a16="http://schemas.microsoft.com/office/drawing/2014/main" id="{5E9F334A-0C26-4A87-804E-8EB748DA4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533" name="Picture 532">
              <a:extLst>
                <a:ext uri="{FF2B5EF4-FFF2-40B4-BE49-F238E27FC236}">
                  <a16:creationId xmlns:a16="http://schemas.microsoft.com/office/drawing/2014/main" id="{3F467FA0-F23E-4EFC-AA32-0D71C77E6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pic>
        <p:nvPicPr>
          <p:cNvPr id="534" name="Picture 533">
            <a:extLst>
              <a:ext uri="{FF2B5EF4-FFF2-40B4-BE49-F238E27FC236}">
                <a16:creationId xmlns:a16="http://schemas.microsoft.com/office/drawing/2014/main" id="{EB73C85D-84BD-4F0D-A44A-BE9763D114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9571" y="8719903"/>
            <a:ext cx="201988" cy="222187"/>
          </a:xfrm>
          <a:prstGeom prst="rect">
            <a:avLst/>
          </a:prstGeom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703B1EBE-C705-4D08-BE1B-AFBA24A3C26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07936" y="8705802"/>
            <a:ext cx="1905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45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670571" y="6185983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1044458" y="6180203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2337876" y="6188863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2711763" y="6183083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4005181" y="6188863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4379068" y="6183083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61E634-456D-485D-A603-9F1543236102}"/>
              </a:ext>
            </a:extLst>
          </p:cNvPr>
          <p:cNvSpPr/>
          <p:nvPr/>
        </p:nvSpPr>
        <p:spPr>
          <a:xfrm>
            <a:off x="604372" y="6599584"/>
            <a:ext cx="12862117" cy="7644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11C24B3C-4EBB-471E-9E77-83020595396F}"/>
              </a:ext>
            </a:extLst>
          </p:cNvPr>
          <p:cNvSpPr/>
          <p:nvPr/>
        </p:nvSpPr>
        <p:spPr>
          <a:xfrm>
            <a:off x="10704213" y="760668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0EFA75E9-B351-498E-B559-85FAAC438B0F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29A4387D-F94C-4716-9888-EF7B704A8599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398" name="Isosceles Triangle 397">
            <a:extLst>
              <a:ext uri="{FF2B5EF4-FFF2-40B4-BE49-F238E27FC236}">
                <a16:creationId xmlns:a16="http://schemas.microsoft.com/office/drawing/2014/main" id="{A395CBB4-5F30-449D-8376-1C55C52D8964}"/>
              </a:ext>
            </a:extLst>
          </p:cNvPr>
          <p:cNvSpPr/>
          <p:nvPr/>
        </p:nvSpPr>
        <p:spPr>
          <a:xfrm rot="10800000">
            <a:off x="11013747" y="857169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6" name="Picture 405">
            <a:extLst>
              <a:ext uri="{FF2B5EF4-FFF2-40B4-BE49-F238E27FC236}">
                <a16:creationId xmlns:a16="http://schemas.microsoft.com/office/drawing/2014/main" id="{93357486-DB6E-4FDE-A7B8-8E7ED0CB5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407" name="TextBox 406">
            <a:extLst>
              <a:ext uri="{FF2B5EF4-FFF2-40B4-BE49-F238E27FC236}">
                <a16:creationId xmlns:a16="http://schemas.microsoft.com/office/drawing/2014/main" id="{B2421B3A-6E7A-4CE4-8399-066ACB09C2D1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CACB9D0-8D43-4258-A61E-0FB0D29BC844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B3F09967-3A45-48F2-A5C1-318A2A64D9AF}"/>
              </a:ext>
            </a:extLst>
          </p:cNvPr>
          <p:cNvSpPr txBox="1"/>
          <p:nvPr/>
        </p:nvSpPr>
        <p:spPr>
          <a:xfrm>
            <a:off x="10661094" y="105797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Progress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01834E59-2614-46BC-931A-EFEBC7716060}"/>
              </a:ext>
            </a:extLst>
          </p:cNvPr>
          <p:cNvSpPr txBox="1"/>
          <p:nvPr/>
        </p:nvSpPr>
        <p:spPr>
          <a:xfrm>
            <a:off x="5043448" y="2938110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F2E58591-E5A1-455B-8657-5FB7F70B3A6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228DF294-E1FA-4CBF-B866-54EB126DAE81}"/>
              </a:ext>
            </a:extLst>
          </p:cNvPr>
          <p:cNvSpPr/>
          <p:nvPr/>
        </p:nvSpPr>
        <p:spPr>
          <a:xfrm>
            <a:off x="773306" y="3746964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5B1CF-2B36-4812-B8B5-E47491F4A357}"/>
              </a:ext>
            </a:extLst>
          </p:cNvPr>
          <p:cNvSpPr/>
          <p:nvPr/>
        </p:nvSpPr>
        <p:spPr>
          <a:xfrm>
            <a:off x="576003" y="2174268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02268FC-CCB2-4DA9-94C6-BE470A47246E}"/>
              </a:ext>
            </a:extLst>
          </p:cNvPr>
          <p:cNvSpPr/>
          <p:nvPr/>
        </p:nvSpPr>
        <p:spPr>
          <a:xfrm>
            <a:off x="879717" y="322550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B640D32-634E-4DA9-ACB7-B4846B2B0E9B}"/>
              </a:ext>
            </a:extLst>
          </p:cNvPr>
          <p:cNvSpPr txBox="1"/>
          <p:nvPr/>
        </p:nvSpPr>
        <p:spPr>
          <a:xfrm>
            <a:off x="773306" y="2954993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51" name="Graphic 150" descr="Checkmark">
            <a:extLst>
              <a:ext uri="{FF2B5EF4-FFF2-40B4-BE49-F238E27FC236}">
                <a16:creationId xmlns:a16="http://schemas.microsoft.com/office/drawing/2014/main" id="{4B88CFBC-B800-4587-9361-892BA974A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617" y="3297579"/>
            <a:ext cx="273519" cy="273519"/>
          </a:xfrm>
          <a:prstGeom prst="rect">
            <a:avLst/>
          </a:prstGeom>
        </p:spPr>
      </p:pic>
      <p:pic>
        <p:nvPicPr>
          <p:cNvPr id="152" name="Graphic 151" descr="Link">
            <a:extLst>
              <a:ext uri="{FF2B5EF4-FFF2-40B4-BE49-F238E27FC236}">
                <a16:creationId xmlns:a16="http://schemas.microsoft.com/office/drawing/2014/main" id="{2999113B-570E-46E6-B0F7-72DFC6FA7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0592" y="3210670"/>
            <a:ext cx="370265" cy="370265"/>
          </a:xfrm>
          <a:prstGeom prst="rect">
            <a:avLst/>
          </a:prstGeom>
        </p:spPr>
      </p:pic>
      <p:pic>
        <p:nvPicPr>
          <p:cNvPr id="153" name="Graphic 152" descr="List">
            <a:extLst>
              <a:ext uri="{FF2B5EF4-FFF2-40B4-BE49-F238E27FC236}">
                <a16:creationId xmlns:a16="http://schemas.microsoft.com/office/drawing/2014/main" id="{AA63F8A7-D8B3-4641-9C38-35DCCCC1F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7707" y="3229738"/>
            <a:ext cx="301673" cy="301673"/>
          </a:xfrm>
          <a:prstGeom prst="rect">
            <a:avLst/>
          </a:prstGeom>
        </p:spPr>
      </p:pic>
      <p:pic>
        <p:nvPicPr>
          <p:cNvPr id="154" name="Graphic 153" descr="Eye">
            <a:extLst>
              <a:ext uri="{FF2B5EF4-FFF2-40B4-BE49-F238E27FC236}">
                <a16:creationId xmlns:a16="http://schemas.microsoft.com/office/drawing/2014/main" id="{1FF63CD5-CB2C-4E4C-9F68-3F3B928C92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9861" y="3230213"/>
            <a:ext cx="370265" cy="370265"/>
          </a:xfrm>
          <a:prstGeom prst="rect">
            <a:avLst/>
          </a:prstGeom>
        </p:spPr>
      </p:pic>
      <p:pic>
        <p:nvPicPr>
          <p:cNvPr id="155" name="Graphic 154" descr="Lightbulb">
            <a:extLst>
              <a:ext uri="{FF2B5EF4-FFF2-40B4-BE49-F238E27FC236}">
                <a16:creationId xmlns:a16="http://schemas.microsoft.com/office/drawing/2014/main" id="{0262C3C3-79A7-4EB6-98F1-7FBF753591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8902" y="3231896"/>
            <a:ext cx="299515" cy="299515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8FA9F99A-C43E-4256-832F-0E944B3552DA}"/>
              </a:ext>
            </a:extLst>
          </p:cNvPr>
          <p:cNvSpPr/>
          <p:nvPr/>
        </p:nvSpPr>
        <p:spPr>
          <a:xfrm>
            <a:off x="1739701" y="320850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D2930D5-C807-4218-B6A2-5F1A2711CACB}"/>
              </a:ext>
            </a:extLst>
          </p:cNvPr>
          <p:cNvSpPr/>
          <p:nvPr/>
        </p:nvSpPr>
        <p:spPr>
          <a:xfrm>
            <a:off x="2259792" y="319810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BA4C53D-4D7B-437C-96B3-5890A8CD5CF4}"/>
              </a:ext>
            </a:extLst>
          </p:cNvPr>
          <p:cNvSpPr/>
          <p:nvPr/>
        </p:nvSpPr>
        <p:spPr>
          <a:xfrm>
            <a:off x="3293251" y="318458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D656E94-2A51-41B4-9AA9-8EFD1B2A0040}"/>
              </a:ext>
            </a:extLst>
          </p:cNvPr>
          <p:cNvSpPr/>
          <p:nvPr/>
        </p:nvSpPr>
        <p:spPr>
          <a:xfrm>
            <a:off x="4333944" y="31839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38F430C-B00E-465F-90E2-655E7FA5B7BB}"/>
              </a:ext>
            </a:extLst>
          </p:cNvPr>
          <p:cNvSpPr txBox="1"/>
          <p:nvPr/>
        </p:nvSpPr>
        <p:spPr>
          <a:xfrm>
            <a:off x="1664816" y="2922024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2C63B3B-611B-49D6-A52E-255FDAE0798D}"/>
              </a:ext>
            </a:extLst>
          </p:cNvPr>
          <p:cNvSpPr txBox="1"/>
          <p:nvPr/>
        </p:nvSpPr>
        <p:spPr>
          <a:xfrm>
            <a:off x="2100602" y="2915511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75BC57A-6264-41BB-AB36-1B66DE2C8A15}"/>
              </a:ext>
            </a:extLst>
          </p:cNvPr>
          <p:cNvSpPr txBox="1"/>
          <p:nvPr/>
        </p:nvSpPr>
        <p:spPr>
          <a:xfrm>
            <a:off x="3280760" y="2927669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F200A94-0078-48CC-A867-18595CEE0143}"/>
              </a:ext>
            </a:extLst>
          </p:cNvPr>
          <p:cNvGrpSpPr/>
          <p:nvPr/>
        </p:nvGrpSpPr>
        <p:grpSpPr>
          <a:xfrm>
            <a:off x="5540998" y="3185808"/>
            <a:ext cx="410584" cy="391973"/>
            <a:chOff x="5058700" y="5220208"/>
            <a:chExt cx="410584" cy="391973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63DDBFFE-1A5C-4BC5-81F9-083F401DEACC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5" name="Graphic 164" descr="Forbidden">
              <a:extLst>
                <a:ext uri="{FF2B5EF4-FFF2-40B4-BE49-F238E27FC236}">
                  <a16:creationId xmlns:a16="http://schemas.microsoft.com/office/drawing/2014/main" id="{166092B4-4E2C-42CE-A49E-C14BBC0A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4DA0E0F6-6E96-4481-AB9D-564D5B7C1681}"/>
              </a:ext>
            </a:extLst>
          </p:cNvPr>
          <p:cNvSpPr txBox="1"/>
          <p:nvPr/>
        </p:nvSpPr>
        <p:spPr>
          <a:xfrm>
            <a:off x="3761850" y="2889541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37A9E03-88DC-4018-9B97-BC0EF90B64ED}"/>
              </a:ext>
            </a:extLst>
          </p:cNvPr>
          <p:cNvSpPr/>
          <p:nvPr/>
        </p:nvSpPr>
        <p:spPr>
          <a:xfrm>
            <a:off x="3832501" y="317519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Picture 4" descr="Image result for trash icon">
            <a:extLst>
              <a:ext uri="{FF2B5EF4-FFF2-40B4-BE49-F238E27FC236}">
                <a16:creationId xmlns:a16="http://schemas.microsoft.com/office/drawing/2014/main" id="{FCB2978E-F89D-4597-B9E9-57D6C622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59" y="3193888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D6CA0384-DA39-4112-9259-9AE8F9B45727}"/>
              </a:ext>
            </a:extLst>
          </p:cNvPr>
          <p:cNvSpPr txBox="1"/>
          <p:nvPr/>
        </p:nvSpPr>
        <p:spPr>
          <a:xfrm>
            <a:off x="4250770" y="2921760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B21C86A-E69C-434E-B9FE-5B04AF48929A}"/>
              </a:ext>
            </a:extLst>
          </p:cNvPr>
          <p:cNvGrpSpPr/>
          <p:nvPr/>
        </p:nvGrpSpPr>
        <p:grpSpPr>
          <a:xfrm>
            <a:off x="2708985" y="2924311"/>
            <a:ext cx="657552" cy="649879"/>
            <a:chOff x="3430783" y="5313027"/>
            <a:chExt cx="657552" cy="649879"/>
          </a:xfrm>
        </p:grpSpPr>
        <p:pic>
          <p:nvPicPr>
            <p:cNvPr id="171" name="Graphic 170" descr="Link">
              <a:extLst>
                <a:ext uri="{FF2B5EF4-FFF2-40B4-BE49-F238E27FC236}">
                  <a16:creationId xmlns:a16="http://schemas.microsoft.com/office/drawing/2014/main" id="{CC58694F-B4AC-4140-8246-FC924DDCC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D3CB795-F10B-448B-AF59-212E01AC666B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184D2F10-E45F-40E0-AB10-69AC95DC889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09C85DD4-F251-4F61-AAB0-43FDC6C84516}"/>
              </a:ext>
            </a:extLst>
          </p:cNvPr>
          <p:cNvSpPr txBox="1"/>
          <p:nvPr/>
        </p:nvSpPr>
        <p:spPr>
          <a:xfrm>
            <a:off x="847080" y="3753599"/>
            <a:ext cx="243368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02/10/2019</a:t>
            </a:r>
          </a:p>
          <a:p>
            <a:r>
              <a:rPr lang="en-US" sz="1013" dirty="0">
                <a:solidFill>
                  <a:srgbClr val="FF6600"/>
                </a:solidFill>
              </a:rPr>
              <a:t>Should we remove product?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040B294-857D-4FFC-BA9A-0D692C3BC5B6}"/>
              </a:ext>
            </a:extLst>
          </p:cNvPr>
          <p:cNvSpPr txBox="1"/>
          <p:nvPr/>
        </p:nvSpPr>
        <p:spPr>
          <a:xfrm>
            <a:off x="629099" y="2272484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5D289C8-3882-44D3-A0E5-A8A0951E924A}"/>
              </a:ext>
            </a:extLst>
          </p:cNvPr>
          <p:cNvCxnSpPr>
            <a:cxnSpLocks/>
          </p:cNvCxnSpPr>
          <p:nvPr/>
        </p:nvCxnSpPr>
        <p:spPr>
          <a:xfrm flipV="1">
            <a:off x="652710" y="2786381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526EE2B8-ABE6-4827-B235-3E8A7F3C8EE2}"/>
              </a:ext>
            </a:extLst>
          </p:cNvPr>
          <p:cNvSpPr txBox="1"/>
          <p:nvPr/>
        </p:nvSpPr>
        <p:spPr>
          <a:xfrm>
            <a:off x="11701669" y="2898194"/>
            <a:ext cx="10182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490D573-9020-4818-A41C-21494CCFEABC}"/>
              </a:ext>
            </a:extLst>
          </p:cNvPr>
          <p:cNvSpPr/>
          <p:nvPr/>
        </p:nvSpPr>
        <p:spPr>
          <a:xfrm>
            <a:off x="7352757" y="3721958"/>
            <a:ext cx="5911194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3E558F7-895F-4090-A676-60F09E2AEF68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56FDEDF-C4D6-4B17-AA4A-5F7ED4458870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07" name="Graphic 206" descr="Checkmark">
            <a:extLst>
              <a:ext uri="{FF2B5EF4-FFF2-40B4-BE49-F238E27FC236}">
                <a16:creationId xmlns:a16="http://schemas.microsoft.com/office/drawing/2014/main" id="{606DB231-E9D3-4BE5-A1D9-7E5ACD08A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08" name="Graphic 207" descr="Link">
            <a:extLst>
              <a:ext uri="{FF2B5EF4-FFF2-40B4-BE49-F238E27FC236}">
                <a16:creationId xmlns:a16="http://schemas.microsoft.com/office/drawing/2014/main" id="{27442CFE-CDA8-47DA-8373-CC5FEFEDA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09" name="Graphic 208" descr="List">
            <a:extLst>
              <a:ext uri="{FF2B5EF4-FFF2-40B4-BE49-F238E27FC236}">
                <a16:creationId xmlns:a16="http://schemas.microsoft.com/office/drawing/2014/main" id="{219DF57F-C311-41BC-A401-6B385C0BD1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10" name="Graphic 209" descr="Eye">
            <a:extLst>
              <a:ext uri="{FF2B5EF4-FFF2-40B4-BE49-F238E27FC236}">
                <a16:creationId xmlns:a16="http://schemas.microsoft.com/office/drawing/2014/main" id="{BB0FAC04-0E47-41BE-A9EF-5888F725E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11" name="Graphic 210" descr="Lightbulb">
            <a:extLst>
              <a:ext uri="{FF2B5EF4-FFF2-40B4-BE49-F238E27FC236}">
                <a16:creationId xmlns:a16="http://schemas.microsoft.com/office/drawing/2014/main" id="{13950BB0-C270-4CF9-A3C5-B5C56F3513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A065371A-C589-46B6-80B3-7DF9844105E2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4DC1FE9-41BF-4456-A7E9-551E7EEA30AF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06F53A71-7826-4CAC-A2FD-F5358736042A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073D9BFE-D3AA-467C-B7B5-F2F69090A192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8074F5C-C6D5-48F1-A8D1-865459AC034A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A60E0EBF-3255-4D3F-9943-E18222B8658D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2FBF350-3463-4265-A046-7C7D52CD9574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8D2A8BF-8EA4-487F-8FA3-A48033C97418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0EA5698-8E17-45A9-9FF0-9BED597B2C72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1" name="Graphic 220" descr="Forbidden">
              <a:extLst>
                <a:ext uri="{FF2B5EF4-FFF2-40B4-BE49-F238E27FC236}">
                  <a16:creationId xmlns:a16="http://schemas.microsoft.com/office/drawing/2014/main" id="{0A6D566F-5986-450D-8417-81E4BE884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67A2EAA5-B378-470E-84B2-3215B34B15B8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0B046C3-55C6-426F-A8D3-E0965E8B19AC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4" name="Picture 4" descr="Image result for trash icon">
            <a:extLst>
              <a:ext uri="{FF2B5EF4-FFF2-40B4-BE49-F238E27FC236}">
                <a16:creationId xmlns:a16="http://schemas.microsoft.com/office/drawing/2014/main" id="{26008941-C0D9-4D36-80B9-367AC075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646257D5-ABB4-4E36-A9E2-6768089C78AD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DAAFC86-37AD-4280-A1D4-C3B0D24481C3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27" name="Graphic 226" descr="Link">
              <a:extLst>
                <a:ext uri="{FF2B5EF4-FFF2-40B4-BE49-F238E27FC236}">
                  <a16:creationId xmlns:a16="http://schemas.microsoft.com/office/drawing/2014/main" id="{A7919F28-D800-4C9C-9244-1665474FB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D33D4D1-639A-4428-ACD4-A43B975278C1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62F28EB-5D6A-4139-B07C-A92DF4627348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0BFFFC46-19F5-45AB-A8A3-2110939911D5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3C7A5C9D-712C-446A-BF74-0A4098A225E6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DDFEB1B0-B879-48A8-A37A-85AF6A5F29A4}"/>
              </a:ext>
            </a:extLst>
          </p:cNvPr>
          <p:cNvSpPr/>
          <p:nvPr/>
        </p:nvSpPr>
        <p:spPr>
          <a:xfrm>
            <a:off x="7168758" y="2176482"/>
            <a:ext cx="6265240" cy="36565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E31C770C-0190-4015-BAAD-8237A16FE354}"/>
              </a:ext>
            </a:extLst>
          </p:cNvPr>
          <p:cNvSpPr txBox="1"/>
          <p:nvPr/>
        </p:nvSpPr>
        <p:spPr>
          <a:xfrm>
            <a:off x="11301672" y="50839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79F2C2B-E739-4FE5-AE07-8277072D2647}"/>
              </a:ext>
            </a:extLst>
          </p:cNvPr>
          <p:cNvSpPr txBox="1"/>
          <p:nvPr/>
        </p:nvSpPr>
        <p:spPr>
          <a:xfrm>
            <a:off x="10764064" y="50200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199FA80-DC31-4EAA-A1EF-40C74C0E67EF}"/>
              </a:ext>
            </a:extLst>
          </p:cNvPr>
          <p:cNvSpPr txBox="1"/>
          <p:nvPr/>
        </p:nvSpPr>
        <p:spPr>
          <a:xfrm>
            <a:off x="9979552" y="51219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240" name="Picture 239">
            <a:extLst>
              <a:ext uri="{FF2B5EF4-FFF2-40B4-BE49-F238E27FC236}">
                <a16:creationId xmlns:a16="http://schemas.microsoft.com/office/drawing/2014/main" id="{7175DD6A-C03D-467E-9B4D-0AFBE9E4EC6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09120" y="338598"/>
            <a:ext cx="207429" cy="267571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66A7C3F4-38E0-49EF-BE20-33CDD964B2E9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6654" y="374012"/>
            <a:ext cx="174974" cy="169672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1338F462-6D85-4BA4-BC70-9E5BF0A406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18030" y="296217"/>
            <a:ext cx="323850" cy="238125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31AE8565-F022-4D80-8B38-568D56B4B6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42598" y="281358"/>
            <a:ext cx="323850" cy="238125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12002974-47C4-4BA5-BDB3-E09E3B5AB0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41764" y="288775"/>
            <a:ext cx="323850" cy="238125"/>
          </a:xfrm>
          <a:prstGeom prst="rect">
            <a:avLst/>
          </a:prstGeom>
        </p:spPr>
      </p:pic>
      <p:sp>
        <p:nvSpPr>
          <p:cNvPr id="249" name="Rectangle 248">
            <a:extLst>
              <a:ext uri="{FF2B5EF4-FFF2-40B4-BE49-F238E27FC236}">
                <a16:creationId xmlns:a16="http://schemas.microsoft.com/office/drawing/2014/main" id="{76C05449-A235-4147-92B8-2AF5F5DC735B}"/>
              </a:ext>
            </a:extLst>
          </p:cNvPr>
          <p:cNvSpPr/>
          <p:nvPr/>
        </p:nvSpPr>
        <p:spPr>
          <a:xfrm>
            <a:off x="11337424" y="76840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1800069-34A3-4A14-A939-9A041E93913E}"/>
              </a:ext>
            </a:extLst>
          </p:cNvPr>
          <p:cNvSpPr/>
          <p:nvPr/>
        </p:nvSpPr>
        <p:spPr>
          <a:xfrm>
            <a:off x="12174152" y="77241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F1D9553-8BCB-49EB-8409-5CE1F98B7219}"/>
              </a:ext>
            </a:extLst>
          </p:cNvPr>
          <p:cNvSpPr/>
          <p:nvPr/>
        </p:nvSpPr>
        <p:spPr>
          <a:xfrm>
            <a:off x="12781286" y="76041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FADD7AA8-C57E-4A5F-9C75-031300A4CF85}"/>
              </a:ext>
            </a:extLst>
          </p:cNvPr>
          <p:cNvSpPr/>
          <p:nvPr/>
        </p:nvSpPr>
        <p:spPr>
          <a:xfrm>
            <a:off x="10085289" y="78283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F957C0C2-BE90-4B68-B03C-ACECBE45C526}"/>
              </a:ext>
            </a:extLst>
          </p:cNvPr>
          <p:cNvSpPr txBox="1"/>
          <p:nvPr/>
        </p:nvSpPr>
        <p:spPr>
          <a:xfrm>
            <a:off x="11273309" y="125089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A6C5B8E6-8EDF-4D41-829C-3247BA9F472F}"/>
              </a:ext>
            </a:extLst>
          </p:cNvPr>
          <p:cNvSpPr txBox="1"/>
          <p:nvPr/>
        </p:nvSpPr>
        <p:spPr>
          <a:xfrm>
            <a:off x="11428602" y="139251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3153D013-93C7-4A44-8310-9B92C670B5EF}"/>
              </a:ext>
            </a:extLst>
          </p:cNvPr>
          <p:cNvSpPr txBox="1"/>
          <p:nvPr/>
        </p:nvSpPr>
        <p:spPr>
          <a:xfrm>
            <a:off x="12061924" y="124320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E1B4955-2F11-4738-BBE3-3E7432CF70A8}"/>
              </a:ext>
            </a:extLst>
          </p:cNvPr>
          <p:cNvSpPr txBox="1"/>
          <p:nvPr/>
        </p:nvSpPr>
        <p:spPr>
          <a:xfrm>
            <a:off x="12650321" y="124320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F1E64CEF-2DCB-4F37-87A5-E8156CA17E95}"/>
              </a:ext>
            </a:extLst>
          </p:cNvPr>
          <p:cNvSpPr txBox="1"/>
          <p:nvPr/>
        </p:nvSpPr>
        <p:spPr>
          <a:xfrm>
            <a:off x="12291938" y="139463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390693AD-7FAE-45BE-9AD1-D7C943B65A3C}"/>
              </a:ext>
            </a:extLst>
          </p:cNvPr>
          <p:cNvSpPr txBox="1"/>
          <p:nvPr/>
        </p:nvSpPr>
        <p:spPr>
          <a:xfrm>
            <a:off x="12805134" y="141815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EB1A1018-E2B6-4DFE-9106-E3CF39BB4DDB}"/>
              </a:ext>
            </a:extLst>
          </p:cNvPr>
          <p:cNvSpPr txBox="1"/>
          <p:nvPr/>
        </p:nvSpPr>
        <p:spPr>
          <a:xfrm>
            <a:off x="10619401" y="127546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BC6C225-00AE-47C5-9A24-8A94548CC8FF}"/>
              </a:ext>
            </a:extLst>
          </p:cNvPr>
          <p:cNvSpPr txBox="1"/>
          <p:nvPr/>
        </p:nvSpPr>
        <p:spPr>
          <a:xfrm>
            <a:off x="10774694" y="141709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694712E-2CA3-48A1-A299-AF69CCFB99DC}"/>
              </a:ext>
            </a:extLst>
          </p:cNvPr>
          <p:cNvSpPr txBox="1"/>
          <p:nvPr/>
        </p:nvSpPr>
        <p:spPr>
          <a:xfrm>
            <a:off x="9969337" y="128757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F86BD06-8493-445F-8897-8D92BC2DBF1D}"/>
              </a:ext>
            </a:extLst>
          </p:cNvPr>
          <p:cNvSpPr txBox="1"/>
          <p:nvPr/>
        </p:nvSpPr>
        <p:spPr>
          <a:xfrm>
            <a:off x="10124630" y="142920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01" name="Isosceles Triangle 300">
            <a:extLst>
              <a:ext uri="{FF2B5EF4-FFF2-40B4-BE49-F238E27FC236}">
                <a16:creationId xmlns:a16="http://schemas.microsoft.com/office/drawing/2014/main" id="{667BA465-5C30-42A0-8DF0-8AC2EC097781}"/>
              </a:ext>
            </a:extLst>
          </p:cNvPr>
          <p:cNvSpPr/>
          <p:nvPr/>
        </p:nvSpPr>
        <p:spPr>
          <a:xfrm rot="10800000">
            <a:off x="11624019" y="849890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D2FAD18A-BB6A-47D9-B9D6-BAF7F25086BC}"/>
              </a:ext>
            </a:extLst>
          </p:cNvPr>
          <p:cNvSpPr txBox="1"/>
          <p:nvPr/>
        </p:nvSpPr>
        <p:spPr>
          <a:xfrm>
            <a:off x="11355364" y="103935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38E423B7-C9FD-42C8-94C8-97E2C32F5C80}"/>
              </a:ext>
            </a:extLst>
          </p:cNvPr>
          <p:cNvSpPr txBox="1"/>
          <p:nvPr/>
        </p:nvSpPr>
        <p:spPr>
          <a:xfrm>
            <a:off x="12208582" y="1032195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CA3B3FD7-6F41-4D78-ACF8-4087420930D9}"/>
              </a:ext>
            </a:extLst>
          </p:cNvPr>
          <p:cNvSpPr txBox="1"/>
          <p:nvPr/>
        </p:nvSpPr>
        <p:spPr>
          <a:xfrm>
            <a:off x="12805780" y="1035199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05" name="Isosceles Triangle 304">
            <a:extLst>
              <a:ext uri="{FF2B5EF4-FFF2-40B4-BE49-F238E27FC236}">
                <a16:creationId xmlns:a16="http://schemas.microsoft.com/office/drawing/2014/main" id="{B8F82ADF-2106-4F91-A7AA-210858F546E5}"/>
              </a:ext>
            </a:extLst>
          </p:cNvPr>
          <p:cNvSpPr/>
          <p:nvPr/>
        </p:nvSpPr>
        <p:spPr>
          <a:xfrm rot="10800000">
            <a:off x="10368109" y="849890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B77CEBA1-7046-4810-A3B5-9542159B394D}"/>
              </a:ext>
            </a:extLst>
          </p:cNvPr>
          <p:cNvSpPr/>
          <p:nvPr/>
        </p:nvSpPr>
        <p:spPr>
          <a:xfrm>
            <a:off x="8418724" y="793849"/>
            <a:ext cx="482665" cy="463636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209EBBF2-5108-4252-8E61-A2B15B7ABFD2}"/>
              </a:ext>
            </a:extLst>
          </p:cNvPr>
          <p:cNvSpPr/>
          <p:nvPr/>
        </p:nvSpPr>
        <p:spPr>
          <a:xfrm>
            <a:off x="8570546" y="94185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18EE5FAC-8623-459A-997A-09DB9AE75A8C}"/>
              </a:ext>
            </a:extLst>
          </p:cNvPr>
          <p:cNvSpPr/>
          <p:nvPr/>
        </p:nvSpPr>
        <p:spPr>
          <a:xfrm>
            <a:off x="9287963" y="788105"/>
            <a:ext cx="482665" cy="463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9F01141F-27FA-461A-AC91-3513E71D8212}"/>
              </a:ext>
            </a:extLst>
          </p:cNvPr>
          <p:cNvSpPr txBox="1"/>
          <p:nvPr/>
        </p:nvSpPr>
        <p:spPr>
          <a:xfrm>
            <a:off x="9238002" y="41752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52AD92DC-F900-41C3-8DCB-60691DBC5810}"/>
              </a:ext>
            </a:extLst>
          </p:cNvPr>
          <p:cNvSpPr txBox="1"/>
          <p:nvPr/>
        </p:nvSpPr>
        <p:spPr>
          <a:xfrm>
            <a:off x="7584036" y="261943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309C935A-0312-4238-8223-03B00B2EFE5B}"/>
              </a:ext>
            </a:extLst>
          </p:cNvPr>
          <p:cNvSpPr txBox="1"/>
          <p:nvPr/>
        </p:nvSpPr>
        <p:spPr>
          <a:xfrm>
            <a:off x="8371986" y="30879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0B21C4A5-0E3F-4F81-8C35-280D21EBC888}"/>
              </a:ext>
            </a:extLst>
          </p:cNvPr>
          <p:cNvSpPr txBox="1"/>
          <p:nvPr/>
        </p:nvSpPr>
        <p:spPr>
          <a:xfrm>
            <a:off x="8711228" y="485995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13AC43B8-6366-44EB-B8F7-C2A222353BAD}"/>
              </a:ext>
            </a:extLst>
          </p:cNvPr>
          <p:cNvSpPr txBox="1"/>
          <p:nvPr/>
        </p:nvSpPr>
        <p:spPr>
          <a:xfrm>
            <a:off x="8327573" y="135779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FADEE67-2CD9-4BF9-99AF-29692EA11792}"/>
              </a:ext>
            </a:extLst>
          </p:cNvPr>
          <p:cNvSpPr txBox="1"/>
          <p:nvPr/>
        </p:nvSpPr>
        <p:spPr>
          <a:xfrm>
            <a:off x="8450151" y="146588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EE4E111-42CD-4447-93F9-84E568430452}"/>
              </a:ext>
            </a:extLst>
          </p:cNvPr>
          <p:cNvSpPr/>
          <p:nvPr/>
        </p:nvSpPr>
        <p:spPr>
          <a:xfrm>
            <a:off x="7629798" y="78715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EEBA924D-CC89-466E-B54A-FD2251E1229A}"/>
              </a:ext>
            </a:extLst>
          </p:cNvPr>
          <p:cNvSpPr/>
          <p:nvPr/>
        </p:nvSpPr>
        <p:spPr>
          <a:xfrm>
            <a:off x="7777822" y="929928"/>
            <a:ext cx="179019" cy="17626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BB72FB-30E4-4DF5-9325-F54EBB89DFC4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A3AE7D8-7A6B-43D8-B69A-FB78327C3F56}"/>
              </a:ext>
            </a:extLst>
          </p:cNvPr>
          <p:cNvSpPr/>
          <p:nvPr/>
        </p:nvSpPr>
        <p:spPr>
          <a:xfrm>
            <a:off x="15102658" y="1559732"/>
            <a:ext cx="482665" cy="46363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896F7FE1-6FAB-4807-B336-81C90C148D18}"/>
              </a:ext>
            </a:extLst>
          </p:cNvPr>
          <p:cNvSpPr/>
          <p:nvPr/>
        </p:nvSpPr>
        <p:spPr>
          <a:xfrm>
            <a:off x="15254480" y="1707736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1328618-88D4-46C7-A420-A589B19EB59B}"/>
              </a:ext>
            </a:extLst>
          </p:cNvPr>
          <p:cNvSpPr/>
          <p:nvPr/>
        </p:nvSpPr>
        <p:spPr>
          <a:xfrm>
            <a:off x="14504635" y="1565246"/>
            <a:ext cx="482665" cy="4636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4A219D04-9999-498D-8EE7-1A17F82E6A6C}"/>
              </a:ext>
            </a:extLst>
          </p:cNvPr>
          <p:cNvSpPr txBox="1"/>
          <p:nvPr/>
        </p:nvSpPr>
        <p:spPr>
          <a:xfrm>
            <a:off x="15011507" y="212367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</p:spTree>
    <p:extLst>
      <p:ext uri="{BB962C8B-B14F-4D97-AF65-F5344CB8AC3E}">
        <p14:creationId xmlns:p14="http://schemas.microsoft.com/office/powerpoint/2010/main" val="767471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122162" y="222672"/>
            <a:ext cx="2302522" cy="15472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2503891" y="451582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2877778" y="4510048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4171196" y="4518708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4545083" y="4512928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5838501" y="451870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6212388" y="451292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61E634-456D-485D-A603-9F1543236102}"/>
              </a:ext>
            </a:extLst>
          </p:cNvPr>
          <p:cNvSpPr/>
          <p:nvPr/>
        </p:nvSpPr>
        <p:spPr>
          <a:xfrm>
            <a:off x="2510787" y="4909900"/>
            <a:ext cx="10884730" cy="109182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11C24B3C-4EBB-471E-9E77-83020595396F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0EFA75E9-B351-498E-B559-85FAAC438B0F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29A4387D-F94C-4716-9888-EF7B704A8599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39F739E0-2B74-4052-87AB-6088EBFA3D16}"/>
              </a:ext>
            </a:extLst>
          </p:cNvPr>
          <p:cNvSpPr txBox="1"/>
          <p:nvPr/>
        </p:nvSpPr>
        <p:spPr>
          <a:xfrm>
            <a:off x="205962" y="1710762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 Product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3A219C4A-37DA-4422-B7C4-786355D6BBCE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398" name="Isosceles Triangle 397">
            <a:extLst>
              <a:ext uri="{FF2B5EF4-FFF2-40B4-BE49-F238E27FC236}">
                <a16:creationId xmlns:a16="http://schemas.microsoft.com/office/drawing/2014/main" id="{A395CBB4-5F30-449D-8376-1C55C52D8964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6105DC61-0F8D-47A6-B746-903544AFEA33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400" name="Isosceles Triangle 399">
            <a:extLst>
              <a:ext uri="{FF2B5EF4-FFF2-40B4-BE49-F238E27FC236}">
                <a16:creationId xmlns:a16="http://schemas.microsoft.com/office/drawing/2014/main" id="{24B6BD07-0B7A-46CE-B184-E337C806DD30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62458D07-95E5-4472-95F3-6EBB080AEA5C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Isosceles Triangle 401">
            <a:extLst>
              <a:ext uri="{FF2B5EF4-FFF2-40B4-BE49-F238E27FC236}">
                <a16:creationId xmlns:a16="http://schemas.microsoft.com/office/drawing/2014/main" id="{EFA1FBB9-CB6D-41A1-9E17-C88D31166AB8}"/>
              </a:ext>
            </a:extLst>
          </p:cNvPr>
          <p:cNvSpPr/>
          <p:nvPr/>
        </p:nvSpPr>
        <p:spPr>
          <a:xfrm rot="10800000">
            <a:off x="12885369" y="55820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115631B2-6C84-472A-8CF3-7349CDBD27BA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3B8CA5BB-CE21-4BA1-A811-ADB08231E577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FDA19BF8-A034-4DAA-9AE3-D87D15AEEDB4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406" name="Picture 405">
            <a:extLst>
              <a:ext uri="{FF2B5EF4-FFF2-40B4-BE49-F238E27FC236}">
                <a16:creationId xmlns:a16="http://schemas.microsoft.com/office/drawing/2014/main" id="{93357486-DB6E-4FDE-A7B8-8E7ED0CB5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407" name="TextBox 406">
            <a:extLst>
              <a:ext uri="{FF2B5EF4-FFF2-40B4-BE49-F238E27FC236}">
                <a16:creationId xmlns:a16="http://schemas.microsoft.com/office/drawing/2014/main" id="{B2421B3A-6E7A-4CE4-8399-066ACB09C2D1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CACB9D0-8D43-4258-A61E-0FB0D29BC844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B3F09967-3A45-48F2-A5C1-318A2A64D9AF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5883011-4042-42E1-AE05-5308C9EFBD05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E7339A4A-98B8-4802-9AF6-BFC86DA996DF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9D05F2FF-9C2B-4AE7-8DCA-50255153241B}"/>
              </a:ext>
            </a:extLst>
          </p:cNvPr>
          <p:cNvSpPr txBox="1"/>
          <p:nvPr/>
        </p:nvSpPr>
        <p:spPr>
          <a:xfrm>
            <a:off x="1373414" y="47041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937AB65E-043F-4F48-8EC3-CAA626B5A0C9}"/>
              </a:ext>
            </a:extLst>
          </p:cNvPr>
          <p:cNvSpPr/>
          <p:nvPr/>
        </p:nvSpPr>
        <p:spPr>
          <a:xfrm>
            <a:off x="12630867" y="3151284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E7EA582D-1F5D-4B6F-A1F0-888FE4780153}"/>
              </a:ext>
            </a:extLst>
          </p:cNvPr>
          <p:cNvSpPr txBox="1"/>
          <p:nvPr/>
        </p:nvSpPr>
        <p:spPr>
          <a:xfrm>
            <a:off x="12617403" y="3127607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EB84F22A-0ACE-4DE6-98B3-D32A293B2C4F}"/>
              </a:ext>
            </a:extLst>
          </p:cNvPr>
          <p:cNvSpPr/>
          <p:nvPr/>
        </p:nvSpPr>
        <p:spPr>
          <a:xfrm>
            <a:off x="8465997" y="3177910"/>
            <a:ext cx="3754403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E1395E76-6419-43C3-B348-CEC9E90F690A}"/>
              </a:ext>
            </a:extLst>
          </p:cNvPr>
          <p:cNvSpPr txBox="1"/>
          <p:nvPr/>
        </p:nvSpPr>
        <p:spPr>
          <a:xfrm>
            <a:off x="8465997" y="3627511"/>
            <a:ext cx="3754404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418" name="Picture 417">
            <a:extLst>
              <a:ext uri="{FF2B5EF4-FFF2-40B4-BE49-F238E27FC236}">
                <a16:creationId xmlns:a16="http://schemas.microsoft.com/office/drawing/2014/main" id="{CEF2FA52-1C22-4BBF-B714-92CA6C54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508" y="3261486"/>
            <a:ext cx="257175" cy="276225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0FB917FF-4398-4912-A3A1-964A60AA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37293" y="3207728"/>
            <a:ext cx="265984" cy="276225"/>
          </a:xfrm>
          <a:prstGeom prst="rect">
            <a:avLst/>
          </a:prstGeom>
        </p:spPr>
      </p:pic>
      <p:sp>
        <p:nvSpPr>
          <p:cNvPr id="420" name="TextBox 419">
            <a:extLst>
              <a:ext uri="{FF2B5EF4-FFF2-40B4-BE49-F238E27FC236}">
                <a16:creationId xmlns:a16="http://schemas.microsoft.com/office/drawing/2014/main" id="{E9D9C60E-AF9B-4983-A77C-3A303326CD21}"/>
              </a:ext>
            </a:extLst>
          </p:cNvPr>
          <p:cNvSpPr txBox="1"/>
          <p:nvPr/>
        </p:nvSpPr>
        <p:spPr>
          <a:xfrm>
            <a:off x="3043895" y="165958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E711D2B8-E531-4402-BD0E-E0ECBEFAD4EF}"/>
              </a:ext>
            </a:extLst>
          </p:cNvPr>
          <p:cNvSpPr txBox="1"/>
          <p:nvPr/>
        </p:nvSpPr>
        <p:spPr>
          <a:xfrm>
            <a:off x="3568763" y="165958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422" name="Graphic 421" descr="Checkmark">
            <a:extLst>
              <a:ext uri="{FF2B5EF4-FFF2-40B4-BE49-F238E27FC236}">
                <a16:creationId xmlns:a16="http://schemas.microsoft.com/office/drawing/2014/main" id="{4224EE91-5E19-4689-A444-242A44250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1206" y="2002166"/>
            <a:ext cx="273519" cy="273519"/>
          </a:xfrm>
          <a:prstGeom prst="rect">
            <a:avLst/>
          </a:prstGeom>
        </p:spPr>
      </p:pic>
      <p:pic>
        <p:nvPicPr>
          <p:cNvPr id="423" name="Graphic 422" descr="Warning">
            <a:extLst>
              <a:ext uri="{FF2B5EF4-FFF2-40B4-BE49-F238E27FC236}">
                <a16:creationId xmlns:a16="http://schemas.microsoft.com/office/drawing/2014/main" id="{1ADA6AF7-13BE-4521-A398-F4D44B1CB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5224" y="1947618"/>
            <a:ext cx="335280" cy="335280"/>
          </a:xfrm>
          <a:prstGeom prst="rect">
            <a:avLst/>
          </a:prstGeom>
        </p:spPr>
      </p:pic>
      <p:pic>
        <p:nvPicPr>
          <p:cNvPr id="424" name="Graphic 423" descr="Link">
            <a:extLst>
              <a:ext uri="{FF2B5EF4-FFF2-40B4-BE49-F238E27FC236}">
                <a16:creationId xmlns:a16="http://schemas.microsoft.com/office/drawing/2014/main" id="{F75217C2-0893-459C-A82A-0B0C6D1C8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4178" y="1932964"/>
            <a:ext cx="370265" cy="370265"/>
          </a:xfrm>
          <a:prstGeom prst="rect">
            <a:avLst/>
          </a:prstGeom>
        </p:spPr>
      </p:pic>
      <p:pic>
        <p:nvPicPr>
          <p:cNvPr id="425" name="Graphic 424" descr="List">
            <a:extLst>
              <a:ext uri="{FF2B5EF4-FFF2-40B4-BE49-F238E27FC236}">
                <a16:creationId xmlns:a16="http://schemas.microsoft.com/office/drawing/2014/main" id="{327DF339-1AB7-4630-951E-1E998DD71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9734" y="1960586"/>
            <a:ext cx="301673" cy="301673"/>
          </a:xfrm>
          <a:prstGeom prst="rect">
            <a:avLst/>
          </a:prstGeom>
        </p:spPr>
      </p:pic>
      <p:pic>
        <p:nvPicPr>
          <p:cNvPr id="426" name="Graphic 425" descr="Eye">
            <a:extLst>
              <a:ext uri="{FF2B5EF4-FFF2-40B4-BE49-F238E27FC236}">
                <a16:creationId xmlns:a16="http://schemas.microsoft.com/office/drawing/2014/main" id="{DBF32B9C-F1FC-4E9C-8176-C0E1AD8CD3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03447" y="1952507"/>
            <a:ext cx="370265" cy="370265"/>
          </a:xfrm>
          <a:prstGeom prst="rect">
            <a:avLst/>
          </a:prstGeom>
        </p:spPr>
      </p:pic>
      <p:sp>
        <p:nvSpPr>
          <p:cNvPr id="427" name="TextBox 426">
            <a:extLst>
              <a:ext uri="{FF2B5EF4-FFF2-40B4-BE49-F238E27FC236}">
                <a16:creationId xmlns:a16="http://schemas.microsoft.com/office/drawing/2014/main" id="{E62CC6A9-6F83-437C-803F-FAFFA8206858}"/>
              </a:ext>
            </a:extLst>
          </p:cNvPr>
          <p:cNvSpPr txBox="1"/>
          <p:nvPr/>
        </p:nvSpPr>
        <p:spPr>
          <a:xfrm>
            <a:off x="5093782" y="16625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6AD4699A-6F32-4FF3-A249-A595409DF80A}"/>
              </a:ext>
            </a:extLst>
          </p:cNvPr>
          <p:cNvSpPr txBox="1"/>
          <p:nvPr/>
        </p:nvSpPr>
        <p:spPr>
          <a:xfrm>
            <a:off x="5616875" y="1661054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E5748DED-C2FE-40BA-B672-DE4DC151AFDC}"/>
              </a:ext>
            </a:extLst>
          </p:cNvPr>
          <p:cNvSpPr txBox="1"/>
          <p:nvPr/>
        </p:nvSpPr>
        <p:spPr>
          <a:xfrm>
            <a:off x="6168723" y="165851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DFEE26B5-FC45-49F5-A9E6-664D47E6374B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431" name="Graphic 430" descr="Forbidden">
            <a:extLst>
              <a:ext uri="{FF2B5EF4-FFF2-40B4-BE49-F238E27FC236}">
                <a16:creationId xmlns:a16="http://schemas.microsoft.com/office/drawing/2014/main" id="{0D2EA4DA-DD58-4988-9A3D-7D4416A2D4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432" name="Graphic 431" descr="Lightbulb">
            <a:extLst>
              <a:ext uri="{FF2B5EF4-FFF2-40B4-BE49-F238E27FC236}">
                <a16:creationId xmlns:a16="http://schemas.microsoft.com/office/drawing/2014/main" id="{29BA2B2D-A1E5-4CFB-8A71-33FAF1D163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12653" y="1979649"/>
            <a:ext cx="299515" cy="299515"/>
          </a:xfrm>
          <a:prstGeom prst="rect">
            <a:avLst/>
          </a:prstGeom>
        </p:spPr>
      </p:pic>
      <p:sp>
        <p:nvSpPr>
          <p:cNvPr id="433" name="TextBox 432">
            <a:extLst>
              <a:ext uri="{FF2B5EF4-FFF2-40B4-BE49-F238E27FC236}">
                <a16:creationId xmlns:a16="http://schemas.microsoft.com/office/drawing/2014/main" id="{5CD621E0-3109-4F2A-B936-CDBE4E649880}"/>
              </a:ext>
            </a:extLst>
          </p:cNvPr>
          <p:cNvSpPr txBox="1"/>
          <p:nvPr/>
        </p:nvSpPr>
        <p:spPr>
          <a:xfrm>
            <a:off x="4122322" y="166525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4" name="Picture 4" descr="Image result for trash icon">
            <a:extLst>
              <a:ext uri="{FF2B5EF4-FFF2-40B4-BE49-F238E27FC236}">
                <a16:creationId xmlns:a16="http://schemas.microsoft.com/office/drawing/2014/main" id="{E2FFA838-C479-4E44-A83F-FC104862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10" y="194164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" name="TextBox 434">
            <a:extLst>
              <a:ext uri="{FF2B5EF4-FFF2-40B4-BE49-F238E27FC236}">
                <a16:creationId xmlns:a16="http://schemas.microsoft.com/office/drawing/2014/main" id="{9B6416C9-3BFA-4C01-B4AD-FE6803B51D3C}"/>
              </a:ext>
            </a:extLst>
          </p:cNvPr>
          <p:cNvSpPr txBox="1"/>
          <p:nvPr/>
        </p:nvSpPr>
        <p:spPr>
          <a:xfrm>
            <a:off x="4539931" y="165965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pic>
        <p:nvPicPr>
          <p:cNvPr id="436" name="Graphic 435" descr="Checkmark">
            <a:extLst>
              <a:ext uri="{FF2B5EF4-FFF2-40B4-BE49-F238E27FC236}">
                <a16:creationId xmlns:a16="http://schemas.microsoft.com/office/drawing/2014/main" id="{9D0AA904-F043-4332-BDA2-CCC5AD48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6964" y="2449976"/>
            <a:ext cx="273519" cy="273519"/>
          </a:xfrm>
          <a:prstGeom prst="rect">
            <a:avLst/>
          </a:prstGeom>
        </p:spPr>
      </p:pic>
      <p:pic>
        <p:nvPicPr>
          <p:cNvPr id="437" name="Graphic 436" descr="Warning">
            <a:extLst>
              <a:ext uri="{FF2B5EF4-FFF2-40B4-BE49-F238E27FC236}">
                <a16:creationId xmlns:a16="http://schemas.microsoft.com/office/drawing/2014/main" id="{68FC44EB-BD7C-4C0C-A1C9-88EBE6F4D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0982" y="2395428"/>
            <a:ext cx="335280" cy="335280"/>
          </a:xfrm>
          <a:prstGeom prst="rect">
            <a:avLst/>
          </a:prstGeom>
        </p:spPr>
      </p:pic>
      <p:pic>
        <p:nvPicPr>
          <p:cNvPr id="438" name="Graphic 437" descr="Link">
            <a:extLst>
              <a:ext uri="{FF2B5EF4-FFF2-40B4-BE49-F238E27FC236}">
                <a16:creationId xmlns:a16="http://schemas.microsoft.com/office/drawing/2014/main" id="{965ABF13-CEF1-4573-80A3-43A55A1644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39936" y="2380774"/>
            <a:ext cx="370265" cy="370265"/>
          </a:xfrm>
          <a:prstGeom prst="rect">
            <a:avLst/>
          </a:prstGeom>
        </p:spPr>
      </p:pic>
      <p:pic>
        <p:nvPicPr>
          <p:cNvPr id="439" name="Graphic 438" descr="List">
            <a:extLst>
              <a:ext uri="{FF2B5EF4-FFF2-40B4-BE49-F238E27FC236}">
                <a16:creationId xmlns:a16="http://schemas.microsoft.com/office/drawing/2014/main" id="{B5EB6856-5020-4A3B-9B9B-F2D62C2C5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5492" y="2408396"/>
            <a:ext cx="301673" cy="301673"/>
          </a:xfrm>
          <a:prstGeom prst="rect">
            <a:avLst/>
          </a:prstGeom>
        </p:spPr>
      </p:pic>
      <p:pic>
        <p:nvPicPr>
          <p:cNvPr id="440" name="Graphic 439" descr="Eye">
            <a:extLst>
              <a:ext uri="{FF2B5EF4-FFF2-40B4-BE49-F238E27FC236}">
                <a16:creationId xmlns:a16="http://schemas.microsoft.com/office/drawing/2014/main" id="{0B994D16-C548-4B7F-8C4D-95488048A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09205" y="2400317"/>
            <a:ext cx="370265" cy="370265"/>
          </a:xfrm>
          <a:prstGeom prst="rect">
            <a:avLst/>
          </a:prstGeom>
        </p:spPr>
      </p:pic>
      <p:pic>
        <p:nvPicPr>
          <p:cNvPr id="441" name="Graphic 440" descr="Forbidden">
            <a:extLst>
              <a:ext uri="{FF2B5EF4-FFF2-40B4-BE49-F238E27FC236}">
                <a16:creationId xmlns:a16="http://schemas.microsoft.com/office/drawing/2014/main" id="{5F541E0D-7B56-451E-B8DF-E422613616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pic>
        <p:nvPicPr>
          <p:cNvPr id="442" name="Graphic 441" descr="Lightbulb">
            <a:extLst>
              <a:ext uri="{FF2B5EF4-FFF2-40B4-BE49-F238E27FC236}">
                <a16:creationId xmlns:a16="http://schemas.microsoft.com/office/drawing/2014/main" id="{1F946FC5-B110-414C-99DE-E6D98D294E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18411" y="2427459"/>
            <a:ext cx="299515" cy="299515"/>
          </a:xfrm>
          <a:prstGeom prst="rect">
            <a:avLst/>
          </a:prstGeom>
        </p:spPr>
      </p:pic>
      <p:pic>
        <p:nvPicPr>
          <p:cNvPr id="443" name="Picture 4" descr="Image result for trash icon">
            <a:extLst>
              <a:ext uri="{FF2B5EF4-FFF2-40B4-BE49-F238E27FC236}">
                <a16:creationId xmlns:a16="http://schemas.microsoft.com/office/drawing/2014/main" id="{F41EA2D1-482A-468B-A62A-00C252B5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68" y="238945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" name="TextBox 444">
            <a:extLst>
              <a:ext uri="{FF2B5EF4-FFF2-40B4-BE49-F238E27FC236}">
                <a16:creationId xmlns:a16="http://schemas.microsoft.com/office/drawing/2014/main" id="{8BA148CF-C204-4D32-BBC6-978D5E9403D1}"/>
              </a:ext>
            </a:extLst>
          </p:cNvPr>
          <p:cNvSpPr txBox="1"/>
          <p:nvPr/>
        </p:nvSpPr>
        <p:spPr>
          <a:xfrm>
            <a:off x="8373551" y="2908626"/>
            <a:ext cx="162416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to Manufacturer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FC2C61F2-90C1-4CE5-AD67-7AE014C2A1BD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01834E59-2614-46BC-931A-EFEBC7716060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F2E58591-E5A1-455B-8657-5FB7F70B3A68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228DF294-E1FA-4CBF-B866-54EB126DAE81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F797CE25-BF36-49D0-9BA2-22FF3F3C31F1}"/>
              </a:ext>
            </a:extLst>
          </p:cNvPr>
          <p:cNvSpPr txBox="1"/>
          <p:nvPr/>
        </p:nvSpPr>
        <p:spPr>
          <a:xfrm>
            <a:off x="2680586" y="2014783"/>
            <a:ext cx="4379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MNF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2EF59781-ACAE-44DE-895B-8F34C5B5EE61}"/>
              </a:ext>
            </a:extLst>
          </p:cNvPr>
          <p:cNvSpPr txBox="1"/>
          <p:nvPr/>
        </p:nvSpPr>
        <p:spPr>
          <a:xfrm>
            <a:off x="2680586" y="2492345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5B1CF-2B36-4812-B8B5-E47491F4A357}"/>
              </a:ext>
            </a:extLst>
          </p:cNvPr>
          <p:cNvSpPr/>
          <p:nvPr/>
        </p:nvSpPr>
        <p:spPr>
          <a:xfrm>
            <a:off x="2516608" y="232853"/>
            <a:ext cx="10878910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0585B75D-2798-4A88-9336-054E6236F83D}"/>
              </a:ext>
            </a:extLst>
          </p:cNvPr>
          <p:cNvSpPr/>
          <p:nvPr/>
        </p:nvSpPr>
        <p:spPr>
          <a:xfrm>
            <a:off x="12278586" y="5043499"/>
            <a:ext cx="535870" cy="484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F549E293-C5B1-4CB8-AED3-6776BBC57681}"/>
              </a:ext>
            </a:extLst>
          </p:cNvPr>
          <p:cNvSpPr txBox="1"/>
          <p:nvPr/>
        </p:nvSpPr>
        <p:spPr>
          <a:xfrm>
            <a:off x="11483510" y="5069469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454" name="Isosceles Triangle 453">
            <a:extLst>
              <a:ext uri="{FF2B5EF4-FFF2-40B4-BE49-F238E27FC236}">
                <a16:creationId xmlns:a16="http://schemas.microsoft.com/office/drawing/2014/main" id="{C0E2B637-13F6-4580-97F6-1271BD7846B5}"/>
              </a:ext>
            </a:extLst>
          </p:cNvPr>
          <p:cNvSpPr/>
          <p:nvPr/>
        </p:nvSpPr>
        <p:spPr>
          <a:xfrm rot="10800000">
            <a:off x="11804581" y="5150453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3D7A928A-3459-4F25-8245-E52E5376673F}"/>
              </a:ext>
            </a:extLst>
          </p:cNvPr>
          <p:cNvSpPr txBox="1"/>
          <p:nvPr/>
        </p:nvSpPr>
        <p:spPr>
          <a:xfrm>
            <a:off x="11490716" y="503068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DEF7FAC0-5023-4B8B-AAE7-2624C327451F}"/>
              </a:ext>
            </a:extLst>
          </p:cNvPr>
          <p:cNvCxnSpPr>
            <a:cxnSpLocks/>
          </p:cNvCxnSpPr>
          <p:nvPr/>
        </p:nvCxnSpPr>
        <p:spPr>
          <a:xfrm>
            <a:off x="2516607" y="5728098"/>
            <a:ext cx="108789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D20A13D4-2975-4D9E-81CB-727A7391B7DD}"/>
              </a:ext>
            </a:extLst>
          </p:cNvPr>
          <p:cNvCxnSpPr/>
          <p:nvPr/>
        </p:nvCxnSpPr>
        <p:spPr>
          <a:xfrm>
            <a:off x="3052355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AB636B6-7E23-4610-B915-2CE0E00AEA64}"/>
              </a:ext>
            </a:extLst>
          </p:cNvPr>
          <p:cNvCxnSpPr/>
          <p:nvPr/>
        </p:nvCxnSpPr>
        <p:spPr>
          <a:xfrm>
            <a:off x="5040545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32964C57-F6A7-438F-9F08-C499837E696F}"/>
              </a:ext>
            </a:extLst>
          </p:cNvPr>
          <p:cNvCxnSpPr/>
          <p:nvPr/>
        </p:nvCxnSpPr>
        <p:spPr>
          <a:xfrm>
            <a:off x="7005852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3F449846-8F7B-491D-87CE-280266FA3AE2}"/>
              </a:ext>
            </a:extLst>
          </p:cNvPr>
          <p:cNvCxnSpPr/>
          <p:nvPr/>
        </p:nvCxnSpPr>
        <p:spPr>
          <a:xfrm>
            <a:off x="9032349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2AD06993-EEDC-4626-8EE0-BA6A767219BA}"/>
              </a:ext>
            </a:extLst>
          </p:cNvPr>
          <p:cNvCxnSpPr/>
          <p:nvPr/>
        </p:nvCxnSpPr>
        <p:spPr>
          <a:xfrm>
            <a:off x="10990803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Box 461">
            <a:extLst>
              <a:ext uri="{FF2B5EF4-FFF2-40B4-BE49-F238E27FC236}">
                <a16:creationId xmlns:a16="http://schemas.microsoft.com/office/drawing/2014/main" id="{19557E99-7F32-483F-AA3E-4BCE17FA31D4}"/>
              </a:ext>
            </a:extLst>
          </p:cNvPr>
          <p:cNvSpPr txBox="1"/>
          <p:nvPr/>
        </p:nvSpPr>
        <p:spPr>
          <a:xfrm>
            <a:off x="2853953" y="14623590"/>
            <a:ext cx="5283340" cy="1846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)</a:t>
            </a:r>
          </a:p>
        </p:txBody>
      </p: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D42DE9A-01EE-4052-A871-827E98ED153A}"/>
              </a:ext>
            </a:extLst>
          </p:cNvPr>
          <p:cNvGrpSpPr/>
          <p:nvPr/>
        </p:nvGrpSpPr>
        <p:grpSpPr>
          <a:xfrm>
            <a:off x="2832917" y="14367403"/>
            <a:ext cx="1559398" cy="233956"/>
            <a:chOff x="2184414" y="6126057"/>
            <a:chExt cx="1559398" cy="233956"/>
          </a:xfrm>
        </p:grpSpPr>
        <p:pic>
          <p:nvPicPr>
            <p:cNvPr id="464" name="Picture 463">
              <a:extLst>
                <a:ext uri="{FF2B5EF4-FFF2-40B4-BE49-F238E27FC236}">
                  <a16:creationId xmlns:a16="http://schemas.microsoft.com/office/drawing/2014/main" id="{A66A00FB-8284-4B19-8AB6-7F9EC8A80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65" name="Picture 464">
              <a:extLst>
                <a:ext uri="{FF2B5EF4-FFF2-40B4-BE49-F238E27FC236}">
                  <a16:creationId xmlns:a16="http://schemas.microsoft.com/office/drawing/2014/main" id="{99D1475B-51F3-4964-862D-6DFC128C2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66" name="Picture 465">
              <a:extLst>
                <a:ext uri="{FF2B5EF4-FFF2-40B4-BE49-F238E27FC236}">
                  <a16:creationId xmlns:a16="http://schemas.microsoft.com/office/drawing/2014/main" id="{7E3ECFAE-DC11-4DCD-97F5-94735E996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67" name="Picture 466">
              <a:extLst>
                <a:ext uri="{FF2B5EF4-FFF2-40B4-BE49-F238E27FC236}">
                  <a16:creationId xmlns:a16="http://schemas.microsoft.com/office/drawing/2014/main" id="{F049EC9B-C0EB-4BCE-90D2-929CEDC5B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FFB192C3-DD70-4E11-AB20-F043B61E4531}"/>
              </a:ext>
            </a:extLst>
          </p:cNvPr>
          <p:cNvCxnSpPr>
            <a:cxnSpLocks/>
          </p:cNvCxnSpPr>
          <p:nvPr/>
        </p:nvCxnSpPr>
        <p:spPr>
          <a:xfrm>
            <a:off x="2516607" y="9900048"/>
            <a:ext cx="108789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B30B963F-DDB0-43FD-A7F8-4668FC04FDFE}"/>
              </a:ext>
            </a:extLst>
          </p:cNvPr>
          <p:cNvCxnSpPr/>
          <p:nvPr/>
        </p:nvCxnSpPr>
        <p:spPr>
          <a:xfrm>
            <a:off x="3052355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E6F2A608-3461-4B34-B902-F5E5C25E6440}"/>
              </a:ext>
            </a:extLst>
          </p:cNvPr>
          <p:cNvCxnSpPr/>
          <p:nvPr/>
        </p:nvCxnSpPr>
        <p:spPr>
          <a:xfrm>
            <a:off x="5040545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260A3713-8804-4003-B988-01F1D5E978B0}"/>
              </a:ext>
            </a:extLst>
          </p:cNvPr>
          <p:cNvCxnSpPr/>
          <p:nvPr/>
        </p:nvCxnSpPr>
        <p:spPr>
          <a:xfrm>
            <a:off x="7005852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A5AC7A0A-16B4-4569-93E0-E5C9CBEE4ADA}"/>
              </a:ext>
            </a:extLst>
          </p:cNvPr>
          <p:cNvCxnSpPr/>
          <p:nvPr/>
        </p:nvCxnSpPr>
        <p:spPr>
          <a:xfrm>
            <a:off x="9032349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D9F4566E-296A-4433-9459-15A84EAF2555}"/>
              </a:ext>
            </a:extLst>
          </p:cNvPr>
          <p:cNvCxnSpPr/>
          <p:nvPr/>
        </p:nvCxnSpPr>
        <p:spPr>
          <a:xfrm>
            <a:off x="10990803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87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670571" y="6185983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1044458" y="6180203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2337876" y="6188863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2711763" y="6183083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4005181" y="6188863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4379068" y="6183083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61E634-456D-485D-A603-9F1543236102}"/>
              </a:ext>
            </a:extLst>
          </p:cNvPr>
          <p:cNvSpPr/>
          <p:nvPr/>
        </p:nvSpPr>
        <p:spPr>
          <a:xfrm>
            <a:off x="604372" y="6599584"/>
            <a:ext cx="12862117" cy="7644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11C24B3C-4EBB-471E-9E77-83020595396F}"/>
              </a:ext>
            </a:extLst>
          </p:cNvPr>
          <p:cNvSpPr/>
          <p:nvPr/>
        </p:nvSpPr>
        <p:spPr>
          <a:xfrm>
            <a:off x="10704213" y="760668"/>
            <a:ext cx="509499" cy="50460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0EFA75E9-B351-498E-B559-85FAAC438B0F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29A4387D-F94C-4716-9888-EF7B704A8599}"/>
              </a:ext>
            </a:extLst>
          </p:cNvPr>
          <p:cNvSpPr txBox="1"/>
          <p:nvPr/>
        </p:nvSpPr>
        <p:spPr>
          <a:xfrm>
            <a:off x="575482" y="508541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398" name="Isosceles Triangle 397">
            <a:extLst>
              <a:ext uri="{FF2B5EF4-FFF2-40B4-BE49-F238E27FC236}">
                <a16:creationId xmlns:a16="http://schemas.microsoft.com/office/drawing/2014/main" id="{A395CBB4-5F30-449D-8376-1C55C52D8964}"/>
              </a:ext>
            </a:extLst>
          </p:cNvPr>
          <p:cNvSpPr/>
          <p:nvPr/>
        </p:nvSpPr>
        <p:spPr>
          <a:xfrm rot="10800000">
            <a:off x="11013747" y="857169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6" name="Picture 405">
            <a:extLst>
              <a:ext uri="{FF2B5EF4-FFF2-40B4-BE49-F238E27FC236}">
                <a16:creationId xmlns:a16="http://schemas.microsoft.com/office/drawing/2014/main" id="{93357486-DB6E-4FDE-A7B8-8E7ED0CB5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1560971" y="547364"/>
            <a:ext cx="357432" cy="401536"/>
          </a:xfrm>
          <a:prstGeom prst="rect">
            <a:avLst/>
          </a:prstGeom>
        </p:spPr>
      </p:pic>
      <p:sp>
        <p:nvSpPr>
          <p:cNvPr id="407" name="TextBox 406">
            <a:extLst>
              <a:ext uri="{FF2B5EF4-FFF2-40B4-BE49-F238E27FC236}">
                <a16:creationId xmlns:a16="http://schemas.microsoft.com/office/drawing/2014/main" id="{B2421B3A-6E7A-4CE4-8399-066ACB09C2D1}"/>
              </a:ext>
            </a:extLst>
          </p:cNvPr>
          <p:cNvSpPr txBox="1"/>
          <p:nvPr/>
        </p:nvSpPr>
        <p:spPr>
          <a:xfrm>
            <a:off x="1928657" y="521226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CACB9D0-8D43-4258-A61E-0FB0D29BC844}"/>
              </a:ext>
            </a:extLst>
          </p:cNvPr>
          <p:cNvSpPr txBox="1"/>
          <p:nvPr/>
        </p:nvSpPr>
        <p:spPr>
          <a:xfrm>
            <a:off x="604372" y="96433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B3F09967-3A45-48F2-A5C1-318A2A64D9AF}"/>
              </a:ext>
            </a:extLst>
          </p:cNvPr>
          <p:cNvSpPr txBox="1"/>
          <p:nvPr/>
        </p:nvSpPr>
        <p:spPr>
          <a:xfrm>
            <a:off x="10661094" y="105797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Progress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01834E59-2614-46BC-931A-EFEBC7716060}"/>
              </a:ext>
            </a:extLst>
          </p:cNvPr>
          <p:cNvSpPr txBox="1"/>
          <p:nvPr/>
        </p:nvSpPr>
        <p:spPr>
          <a:xfrm>
            <a:off x="5043448" y="2938110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F2E58591-E5A1-455B-8657-5FB7F70B3A68}"/>
              </a:ext>
            </a:extLst>
          </p:cNvPr>
          <p:cNvSpPr txBox="1"/>
          <p:nvPr/>
        </p:nvSpPr>
        <p:spPr>
          <a:xfrm>
            <a:off x="7273303" y="2179448"/>
            <a:ext cx="161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QA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228DF294-E1FA-4CBF-B866-54EB126DAE81}"/>
              </a:ext>
            </a:extLst>
          </p:cNvPr>
          <p:cNvSpPr/>
          <p:nvPr/>
        </p:nvSpPr>
        <p:spPr>
          <a:xfrm>
            <a:off x="773306" y="3746964"/>
            <a:ext cx="5738336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5B1CF-2B36-4812-B8B5-E47491F4A357}"/>
              </a:ext>
            </a:extLst>
          </p:cNvPr>
          <p:cNvSpPr/>
          <p:nvPr/>
        </p:nvSpPr>
        <p:spPr>
          <a:xfrm>
            <a:off x="576003" y="2174268"/>
            <a:ext cx="6131778" cy="36360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0585B75D-2798-4A88-9336-054E6236F83D}"/>
              </a:ext>
            </a:extLst>
          </p:cNvPr>
          <p:cNvSpPr/>
          <p:nvPr/>
        </p:nvSpPr>
        <p:spPr>
          <a:xfrm>
            <a:off x="12349558" y="6733183"/>
            <a:ext cx="535870" cy="484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F549E293-C5B1-4CB8-AED3-6776BBC57681}"/>
              </a:ext>
            </a:extLst>
          </p:cNvPr>
          <p:cNvSpPr txBox="1"/>
          <p:nvPr/>
        </p:nvSpPr>
        <p:spPr>
          <a:xfrm>
            <a:off x="11554482" y="6759153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454" name="Isosceles Triangle 453">
            <a:extLst>
              <a:ext uri="{FF2B5EF4-FFF2-40B4-BE49-F238E27FC236}">
                <a16:creationId xmlns:a16="http://schemas.microsoft.com/office/drawing/2014/main" id="{C0E2B637-13F6-4580-97F6-1271BD7846B5}"/>
              </a:ext>
            </a:extLst>
          </p:cNvPr>
          <p:cNvSpPr/>
          <p:nvPr/>
        </p:nvSpPr>
        <p:spPr>
          <a:xfrm rot="10800000">
            <a:off x="11875553" y="6840137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3D7A928A-3459-4F25-8245-E52E5376673F}"/>
              </a:ext>
            </a:extLst>
          </p:cNvPr>
          <p:cNvSpPr txBox="1"/>
          <p:nvPr/>
        </p:nvSpPr>
        <p:spPr>
          <a:xfrm>
            <a:off x="11561688" y="672037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DEF7FAC0-5023-4B8B-AAE7-2624C327451F}"/>
              </a:ext>
            </a:extLst>
          </p:cNvPr>
          <p:cNvCxnSpPr>
            <a:cxnSpLocks/>
          </p:cNvCxnSpPr>
          <p:nvPr/>
        </p:nvCxnSpPr>
        <p:spPr>
          <a:xfrm>
            <a:off x="2587579" y="7417782"/>
            <a:ext cx="108789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C3FDB55D-EB9C-4BE9-AC65-B00C291600C6}"/>
              </a:ext>
            </a:extLst>
          </p:cNvPr>
          <p:cNvSpPr txBox="1"/>
          <p:nvPr/>
        </p:nvSpPr>
        <p:spPr>
          <a:xfrm>
            <a:off x="3001132" y="8118396"/>
            <a:ext cx="1701134" cy="184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Lumen Output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7F66246-FC79-40D7-BEFD-8373BECA697D}"/>
              </a:ext>
            </a:extLst>
          </p:cNvPr>
          <p:cNvSpPr/>
          <p:nvPr/>
        </p:nvSpPr>
        <p:spPr>
          <a:xfrm>
            <a:off x="2937637" y="8019735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7893B7A-2D77-47D1-9FD2-47C71702D8D3}"/>
              </a:ext>
            </a:extLst>
          </p:cNvPr>
          <p:cNvSpPr txBox="1"/>
          <p:nvPr/>
        </p:nvSpPr>
        <p:spPr>
          <a:xfrm>
            <a:off x="3612802" y="8391678"/>
            <a:ext cx="1076543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6CC5F2C-CBC2-4025-A5EB-2205980FC0EA}"/>
              </a:ext>
            </a:extLst>
          </p:cNvPr>
          <p:cNvSpPr txBox="1"/>
          <p:nvPr/>
        </p:nvSpPr>
        <p:spPr>
          <a:xfrm>
            <a:off x="3181868" y="8392313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DE321A24-B064-4BA9-846E-F89264254495}"/>
              </a:ext>
            </a:extLst>
          </p:cNvPr>
          <p:cNvSpPr txBox="1"/>
          <p:nvPr/>
        </p:nvSpPr>
        <p:spPr>
          <a:xfrm>
            <a:off x="3119794" y="8356168"/>
            <a:ext cx="312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SKU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4B8EF77D-F2C1-491E-BB27-B8F1C307C339}"/>
              </a:ext>
            </a:extLst>
          </p:cNvPr>
          <p:cNvSpPr txBox="1"/>
          <p:nvPr/>
        </p:nvSpPr>
        <p:spPr>
          <a:xfrm>
            <a:off x="3566618" y="8354718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Description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2C7C381-21A3-495E-B609-857EC88F5574}"/>
              </a:ext>
            </a:extLst>
          </p:cNvPr>
          <p:cNvSpPr txBox="1"/>
          <p:nvPr/>
        </p:nvSpPr>
        <p:spPr>
          <a:xfrm>
            <a:off x="2977788" y="8101973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Option Header</a:t>
            </a: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2F155CC-5177-4DCE-AB5B-ADC8CCD38EDA}"/>
              </a:ext>
            </a:extLst>
          </p:cNvPr>
          <p:cNvCxnSpPr/>
          <p:nvPr/>
        </p:nvCxnSpPr>
        <p:spPr>
          <a:xfrm>
            <a:off x="2913408" y="78874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087CA98D-5406-4B73-91E4-BF1E3D5A7830}"/>
              </a:ext>
            </a:extLst>
          </p:cNvPr>
          <p:cNvCxnSpPr/>
          <p:nvPr/>
        </p:nvCxnSpPr>
        <p:spPr>
          <a:xfrm>
            <a:off x="4901598" y="78874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868941CC-9ACF-4E2F-A479-EB987BBEC4E1}"/>
              </a:ext>
            </a:extLst>
          </p:cNvPr>
          <p:cNvCxnSpPr/>
          <p:nvPr/>
        </p:nvCxnSpPr>
        <p:spPr>
          <a:xfrm>
            <a:off x="6866905" y="78874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6D7101BD-DF0F-4092-BB1A-368A1E0FA409}"/>
              </a:ext>
            </a:extLst>
          </p:cNvPr>
          <p:cNvCxnSpPr/>
          <p:nvPr/>
        </p:nvCxnSpPr>
        <p:spPr>
          <a:xfrm>
            <a:off x="8893402" y="78874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BB0D8973-3298-4C7E-BBB7-21298BE9EC26}"/>
              </a:ext>
            </a:extLst>
          </p:cNvPr>
          <p:cNvCxnSpPr/>
          <p:nvPr/>
        </p:nvCxnSpPr>
        <p:spPr>
          <a:xfrm>
            <a:off x="10851856" y="78874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2ABE7F4B-D311-45AA-8575-8B7FE71E58A5}"/>
              </a:ext>
            </a:extLst>
          </p:cNvPr>
          <p:cNvSpPr/>
          <p:nvPr/>
        </p:nvSpPr>
        <p:spPr>
          <a:xfrm>
            <a:off x="3029982" y="8434244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4D936D3-7F19-4202-A42D-B38584076EDC}"/>
              </a:ext>
            </a:extLst>
          </p:cNvPr>
          <p:cNvSpPr txBox="1"/>
          <p:nvPr/>
        </p:nvSpPr>
        <p:spPr>
          <a:xfrm>
            <a:off x="2933358" y="7602056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273" name="Isosceles Triangle 272">
            <a:extLst>
              <a:ext uri="{FF2B5EF4-FFF2-40B4-BE49-F238E27FC236}">
                <a16:creationId xmlns:a16="http://schemas.microsoft.com/office/drawing/2014/main" id="{C23E0053-5025-4B32-AD4E-B4E0E84A36E9}"/>
              </a:ext>
            </a:extLst>
          </p:cNvPr>
          <p:cNvSpPr/>
          <p:nvPr/>
        </p:nvSpPr>
        <p:spPr>
          <a:xfrm rot="10800000">
            <a:off x="3254429" y="7683040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08C1F795-F72A-4C07-A79E-802B4E106160}"/>
              </a:ext>
            </a:extLst>
          </p:cNvPr>
          <p:cNvSpPr txBox="1"/>
          <p:nvPr/>
        </p:nvSpPr>
        <p:spPr>
          <a:xfrm>
            <a:off x="2940564" y="756327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62D50BC6-898A-4BEE-92B0-7767B6BCDA82}"/>
              </a:ext>
            </a:extLst>
          </p:cNvPr>
          <p:cNvSpPr txBox="1"/>
          <p:nvPr/>
        </p:nvSpPr>
        <p:spPr>
          <a:xfrm>
            <a:off x="2813993" y="13429212"/>
            <a:ext cx="5283340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Dimming  (Not available with 500L.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9316AC4-F6C3-4D49-968B-A06C471B0DF3}"/>
              </a:ext>
            </a:extLst>
          </p:cNvPr>
          <p:cNvGrpSpPr/>
          <p:nvPr/>
        </p:nvGrpSpPr>
        <p:grpSpPr>
          <a:xfrm>
            <a:off x="2792957" y="13173025"/>
            <a:ext cx="1559398" cy="233956"/>
            <a:chOff x="2184414" y="6126057"/>
            <a:chExt cx="1559398" cy="233956"/>
          </a:xfrm>
        </p:grpSpPr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0DBAC122-6106-47A2-A7F5-04FF054A5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B6F0827F-C59B-44E9-B926-7BBE9E05E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0C8A8146-08DF-48BB-A5A5-299FA216D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2A55BB81-AFFC-45AA-8EED-C378348D1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D3A7B20A-99D8-4082-A05E-DED8E8091FE9}"/>
              </a:ext>
            </a:extLst>
          </p:cNvPr>
          <p:cNvCxnSpPr>
            <a:cxnSpLocks/>
          </p:cNvCxnSpPr>
          <p:nvPr/>
        </p:nvCxnSpPr>
        <p:spPr>
          <a:xfrm>
            <a:off x="2715938" y="11593106"/>
            <a:ext cx="100740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2CD3CED7-A069-4FFB-A276-04AB077DF0EF}"/>
              </a:ext>
            </a:extLst>
          </p:cNvPr>
          <p:cNvCxnSpPr/>
          <p:nvPr/>
        </p:nvCxnSpPr>
        <p:spPr>
          <a:xfrm>
            <a:off x="2902388" y="11963129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0486BCEF-CB86-4E5C-9C5E-A1A88188B548}"/>
              </a:ext>
            </a:extLst>
          </p:cNvPr>
          <p:cNvCxnSpPr/>
          <p:nvPr/>
        </p:nvCxnSpPr>
        <p:spPr>
          <a:xfrm>
            <a:off x="4890578" y="11963129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4F2E9E1F-AFC4-42A0-9D97-58FB1FDA4360}"/>
              </a:ext>
            </a:extLst>
          </p:cNvPr>
          <p:cNvCxnSpPr/>
          <p:nvPr/>
        </p:nvCxnSpPr>
        <p:spPr>
          <a:xfrm>
            <a:off x="6855885" y="11963129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300E2CCE-3DBB-48C0-9EB7-46FB86E5D661}"/>
              </a:ext>
            </a:extLst>
          </p:cNvPr>
          <p:cNvCxnSpPr/>
          <p:nvPr/>
        </p:nvCxnSpPr>
        <p:spPr>
          <a:xfrm>
            <a:off x="8882382" y="11963129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E046CC7F-38B1-4921-A8DD-470EC32CA434}"/>
              </a:ext>
            </a:extLst>
          </p:cNvPr>
          <p:cNvCxnSpPr/>
          <p:nvPr/>
        </p:nvCxnSpPr>
        <p:spPr>
          <a:xfrm>
            <a:off x="10840836" y="11963129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Oval 290">
            <a:extLst>
              <a:ext uri="{FF2B5EF4-FFF2-40B4-BE49-F238E27FC236}">
                <a16:creationId xmlns:a16="http://schemas.microsoft.com/office/drawing/2014/main" id="{C16D83CE-AC31-4630-BB84-ED40F27F1894}"/>
              </a:ext>
            </a:extLst>
          </p:cNvPr>
          <p:cNvSpPr/>
          <p:nvPr/>
        </p:nvSpPr>
        <p:spPr>
          <a:xfrm>
            <a:off x="4487155" y="10552875"/>
            <a:ext cx="207013" cy="19910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BCCDB9E2-A136-4C7E-AAE5-556CA989CEAD}"/>
              </a:ext>
            </a:extLst>
          </p:cNvPr>
          <p:cNvSpPr txBox="1"/>
          <p:nvPr/>
        </p:nvSpPr>
        <p:spPr>
          <a:xfrm>
            <a:off x="4419344" y="104102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5ACE44C8-5351-4672-AD47-79046AA94835}"/>
              </a:ext>
            </a:extLst>
          </p:cNvPr>
          <p:cNvSpPr txBox="1"/>
          <p:nvPr/>
        </p:nvSpPr>
        <p:spPr>
          <a:xfrm>
            <a:off x="4989297" y="8118396"/>
            <a:ext cx="1701134" cy="184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Lumen Output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28933FF6-D628-4CED-9FF1-655AC6A02B09}"/>
              </a:ext>
            </a:extLst>
          </p:cNvPr>
          <p:cNvSpPr/>
          <p:nvPr/>
        </p:nvSpPr>
        <p:spPr>
          <a:xfrm>
            <a:off x="4925802" y="8019735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065D3C18-61F6-4DE6-A5B9-B0DD74695A87}"/>
              </a:ext>
            </a:extLst>
          </p:cNvPr>
          <p:cNvSpPr txBox="1"/>
          <p:nvPr/>
        </p:nvSpPr>
        <p:spPr>
          <a:xfrm>
            <a:off x="5600967" y="8391678"/>
            <a:ext cx="1076543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0D1A1E4F-267C-4152-BA2A-31F74F1E7219}"/>
              </a:ext>
            </a:extLst>
          </p:cNvPr>
          <p:cNvSpPr txBox="1"/>
          <p:nvPr/>
        </p:nvSpPr>
        <p:spPr>
          <a:xfrm>
            <a:off x="5170033" y="8392313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BBBE4DB0-2DAD-4CF3-B271-0541A16D8AD8}"/>
              </a:ext>
            </a:extLst>
          </p:cNvPr>
          <p:cNvSpPr txBox="1"/>
          <p:nvPr/>
        </p:nvSpPr>
        <p:spPr>
          <a:xfrm>
            <a:off x="5107959" y="8356168"/>
            <a:ext cx="312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SKU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81FA451-720B-4EF9-8019-20CD823BCFEE}"/>
              </a:ext>
            </a:extLst>
          </p:cNvPr>
          <p:cNvSpPr txBox="1"/>
          <p:nvPr/>
        </p:nvSpPr>
        <p:spPr>
          <a:xfrm>
            <a:off x="5554783" y="8354718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Description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6A97B485-5092-42B5-B16E-365CD49147D2}"/>
              </a:ext>
            </a:extLst>
          </p:cNvPr>
          <p:cNvSpPr txBox="1"/>
          <p:nvPr/>
        </p:nvSpPr>
        <p:spPr>
          <a:xfrm>
            <a:off x="4965953" y="8101973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Option Header</a:t>
            </a: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55FEA291-51CA-4925-8E32-59204632F01F}"/>
              </a:ext>
            </a:extLst>
          </p:cNvPr>
          <p:cNvSpPr/>
          <p:nvPr/>
        </p:nvSpPr>
        <p:spPr>
          <a:xfrm>
            <a:off x="5018147" y="8434244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E2577191-E364-43D4-8FBD-5B5CCEEA9156}"/>
              </a:ext>
            </a:extLst>
          </p:cNvPr>
          <p:cNvSpPr txBox="1"/>
          <p:nvPr/>
        </p:nvSpPr>
        <p:spPr>
          <a:xfrm>
            <a:off x="6380816" y="104102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11B77AB4-74E5-4485-9B2D-A5607579C085}"/>
              </a:ext>
            </a:extLst>
          </p:cNvPr>
          <p:cNvSpPr txBox="1"/>
          <p:nvPr/>
        </p:nvSpPr>
        <p:spPr>
          <a:xfrm>
            <a:off x="6930400" y="8118396"/>
            <a:ext cx="1701134" cy="184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Lumen Output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5E64AE82-1968-4783-9643-549DA9EFA38C}"/>
              </a:ext>
            </a:extLst>
          </p:cNvPr>
          <p:cNvSpPr/>
          <p:nvPr/>
        </p:nvSpPr>
        <p:spPr>
          <a:xfrm>
            <a:off x="6866905" y="8019735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68714C3A-48A8-44A6-9D4D-472BC285E540}"/>
              </a:ext>
            </a:extLst>
          </p:cNvPr>
          <p:cNvSpPr txBox="1"/>
          <p:nvPr/>
        </p:nvSpPr>
        <p:spPr>
          <a:xfrm>
            <a:off x="7708879" y="8391678"/>
            <a:ext cx="90973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D73784D3-C37A-4F1F-B248-871D86516550}"/>
              </a:ext>
            </a:extLst>
          </p:cNvPr>
          <p:cNvSpPr txBox="1"/>
          <p:nvPr/>
        </p:nvSpPr>
        <p:spPr>
          <a:xfrm>
            <a:off x="7288948" y="8391678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2CEC186B-5546-4FD9-8A34-E9D9266A4E7E}"/>
              </a:ext>
            </a:extLst>
          </p:cNvPr>
          <p:cNvSpPr txBox="1"/>
          <p:nvPr/>
        </p:nvSpPr>
        <p:spPr>
          <a:xfrm>
            <a:off x="7226874" y="8355533"/>
            <a:ext cx="312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SKU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A1452C64-7B49-4377-9D67-56BDF1D4F188}"/>
              </a:ext>
            </a:extLst>
          </p:cNvPr>
          <p:cNvSpPr txBox="1"/>
          <p:nvPr/>
        </p:nvSpPr>
        <p:spPr>
          <a:xfrm>
            <a:off x="7691613" y="8362133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Description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FB6902B9-5D09-455F-B529-96BEEC7C446F}"/>
              </a:ext>
            </a:extLst>
          </p:cNvPr>
          <p:cNvSpPr txBox="1"/>
          <p:nvPr/>
        </p:nvSpPr>
        <p:spPr>
          <a:xfrm>
            <a:off x="6907056" y="8101973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Option Header</a:t>
            </a:r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6AFA14E1-7892-4F98-9601-0FC67E8EBA38}"/>
              </a:ext>
            </a:extLst>
          </p:cNvPr>
          <p:cNvSpPr/>
          <p:nvPr/>
        </p:nvSpPr>
        <p:spPr>
          <a:xfrm>
            <a:off x="6959250" y="8434244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F87B715F-9467-436E-A3D7-145C1A2FB46A}"/>
              </a:ext>
            </a:extLst>
          </p:cNvPr>
          <p:cNvSpPr txBox="1"/>
          <p:nvPr/>
        </p:nvSpPr>
        <p:spPr>
          <a:xfrm>
            <a:off x="6866905" y="11106752"/>
            <a:ext cx="183455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Notes</a:t>
            </a:r>
          </a:p>
          <a:p>
            <a:endParaRPr lang="en-US" sz="600" b="1" dirty="0"/>
          </a:p>
        </p:txBody>
      </p: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241BA5C9-5683-473C-BE99-88285D123157}"/>
              </a:ext>
            </a:extLst>
          </p:cNvPr>
          <p:cNvGrpSpPr/>
          <p:nvPr/>
        </p:nvGrpSpPr>
        <p:grpSpPr>
          <a:xfrm>
            <a:off x="6874252" y="10848266"/>
            <a:ext cx="1559398" cy="233956"/>
            <a:chOff x="2184414" y="6126057"/>
            <a:chExt cx="1559398" cy="233956"/>
          </a:xfrm>
        </p:grpSpPr>
        <p:pic>
          <p:nvPicPr>
            <p:cNvPr id="460" name="Picture 459">
              <a:extLst>
                <a:ext uri="{FF2B5EF4-FFF2-40B4-BE49-F238E27FC236}">
                  <a16:creationId xmlns:a16="http://schemas.microsoft.com/office/drawing/2014/main" id="{9B5C7AE4-D97F-48BB-B950-448CCF363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61" name="Picture 460">
              <a:extLst>
                <a:ext uri="{FF2B5EF4-FFF2-40B4-BE49-F238E27FC236}">
                  <a16:creationId xmlns:a16="http://schemas.microsoft.com/office/drawing/2014/main" id="{CBD208AC-0895-4881-A1AA-8C3DB0CC6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62" name="Picture 461">
              <a:extLst>
                <a:ext uri="{FF2B5EF4-FFF2-40B4-BE49-F238E27FC236}">
                  <a16:creationId xmlns:a16="http://schemas.microsoft.com/office/drawing/2014/main" id="{6E1AB22E-2247-4996-A3AA-736E469A4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63" name="Picture 462">
              <a:extLst>
                <a:ext uri="{FF2B5EF4-FFF2-40B4-BE49-F238E27FC236}">
                  <a16:creationId xmlns:a16="http://schemas.microsoft.com/office/drawing/2014/main" id="{9D40BBF3-41B3-40F9-ABCC-89B231D6F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464" name="Rectangle 463">
            <a:extLst>
              <a:ext uri="{FF2B5EF4-FFF2-40B4-BE49-F238E27FC236}">
                <a16:creationId xmlns:a16="http://schemas.microsoft.com/office/drawing/2014/main" id="{A518463A-8C45-450C-8063-1B49B6EAA622}"/>
              </a:ext>
            </a:extLst>
          </p:cNvPr>
          <p:cNvSpPr/>
          <p:nvPr/>
        </p:nvSpPr>
        <p:spPr>
          <a:xfrm>
            <a:off x="5933305" y="10600912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309A6EEB-BE54-44AF-BF96-31FB859E20B6}"/>
              </a:ext>
            </a:extLst>
          </p:cNvPr>
          <p:cNvSpPr txBox="1"/>
          <p:nvPr/>
        </p:nvSpPr>
        <p:spPr>
          <a:xfrm>
            <a:off x="6151710" y="10516557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3CDBA8FC-1763-441E-9492-0D5215CBB3E6}"/>
              </a:ext>
            </a:extLst>
          </p:cNvPr>
          <p:cNvSpPr/>
          <p:nvPr/>
        </p:nvSpPr>
        <p:spPr>
          <a:xfrm>
            <a:off x="7088812" y="8401038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A1D05FD4-24A7-4E9D-8FB6-0C1EB9A1DA07}"/>
              </a:ext>
            </a:extLst>
          </p:cNvPr>
          <p:cNvSpPr txBox="1"/>
          <p:nvPr/>
        </p:nvSpPr>
        <p:spPr>
          <a:xfrm>
            <a:off x="8949235" y="8118396"/>
            <a:ext cx="1701134" cy="184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Lumen Output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42FB1ECA-5D05-4530-90EE-4D11B7FB7122}"/>
              </a:ext>
            </a:extLst>
          </p:cNvPr>
          <p:cNvSpPr/>
          <p:nvPr/>
        </p:nvSpPr>
        <p:spPr>
          <a:xfrm>
            <a:off x="8885740" y="8019735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FD78CB1C-2C43-4AA8-A754-3037159F6FCF}"/>
              </a:ext>
            </a:extLst>
          </p:cNvPr>
          <p:cNvSpPr txBox="1"/>
          <p:nvPr/>
        </p:nvSpPr>
        <p:spPr>
          <a:xfrm>
            <a:off x="9727714" y="8391678"/>
            <a:ext cx="90973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0886BE03-A046-4367-B539-18C3F064618F}"/>
              </a:ext>
            </a:extLst>
          </p:cNvPr>
          <p:cNvSpPr txBox="1"/>
          <p:nvPr/>
        </p:nvSpPr>
        <p:spPr>
          <a:xfrm>
            <a:off x="9307783" y="8391678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8F73C27B-3B06-4D38-8A0E-DFCBCEBD76A3}"/>
              </a:ext>
            </a:extLst>
          </p:cNvPr>
          <p:cNvSpPr txBox="1"/>
          <p:nvPr/>
        </p:nvSpPr>
        <p:spPr>
          <a:xfrm>
            <a:off x="9245709" y="8355533"/>
            <a:ext cx="312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SKU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98036F16-CBC8-4F0C-96F3-5EF0372A79BC}"/>
              </a:ext>
            </a:extLst>
          </p:cNvPr>
          <p:cNvSpPr txBox="1"/>
          <p:nvPr/>
        </p:nvSpPr>
        <p:spPr>
          <a:xfrm>
            <a:off x="9710448" y="8362133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Description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98D5C205-63D7-4621-8D8C-814763FE2161}"/>
              </a:ext>
            </a:extLst>
          </p:cNvPr>
          <p:cNvSpPr txBox="1"/>
          <p:nvPr/>
        </p:nvSpPr>
        <p:spPr>
          <a:xfrm>
            <a:off x="8925891" y="8101973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Option Header</a:t>
            </a:r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0060B897-98E0-4A51-BBD4-03094BDCBC7B}"/>
              </a:ext>
            </a:extLst>
          </p:cNvPr>
          <p:cNvSpPr/>
          <p:nvPr/>
        </p:nvSpPr>
        <p:spPr>
          <a:xfrm>
            <a:off x="8978085" y="8434244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5D33C5F7-BD24-4039-A33E-5DA68015FD5E}"/>
              </a:ext>
            </a:extLst>
          </p:cNvPr>
          <p:cNvSpPr/>
          <p:nvPr/>
        </p:nvSpPr>
        <p:spPr>
          <a:xfrm>
            <a:off x="10435258" y="10552875"/>
            <a:ext cx="207013" cy="19910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7BAAF108-DCAB-4F00-A49A-2D6098887D00}"/>
              </a:ext>
            </a:extLst>
          </p:cNvPr>
          <p:cNvSpPr txBox="1"/>
          <p:nvPr/>
        </p:nvSpPr>
        <p:spPr>
          <a:xfrm>
            <a:off x="10367447" y="104102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9FFAD3E8-8224-468F-A415-7E43366A08DA}"/>
              </a:ext>
            </a:extLst>
          </p:cNvPr>
          <p:cNvSpPr txBox="1"/>
          <p:nvPr/>
        </p:nvSpPr>
        <p:spPr>
          <a:xfrm>
            <a:off x="8885740" y="11106752"/>
            <a:ext cx="183455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Notes</a:t>
            </a:r>
          </a:p>
          <a:p>
            <a:endParaRPr lang="en-US" sz="600" b="1" dirty="0"/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567690F1-2FEC-4E59-8075-99985BB944E5}"/>
              </a:ext>
            </a:extLst>
          </p:cNvPr>
          <p:cNvGrpSpPr/>
          <p:nvPr/>
        </p:nvGrpSpPr>
        <p:grpSpPr>
          <a:xfrm>
            <a:off x="8893087" y="10848266"/>
            <a:ext cx="1559398" cy="233956"/>
            <a:chOff x="2184414" y="6126057"/>
            <a:chExt cx="1559398" cy="233956"/>
          </a:xfrm>
        </p:grpSpPr>
        <p:pic>
          <p:nvPicPr>
            <p:cNvPr id="479" name="Picture 478">
              <a:extLst>
                <a:ext uri="{FF2B5EF4-FFF2-40B4-BE49-F238E27FC236}">
                  <a16:creationId xmlns:a16="http://schemas.microsoft.com/office/drawing/2014/main" id="{1D43D618-56CA-4912-8620-CFA9090FA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80" name="Picture 479">
              <a:extLst>
                <a:ext uri="{FF2B5EF4-FFF2-40B4-BE49-F238E27FC236}">
                  <a16:creationId xmlns:a16="http://schemas.microsoft.com/office/drawing/2014/main" id="{11E67116-2096-4909-AC41-505D3CDE6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81" name="Picture 480">
              <a:extLst>
                <a:ext uri="{FF2B5EF4-FFF2-40B4-BE49-F238E27FC236}">
                  <a16:creationId xmlns:a16="http://schemas.microsoft.com/office/drawing/2014/main" id="{180E8D3E-FA7C-43A9-9C1A-6D1837B6C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82" name="Picture 481">
              <a:extLst>
                <a:ext uri="{FF2B5EF4-FFF2-40B4-BE49-F238E27FC236}">
                  <a16:creationId xmlns:a16="http://schemas.microsoft.com/office/drawing/2014/main" id="{7E9C65E0-44BB-49E8-A32B-430F1C61C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483" name="Rectangle 482">
            <a:extLst>
              <a:ext uri="{FF2B5EF4-FFF2-40B4-BE49-F238E27FC236}">
                <a16:creationId xmlns:a16="http://schemas.microsoft.com/office/drawing/2014/main" id="{1CA94E98-4719-475D-8C1A-658874A205B8}"/>
              </a:ext>
            </a:extLst>
          </p:cNvPr>
          <p:cNvSpPr/>
          <p:nvPr/>
        </p:nvSpPr>
        <p:spPr>
          <a:xfrm>
            <a:off x="9107647" y="8401038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8D9E9238-A6EF-4CA2-A91A-6ED01FB49814}"/>
              </a:ext>
            </a:extLst>
          </p:cNvPr>
          <p:cNvSpPr txBox="1"/>
          <p:nvPr/>
        </p:nvSpPr>
        <p:spPr>
          <a:xfrm>
            <a:off x="8326439" y="1041193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987A0B52-8D99-4972-8C2A-595F26F39D5E}"/>
              </a:ext>
            </a:extLst>
          </p:cNvPr>
          <p:cNvSpPr/>
          <p:nvPr/>
        </p:nvSpPr>
        <p:spPr>
          <a:xfrm>
            <a:off x="7878928" y="10602560"/>
            <a:ext cx="141882" cy="144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74BAABC0-C546-4C4B-9C55-D650BFC6B4A0}"/>
              </a:ext>
            </a:extLst>
          </p:cNvPr>
          <p:cNvSpPr txBox="1"/>
          <p:nvPr/>
        </p:nvSpPr>
        <p:spPr>
          <a:xfrm>
            <a:off x="8097333" y="1051820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02268FC-CCB2-4DA9-94C6-BE470A47246E}"/>
              </a:ext>
            </a:extLst>
          </p:cNvPr>
          <p:cNvSpPr/>
          <p:nvPr/>
        </p:nvSpPr>
        <p:spPr>
          <a:xfrm>
            <a:off x="879717" y="322550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B640D32-634E-4DA9-ACB7-B4846B2B0E9B}"/>
              </a:ext>
            </a:extLst>
          </p:cNvPr>
          <p:cNvSpPr txBox="1"/>
          <p:nvPr/>
        </p:nvSpPr>
        <p:spPr>
          <a:xfrm>
            <a:off x="773306" y="2954993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151" name="Graphic 150" descr="Checkmark">
            <a:extLst>
              <a:ext uri="{FF2B5EF4-FFF2-40B4-BE49-F238E27FC236}">
                <a16:creationId xmlns:a16="http://schemas.microsoft.com/office/drawing/2014/main" id="{4B88CFBC-B800-4587-9361-892BA974A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617" y="3297579"/>
            <a:ext cx="273519" cy="273519"/>
          </a:xfrm>
          <a:prstGeom prst="rect">
            <a:avLst/>
          </a:prstGeom>
        </p:spPr>
      </p:pic>
      <p:pic>
        <p:nvPicPr>
          <p:cNvPr id="152" name="Graphic 151" descr="Link">
            <a:extLst>
              <a:ext uri="{FF2B5EF4-FFF2-40B4-BE49-F238E27FC236}">
                <a16:creationId xmlns:a16="http://schemas.microsoft.com/office/drawing/2014/main" id="{2999113B-570E-46E6-B0F7-72DFC6FA7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0592" y="3210670"/>
            <a:ext cx="370265" cy="370265"/>
          </a:xfrm>
          <a:prstGeom prst="rect">
            <a:avLst/>
          </a:prstGeom>
        </p:spPr>
      </p:pic>
      <p:pic>
        <p:nvPicPr>
          <p:cNvPr id="153" name="Graphic 152" descr="List">
            <a:extLst>
              <a:ext uri="{FF2B5EF4-FFF2-40B4-BE49-F238E27FC236}">
                <a16:creationId xmlns:a16="http://schemas.microsoft.com/office/drawing/2014/main" id="{AA63F8A7-D8B3-4641-9C38-35DCCCC1F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7707" y="3229738"/>
            <a:ext cx="301673" cy="301673"/>
          </a:xfrm>
          <a:prstGeom prst="rect">
            <a:avLst/>
          </a:prstGeom>
        </p:spPr>
      </p:pic>
      <p:pic>
        <p:nvPicPr>
          <p:cNvPr id="154" name="Graphic 153" descr="Eye">
            <a:extLst>
              <a:ext uri="{FF2B5EF4-FFF2-40B4-BE49-F238E27FC236}">
                <a16:creationId xmlns:a16="http://schemas.microsoft.com/office/drawing/2014/main" id="{1FF63CD5-CB2C-4E4C-9F68-3F3B928C9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59861" y="3230213"/>
            <a:ext cx="370265" cy="370265"/>
          </a:xfrm>
          <a:prstGeom prst="rect">
            <a:avLst/>
          </a:prstGeom>
        </p:spPr>
      </p:pic>
      <p:pic>
        <p:nvPicPr>
          <p:cNvPr id="155" name="Graphic 154" descr="Lightbulb">
            <a:extLst>
              <a:ext uri="{FF2B5EF4-FFF2-40B4-BE49-F238E27FC236}">
                <a16:creationId xmlns:a16="http://schemas.microsoft.com/office/drawing/2014/main" id="{0262C3C3-79A7-4EB6-98F1-7FBF753591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8902" y="3231896"/>
            <a:ext cx="299515" cy="299515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8FA9F99A-C43E-4256-832F-0E944B3552DA}"/>
              </a:ext>
            </a:extLst>
          </p:cNvPr>
          <p:cNvSpPr/>
          <p:nvPr/>
        </p:nvSpPr>
        <p:spPr>
          <a:xfrm>
            <a:off x="1739701" y="320850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D2930D5-C807-4218-B6A2-5F1A2711CACB}"/>
              </a:ext>
            </a:extLst>
          </p:cNvPr>
          <p:cNvSpPr/>
          <p:nvPr/>
        </p:nvSpPr>
        <p:spPr>
          <a:xfrm>
            <a:off x="2259792" y="319810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BA4C53D-4D7B-437C-96B3-5890A8CD5CF4}"/>
              </a:ext>
            </a:extLst>
          </p:cNvPr>
          <p:cNvSpPr/>
          <p:nvPr/>
        </p:nvSpPr>
        <p:spPr>
          <a:xfrm>
            <a:off x="3293251" y="318458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D656E94-2A51-41B4-9AA9-8EFD1B2A0040}"/>
              </a:ext>
            </a:extLst>
          </p:cNvPr>
          <p:cNvSpPr/>
          <p:nvPr/>
        </p:nvSpPr>
        <p:spPr>
          <a:xfrm>
            <a:off x="4333944" y="31839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38F430C-B00E-465F-90E2-655E7FA5B7BB}"/>
              </a:ext>
            </a:extLst>
          </p:cNvPr>
          <p:cNvSpPr txBox="1"/>
          <p:nvPr/>
        </p:nvSpPr>
        <p:spPr>
          <a:xfrm>
            <a:off x="1664816" y="2922024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2C63B3B-611B-49D6-A52E-255FDAE0798D}"/>
              </a:ext>
            </a:extLst>
          </p:cNvPr>
          <p:cNvSpPr txBox="1"/>
          <p:nvPr/>
        </p:nvSpPr>
        <p:spPr>
          <a:xfrm>
            <a:off x="2100602" y="2915511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75BC57A-6264-41BB-AB36-1B66DE2C8A15}"/>
              </a:ext>
            </a:extLst>
          </p:cNvPr>
          <p:cNvSpPr txBox="1"/>
          <p:nvPr/>
        </p:nvSpPr>
        <p:spPr>
          <a:xfrm>
            <a:off x="3280760" y="2927669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F200A94-0078-48CC-A867-18595CEE0143}"/>
              </a:ext>
            </a:extLst>
          </p:cNvPr>
          <p:cNvGrpSpPr/>
          <p:nvPr/>
        </p:nvGrpSpPr>
        <p:grpSpPr>
          <a:xfrm>
            <a:off x="5540998" y="3185808"/>
            <a:ext cx="410584" cy="391973"/>
            <a:chOff x="5058700" y="5220208"/>
            <a:chExt cx="410584" cy="391973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63DDBFFE-1A5C-4BC5-81F9-083F401DEACC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5" name="Graphic 164" descr="Forbidden">
              <a:extLst>
                <a:ext uri="{FF2B5EF4-FFF2-40B4-BE49-F238E27FC236}">
                  <a16:creationId xmlns:a16="http://schemas.microsoft.com/office/drawing/2014/main" id="{166092B4-4E2C-42CE-A49E-C14BBC0A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4DA0E0F6-6E96-4481-AB9D-564D5B7C1681}"/>
              </a:ext>
            </a:extLst>
          </p:cNvPr>
          <p:cNvSpPr txBox="1"/>
          <p:nvPr/>
        </p:nvSpPr>
        <p:spPr>
          <a:xfrm>
            <a:off x="3761850" y="2889541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37A9E03-88DC-4018-9B97-BC0EF90B64ED}"/>
              </a:ext>
            </a:extLst>
          </p:cNvPr>
          <p:cNvSpPr/>
          <p:nvPr/>
        </p:nvSpPr>
        <p:spPr>
          <a:xfrm>
            <a:off x="3832501" y="317519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Picture 4" descr="Image result for trash icon">
            <a:extLst>
              <a:ext uri="{FF2B5EF4-FFF2-40B4-BE49-F238E27FC236}">
                <a16:creationId xmlns:a16="http://schemas.microsoft.com/office/drawing/2014/main" id="{FCB2978E-F89D-4597-B9E9-57D6C622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59" y="3193888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D6CA0384-DA39-4112-9259-9AE8F9B45727}"/>
              </a:ext>
            </a:extLst>
          </p:cNvPr>
          <p:cNvSpPr txBox="1"/>
          <p:nvPr/>
        </p:nvSpPr>
        <p:spPr>
          <a:xfrm>
            <a:off x="4250770" y="2921760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B21C86A-E69C-434E-B9FE-5B04AF48929A}"/>
              </a:ext>
            </a:extLst>
          </p:cNvPr>
          <p:cNvGrpSpPr/>
          <p:nvPr/>
        </p:nvGrpSpPr>
        <p:grpSpPr>
          <a:xfrm>
            <a:off x="2708985" y="2924311"/>
            <a:ext cx="657552" cy="649879"/>
            <a:chOff x="3430783" y="5313027"/>
            <a:chExt cx="657552" cy="649879"/>
          </a:xfrm>
        </p:grpSpPr>
        <p:pic>
          <p:nvPicPr>
            <p:cNvPr id="171" name="Graphic 170" descr="Link">
              <a:extLst>
                <a:ext uri="{FF2B5EF4-FFF2-40B4-BE49-F238E27FC236}">
                  <a16:creationId xmlns:a16="http://schemas.microsoft.com/office/drawing/2014/main" id="{CC58694F-B4AC-4140-8246-FC924DDCC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D3CB795-F10B-448B-AF59-212E01AC666B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184D2F10-E45F-40E0-AB10-69AC95DC8896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09C85DD4-F251-4F61-AAB0-43FDC6C84516}"/>
              </a:ext>
            </a:extLst>
          </p:cNvPr>
          <p:cNvSpPr txBox="1"/>
          <p:nvPr/>
        </p:nvSpPr>
        <p:spPr>
          <a:xfrm>
            <a:off x="847080" y="3753599"/>
            <a:ext cx="2433680" cy="1183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updated 02/10/2019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040B294-857D-4FFC-BA9A-0D692C3BC5B6}"/>
              </a:ext>
            </a:extLst>
          </p:cNvPr>
          <p:cNvSpPr txBox="1"/>
          <p:nvPr/>
        </p:nvSpPr>
        <p:spPr>
          <a:xfrm>
            <a:off x="629099" y="2272484"/>
            <a:ext cx="470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Comments/Questions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5D289C8-3882-44D3-A0E5-A8A0951E924A}"/>
              </a:ext>
            </a:extLst>
          </p:cNvPr>
          <p:cNvCxnSpPr>
            <a:cxnSpLocks/>
          </p:cNvCxnSpPr>
          <p:nvPr/>
        </p:nvCxnSpPr>
        <p:spPr>
          <a:xfrm flipV="1">
            <a:off x="652710" y="2786381"/>
            <a:ext cx="5858932" cy="9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526EE2B8-ABE6-4827-B235-3E8A7F3C8EE2}"/>
              </a:ext>
            </a:extLst>
          </p:cNvPr>
          <p:cNvSpPr txBox="1"/>
          <p:nvPr/>
        </p:nvSpPr>
        <p:spPr>
          <a:xfrm>
            <a:off x="11526343" y="2913104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490D573-9020-4818-A41C-21494CCFEABC}"/>
              </a:ext>
            </a:extLst>
          </p:cNvPr>
          <p:cNvSpPr/>
          <p:nvPr/>
        </p:nvSpPr>
        <p:spPr>
          <a:xfrm>
            <a:off x="7352757" y="3721958"/>
            <a:ext cx="5911194" cy="1825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3E558F7-895F-4090-A676-60F09E2AEF68}"/>
              </a:ext>
            </a:extLst>
          </p:cNvPr>
          <p:cNvSpPr/>
          <p:nvPr/>
        </p:nvSpPr>
        <p:spPr>
          <a:xfrm>
            <a:off x="7362612" y="320050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56FDEDF-C4D6-4B17-AA4A-5F7ED4458870}"/>
              </a:ext>
            </a:extLst>
          </p:cNvPr>
          <p:cNvSpPr txBox="1"/>
          <p:nvPr/>
        </p:nvSpPr>
        <p:spPr>
          <a:xfrm>
            <a:off x="7256201" y="292998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07" name="Graphic 206" descr="Checkmark">
            <a:extLst>
              <a:ext uri="{FF2B5EF4-FFF2-40B4-BE49-F238E27FC236}">
                <a16:creationId xmlns:a16="http://schemas.microsoft.com/office/drawing/2014/main" id="{606DB231-E9D3-4BE5-A1D9-7E5ACD08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3512" y="3272573"/>
            <a:ext cx="273519" cy="273519"/>
          </a:xfrm>
          <a:prstGeom prst="rect">
            <a:avLst/>
          </a:prstGeom>
        </p:spPr>
      </p:pic>
      <p:pic>
        <p:nvPicPr>
          <p:cNvPr id="208" name="Graphic 207" descr="Link">
            <a:extLst>
              <a:ext uri="{FF2B5EF4-FFF2-40B4-BE49-F238E27FC236}">
                <a16:creationId xmlns:a16="http://schemas.microsoft.com/office/drawing/2014/main" id="{27442CFE-CDA8-47DA-8373-CC5FEFEDA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3487" y="3185664"/>
            <a:ext cx="370265" cy="370265"/>
          </a:xfrm>
          <a:prstGeom prst="rect">
            <a:avLst/>
          </a:prstGeom>
        </p:spPr>
      </p:pic>
      <p:pic>
        <p:nvPicPr>
          <p:cNvPr id="209" name="Graphic 208" descr="List">
            <a:extLst>
              <a:ext uri="{FF2B5EF4-FFF2-40B4-BE49-F238E27FC236}">
                <a16:creationId xmlns:a16="http://schemas.microsoft.com/office/drawing/2014/main" id="{219DF57F-C311-41BC-A401-6B385C0BD1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0602" y="3204732"/>
            <a:ext cx="301673" cy="301673"/>
          </a:xfrm>
          <a:prstGeom prst="rect">
            <a:avLst/>
          </a:prstGeom>
        </p:spPr>
      </p:pic>
      <p:pic>
        <p:nvPicPr>
          <p:cNvPr id="210" name="Graphic 209" descr="Eye">
            <a:extLst>
              <a:ext uri="{FF2B5EF4-FFF2-40B4-BE49-F238E27FC236}">
                <a16:creationId xmlns:a16="http://schemas.microsoft.com/office/drawing/2014/main" id="{BB0FAC04-0E47-41BE-A9EF-5888F725E3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2756" y="3205207"/>
            <a:ext cx="370265" cy="370265"/>
          </a:xfrm>
          <a:prstGeom prst="rect">
            <a:avLst/>
          </a:prstGeom>
        </p:spPr>
      </p:pic>
      <p:pic>
        <p:nvPicPr>
          <p:cNvPr id="211" name="Graphic 210" descr="Lightbulb">
            <a:extLst>
              <a:ext uri="{FF2B5EF4-FFF2-40B4-BE49-F238E27FC236}">
                <a16:creationId xmlns:a16="http://schemas.microsoft.com/office/drawing/2014/main" id="{13950BB0-C270-4CF9-A3C5-B5C56F3513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61797" y="3206890"/>
            <a:ext cx="299515" cy="299515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A065371A-C589-46B6-80B3-7DF9844105E2}"/>
              </a:ext>
            </a:extLst>
          </p:cNvPr>
          <p:cNvSpPr/>
          <p:nvPr/>
        </p:nvSpPr>
        <p:spPr>
          <a:xfrm>
            <a:off x="8222596" y="31834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4DC1FE9-41BF-4456-A7E9-551E7EEA30AF}"/>
              </a:ext>
            </a:extLst>
          </p:cNvPr>
          <p:cNvSpPr/>
          <p:nvPr/>
        </p:nvSpPr>
        <p:spPr>
          <a:xfrm>
            <a:off x="8742687" y="317309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06F53A71-7826-4CAC-A2FD-F5358736042A}"/>
              </a:ext>
            </a:extLst>
          </p:cNvPr>
          <p:cNvSpPr/>
          <p:nvPr/>
        </p:nvSpPr>
        <p:spPr>
          <a:xfrm>
            <a:off x="9776146" y="31595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073D9BFE-D3AA-467C-B7B5-F2F69090A192}"/>
              </a:ext>
            </a:extLst>
          </p:cNvPr>
          <p:cNvSpPr/>
          <p:nvPr/>
        </p:nvSpPr>
        <p:spPr>
          <a:xfrm>
            <a:off x="10816839" y="315897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8074F5C-C6D5-48F1-A8D1-865459AC034A}"/>
              </a:ext>
            </a:extLst>
          </p:cNvPr>
          <p:cNvSpPr txBox="1"/>
          <p:nvPr/>
        </p:nvSpPr>
        <p:spPr>
          <a:xfrm>
            <a:off x="8147711" y="289701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A60E0EBF-3255-4D3F-9943-E18222B8658D}"/>
              </a:ext>
            </a:extLst>
          </p:cNvPr>
          <p:cNvSpPr txBox="1"/>
          <p:nvPr/>
        </p:nvSpPr>
        <p:spPr>
          <a:xfrm>
            <a:off x="8583497" y="2890505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2FBF350-3463-4265-A046-7C7D52CD9574}"/>
              </a:ext>
            </a:extLst>
          </p:cNvPr>
          <p:cNvSpPr txBox="1"/>
          <p:nvPr/>
        </p:nvSpPr>
        <p:spPr>
          <a:xfrm>
            <a:off x="9763655" y="290266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8D2A8BF-8EA4-487F-8FA3-A48033C97418}"/>
              </a:ext>
            </a:extLst>
          </p:cNvPr>
          <p:cNvGrpSpPr/>
          <p:nvPr/>
        </p:nvGrpSpPr>
        <p:grpSpPr>
          <a:xfrm>
            <a:off x="12023893" y="3160802"/>
            <a:ext cx="410584" cy="391973"/>
            <a:chOff x="5058700" y="5220208"/>
            <a:chExt cx="410584" cy="391973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0EA5698-8E17-45A9-9FF0-9BED597B2C72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1" name="Graphic 220" descr="Forbidden">
              <a:extLst>
                <a:ext uri="{FF2B5EF4-FFF2-40B4-BE49-F238E27FC236}">
                  <a16:creationId xmlns:a16="http://schemas.microsoft.com/office/drawing/2014/main" id="{0A6D566F-5986-450D-8417-81E4BE884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67A2EAA5-B378-470E-84B2-3215B34B15B8}"/>
              </a:ext>
            </a:extLst>
          </p:cNvPr>
          <p:cNvSpPr txBox="1"/>
          <p:nvPr/>
        </p:nvSpPr>
        <p:spPr>
          <a:xfrm>
            <a:off x="10226242" y="2876170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0B046C3-55C6-426F-A8D3-E0965E8B19AC}"/>
              </a:ext>
            </a:extLst>
          </p:cNvPr>
          <p:cNvSpPr/>
          <p:nvPr/>
        </p:nvSpPr>
        <p:spPr>
          <a:xfrm>
            <a:off x="10315396" y="315018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4" name="Picture 4" descr="Image result for trash icon">
            <a:extLst>
              <a:ext uri="{FF2B5EF4-FFF2-40B4-BE49-F238E27FC236}">
                <a16:creationId xmlns:a16="http://schemas.microsoft.com/office/drawing/2014/main" id="{26008941-C0D9-4D36-80B9-367AC075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54" y="3168882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646257D5-ABB4-4E36-A9E2-6768089C78AD}"/>
              </a:ext>
            </a:extLst>
          </p:cNvPr>
          <p:cNvSpPr txBox="1"/>
          <p:nvPr/>
        </p:nvSpPr>
        <p:spPr>
          <a:xfrm>
            <a:off x="10712592" y="288620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DAAFC86-37AD-4280-A1D4-C3B0D24481C3}"/>
              </a:ext>
            </a:extLst>
          </p:cNvPr>
          <p:cNvGrpSpPr/>
          <p:nvPr/>
        </p:nvGrpSpPr>
        <p:grpSpPr>
          <a:xfrm>
            <a:off x="9191880" y="2899305"/>
            <a:ext cx="657552" cy="649879"/>
            <a:chOff x="3430783" y="5313027"/>
            <a:chExt cx="657552" cy="649879"/>
          </a:xfrm>
        </p:grpSpPr>
        <p:pic>
          <p:nvPicPr>
            <p:cNvPr id="227" name="Graphic 226" descr="Link">
              <a:extLst>
                <a:ext uri="{FF2B5EF4-FFF2-40B4-BE49-F238E27FC236}">
                  <a16:creationId xmlns:a16="http://schemas.microsoft.com/office/drawing/2014/main" id="{A7919F28-D800-4C9C-9244-1665474FB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D33D4D1-639A-4428-ACD4-A43B975278C1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62F28EB-5D6A-4139-B07C-A92DF4627348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0BFFFC46-19F5-45AB-A8A3-2110939911D5}"/>
              </a:ext>
            </a:extLst>
          </p:cNvPr>
          <p:cNvCxnSpPr>
            <a:cxnSpLocks/>
          </p:cNvCxnSpPr>
          <p:nvPr/>
        </p:nvCxnSpPr>
        <p:spPr>
          <a:xfrm>
            <a:off x="7301605" y="2718394"/>
            <a:ext cx="55312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3C7A5C9D-712C-446A-BF74-0A4098A225E6}"/>
              </a:ext>
            </a:extLst>
          </p:cNvPr>
          <p:cNvSpPr txBox="1"/>
          <p:nvPr/>
        </p:nvSpPr>
        <p:spPr>
          <a:xfrm>
            <a:off x="7433512" y="3864111"/>
            <a:ext cx="486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DDFEB1B0-B879-48A8-A37A-85AF6A5F29A4}"/>
              </a:ext>
            </a:extLst>
          </p:cNvPr>
          <p:cNvSpPr/>
          <p:nvPr/>
        </p:nvSpPr>
        <p:spPr>
          <a:xfrm>
            <a:off x="7168758" y="2176482"/>
            <a:ext cx="6265240" cy="36565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E31C770C-0190-4015-BAAD-8237A16FE354}"/>
              </a:ext>
            </a:extLst>
          </p:cNvPr>
          <p:cNvSpPr txBox="1"/>
          <p:nvPr/>
        </p:nvSpPr>
        <p:spPr>
          <a:xfrm>
            <a:off x="11301672" y="50839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79F2C2B-E739-4FE5-AE07-8277072D2647}"/>
              </a:ext>
            </a:extLst>
          </p:cNvPr>
          <p:cNvSpPr txBox="1"/>
          <p:nvPr/>
        </p:nvSpPr>
        <p:spPr>
          <a:xfrm>
            <a:off x="10764064" y="502004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199FA80-DC31-4EAA-A1EF-40C74C0E67EF}"/>
              </a:ext>
            </a:extLst>
          </p:cNvPr>
          <p:cNvSpPr txBox="1"/>
          <p:nvPr/>
        </p:nvSpPr>
        <p:spPr>
          <a:xfrm>
            <a:off x="9979552" y="512199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pic>
        <p:nvPicPr>
          <p:cNvPr id="240" name="Picture 239">
            <a:extLst>
              <a:ext uri="{FF2B5EF4-FFF2-40B4-BE49-F238E27FC236}">
                <a16:creationId xmlns:a16="http://schemas.microsoft.com/office/drawing/2014/main" id="{7175DD6A-C03D-467E-9B4D-0AFBE9E4EC67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09120" y="338598"/>
            <a:ext cx="207429" cy="267571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66A7C3F4-38E0-49EF-BE20-33CDD964B2E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6654" y="374012"/>
            <a:ext cx="174974" cy="169672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1338F462-6D85-4BA4-BC70-9E5BF0A4069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18030" y="296217"/>
            <a:ext cx="323850" cy="238125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31AE8565-F022-4D80-8B38-568D56B4B6B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42598" y="281358"/>
            <a:ext cx="323850" cy="238125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12002974-47C4-4BA5-BDB3-E09E3B5AB0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41764" y="288775"/>
            <a:ext cx="323850" cy="238125"/>
          </a:xfrm>
          <a:prstGeom prst="rect">
            <a:avLst/>
          </a:prstGeom>
        </p:spPr>
      </p:pic>
      <p:sp>
        <p:nvSpPr>
          <p:cNvPr id="249" name="Rectangle 248">
            <a:extLst>
              <a:ext uri="{FF2B5EF4-FFF2-40B4-BE49-F238E27FC236}">
                <a16:creationId xmlns:a16="http://schemas.microsoft.com/office/drawing/2014/main" id="{76C05449-A235-4147-92B8-2AF5F5DC735B}"/>
              </a:ext>
            </a:extLst>
          </p:cNvPr>
          <p:cNvSpPr/>
          <p:nvPr/>
        </p:nvSpPr>
        <p:spPr>
          <a:xfrm>
            <a:off x="11337424" y="768400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1800069-34A3-4A14-A939-9A041E93913E}"/>
              </a:ext>
            </a:extLst>
          </p:cNvPr>
          <p:cNvSpPr/>
          <p:nvPr/>
        </p:nvSpPr>
        <p:spPr>
          <a:xfrm>
            <a:off x="12174152" y="772411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F1D9553-8BCB-49EB-8409-5CE1F98B7219}"/>
              </a:ext>
            </a:extLst>
          </p:cNvPr>
          <p:cNvSpPr/>
          <p:nvPr/>
        </p:nvSpPr>
        <p:spPr>
          <a:xfrm>
            <a:off x="12781286" y="760412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FADD7AA8-C57E-4A5F-9C75-031300A4CF85}"/>
              </a:ext>
            </a:extLst>
          </p:cNvPr>
          <p:cNvSpPr/>
          <p:nvPr/>
        </p:nvSpPr>
        <p:spPr>
          <a:xfrm>
            <a:off x="10085289" y="78283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F957C0C2-BE90-4B68-B03C-ACECBE45C526}"/>
              </a:ext>
            </a:extLst>
          </p:cNvPr>
          <p:cNvSpPr txBox="1"/>
          <p:nvPr/>
        </p:nvSpPr>
        <p:spPr>
          <a:xfrm>
            <a:off x="11273309" y="125089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A6C5B8E6-8EDF-4D41-829C-3247BA9F472F}"/>
              </a:ext>
            </a:extLst>
          </p:cNvPr>
          <p:cNvSpPr txBox="1"/>
          <p:nvPr/>
        </p:nvSpPr>
        <p:spPr>
          <a:xfrm>
            <a:off x="11428602" y="139251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3153D013-93C7-4A44-8310-9B92C670B5EF}"/>
              </a:ext>
            </a:extLst>
          </p:cNvPr>
          <p:cNvSpPr txBox="1"/>
          <p:nvPr/>
        </p:nvSpPr>
        <p:spPr>
          <a:xfrm>
            <a:off x="12061924" y="124320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E1B4955-2F11-4738-BBE3-3E7432CF70A8}"/>
              </a:ext>
            </a:extLst>
          </p:cNvPr>
          <p:cNvSpPr txBox="1"/>
          <p:nvPr/>
        </p:nvSpPr>
        <p:spPr>
          <a:xfrm>
            <a:off x="12650321" y="124320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F1E64CEF-2DCB-4F37-87A5-E8156CA17E95}"/>
              </a:ext>
            </a:extLst>
          </p:cNvPr>
          <p:cNvSpPr txBox="1"/>
          <p:nvPr/>
        </p:nvSpPr>
        <p:spPr>
          <a:xfrm>
            <a:off x="12291938" y="139463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390693AD-7FAE-45BE-9AD1-D7C943B65A3C}"/>
              </a:ext>
            </a:extLst>
          </p:cNvPr>
          <p:cNvSpPr txBox="1"/>
          <p:nvPr/>
        </p:nvSpPr>
        <p:spPr>
          <a:xfrm>
            <a:off x="12805134" y="141815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EB1A1018-E2B6-4DFE-9106-E3CF39BB4DDB}"/>
              </a:ext>
            </a:extLst>
          </p:cNvPr>
          <p:cNvSpPr txBox="1"/>
          <p:nvPr/>
        </p:nvSpPr>
        <p:spPr>
          <a:xfrm>
            <a:off x="10619401" y="127546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BC6C225-00AE-47C5-9A24-8A94548CC8FF}"/>
              </a:ext>
            </a:extLst>
          </p:cNvPr>
          <p:cNvSpPr txBox="1"/>
          <p:nvPr/>
        </p:nvSpPr>
        <p:spPr>
          <a:xfrm>
            <a:off x="10774694" y="141709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694712E-2CA3-48A1-A299-AF69CCFB99DC}"/>
              </a:ext>
            </a:extLst>
          </p:cNvPr>
          <p:cNvSpPr txBox="1"/>
          <p:nvPr/>
        </p:nvSpPr>
        <p:spPr>
          <a:xfrm>
            <a:off x="9969337" y="128757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F86BD06-8493-445F-8897-8D92BC2DBF1D}"/>
              </a:ext>
            </a:extLst>
          </p:cNvPr>
          <p:cNvSpPr txBox="1"/>
          <p:nvPr/>
        </p:nvSpPr>
        <p:spPr>
          <a:xfrm>
            <a:off x="10124630" y="142920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01" name="Isosceles Triangle 300">
            <a:extLst>
              <a:ext uri="{FF2B5EF4-FFF2-40B4-BE49-F238E27FC236}">
                <a16:creationId xmlns:a16="http://schemas.microsoft.com/office/drawing/2014/main" id="{667BA465-5C30-42A0-8DF0-8AC2EC097781}"/>
              </a:ext>
            </a:extLst>
          </p:cNvPr>
          <p:cNvSpPr/>
          <p:nvPr/>
        </p:nvSpPr>
        <p:spPr>
          <a:xfrm rot="10800000">
            <a:off x="11624019" y="849890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D2FAD18A-BB6A-47D9-B9D6-BAF7F25086BC}"/>
              </a:ext>
            </a:extLst>
          </p:cNvPr>
          <p:cNvSpPr txBox="1"/>
          <p:nvPr/>
        </p:nvSpPr>
        <p:spPr>
          <a:xfrm>
            <a:off x="11355364" y="103935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38E423B7-C9FD-42C8-94C8-97E2C32F5C80}"/>
              </a:ext>
            </a:extLst>
          </p:cNvPr>
          <p:cNvSpPr txBox="1"/>
          <p:nvPr/>
        </p:nvSpPr>
        <p:spPr>
          <a:xfrm>
            <a:off x="12208582" y="1032195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CA3B3FD7-6F41-4D78-ACF8-4087420930D9}"/>
              </a:ext>
            </a:extLst>
          </p:cNvPr>
          <p:cNvSpPr txBox="1"/>
          <p:nvPr/>
        </p:nvSpPr>
        <p:spPr>
          <a:xfrm>
            <a:off x="12805780" y="1035199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Ready</a:t>
            </a:r>
          </a:p>
        </p:txBody>
      </p:sp>
      <p:sp>
        <p:nvSpPr>
          <p:cNvPr id="305" name="Isosceles Triangle 304">
            <a:extLst>
              <a:ext uri="{FF2B5EF4-FFF2-40B4-BE49-F238E27FC236}">
                <a16:creationId xmlns:a16="http://schemas.microsoft.com/office/drawing/2014/main" id="{B8F82ADF-2106-4F91-A7AA-210858F546E5}"/>
              </a:ext>
            </a:extLst>
          </p:cNvPr>
          <p:cNvSpPr/>
          <p:nvPr/>
        </p:nvSpPr>
        <p:spPr>
          <a:xfrm rot="10800000">
            <a:off x="10368109" y="849890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B77CEBA1-7046-4810-A3B5-9542159B394D}"/>
              </a:ext>
            </a:extLst>
          </p:cNvPr>
          <p:cNvSpPr/>
          <p:nvPr/>
        </p:nvSpPr>
        <p:spPr>
          <a:xfrm>
            <a:off x="7824363" y="794299"/>
            <a:ext cx="482665" cy="46363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209EBBF2-5108-4252-8E61-A2B15B7ABFD2}"/>
              </a:ext>
            </a:extLst>
          </p:cNvPr>
          <p:cNvSpPr/>
          <p:nvPr/>
        </p:nvSpPr>
        <p:spPr>
          <a:xfrm>
            <a:off x="7976185" y="942303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2620DDDE-14FA-4622-89E5-6FF569844517}"/>
              </a:ext>
            </a:extLst>
          </p:cNvPr>
          <p:cNvSpPr/>
          <p:nvPr/>
        </p:nvSpPr>
        <p:spPr>
          <a:xfrm>
            <a:off x="9210678" y="816063"/>
            <a:ext cx="482665" cy="46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A0530281-8009-43DB-8414-3BF2FFA4353A}"/>
              </a:ext>
            </a:extLst>
          </p:cNvPr>
          <p:cNvSpPr/>
          <p:nvPr/>
        </p:nvSpPr>
        <p:spPr>
          <a:xfrm>
            <a:off x="9260880" y="783452"/>
            <a:ext cx="482665" cy="46363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18EE5FAC-8623-459A-997A-09DB9AE75A8C}"/>
              </a:ext>
            </a:extLst>
          </p:cNvPr>
          <p:cNvSpPr/>
          <p:nvPr/>
        </p:nvSpPr>
        <p:spPr>
          <a:xfrm>
            <a:off x="8634304" y="788945"/>
            <a:ext cx="482665" cy="4636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07A56CD-A53C-4001-9EDD-E49DE1E27E8C}"/>
              </a:ext>
            </a:extLst>
          </p:cNvPr>
          <p:cNvSpPr/>
          <p:nvPr/>
        </p:nvSpPr>
        <p:spPr>
          <a:xfrm>
            <a:off x="7226340" y="799813"/>
            <a:ext cx="482665" cy="4636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9F01141F-27FA-461A-AC91-3513E71D8212}"/>
              </a:ext>
            </a:extLst>
          </p:cNvPr>
          <p:cNvSpPr txBox="1"/>
          <p:nvPr/>
        </p:nvSpPr>
        <p:spPr>
          <a:xfrm>
            <a:off x="8643641" y="417972"/>
            <a:ext cx="83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QA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52AD92DC-F900-41C3-8DCB-60691DBC5810}"/>
              </a:ext>
            </a:extLst>
          </p:cNvPr>
          <p:cNvSpPr txBox="1"/>
          <p:nvPr/>
        </p:nvSpPr>
        <p:spPr>
          <a:xfrm>
            <a:off x="6204382" y="278439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6E1455CB-4908-4D4C-AA5D-647D8A9DEA52}"/>
              </a:ext>
            </a:extLst>
          </p:cNvPr>
          <p:cNvSpPr txBox="1"/>
          <p:nvPr/>
        </p:nvSpPr>
        <p:spPr>
          <a:xfrm>
            <a:off x="9356943" y="392353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309C935A-0312-4238-8223-03B00B2EFE5B}"/>
              </a:ext>
            </a:extLst>
          </p:cNvPr>
          <p:cNvSpPr txBox="1"/>
          <p:nvPr/>
        </p:nvSpPr>
        <p:spPr>
          <a:xfrm>
            <a:off x="7777625" y="309240"/>
            <a:ext cx="83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. </a:t>
            </a:r>
          </a:p>
          <a:p>
            <a:r>
              <a:rPr lang="en-US" sz="1100" dirty="0"/>
              <a:t>Dash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0B21C4A5-0E3F-4F81-8C35-280D21EBC888}"/>
              </a:ext>
            </a:extLst>
          </p:cNvPr>
          <p:cNvSpPr txBox="1"/>
          <p:nvPr/>
        </p:nvSpPr>
        <p:spPr>
          <a:xfrm>
            <a:off x="7331243" y="485167"/>
            <a:ext cx="55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?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13AC43B8-6366-44EB-B8F7-C2A222353BAD}"/>
              </a:ext>
            </a:extLst>
          </p:cNvPr>
          <p:cNvSpPr txBox="1"/>
          <p:nvPr/>
        </p:nvSpPr>
        <p:spPr>
          <a:xfrm>
            <a:off x="7733212" y="135824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FADEE67-2CD9-4BF9-99AF-29692EA11792}"/>
              </a:ext>
            </a:extLst>
          </p:cNvPr>
          <p:cNvSpPr txBox="1"/>
          <p:nvPr/>
        </p:nvSpPr>
        <p:spPr>
          <a:xfrm>
            <a:off x="7855790" y="146633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EE4E111-42CD-4447-93F9-84E568430452}"/>
              </a:ext>
            </a:extLst>
          </p:cNvPr>
          <p:cNvSpPr/>
          <p:nvPr/>
        </p:nvSpPr>
        <p:spPr>
          <a:xfrm>
            <a:off x="6250144" y="80365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EEBA924D-CC89-466E-B54A-FD2251E1229A}"/>
              </a:ext>
            </a:extLst>
          </p:cNvPr>
          <p:cNvSpPr/>
          <p:nvPr/>
        </p:nvSpPr>
        <p:spPr>
          <a:xfrm>
            <a:off x="6398168" y="946424"/>
            <a:ext cx="179019" cy="1762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158007-5891-4D01-A26C-F68B0C8CC7A0}"/>
              </a:ext>
            </a:extLst>
          </p:cNvPr>
          <p:cNvCxnSpPr>
            <a:cxnSpLocks/>
            <a:endCxn id="162" idx="3"/>
          </p:cNvCxnSpPr>
          <p:nvPr/>
        </p:nvCxnSpPr>
        <p:spPr>
          <a:xfrm flipH="1">
            <a:off x="3713892" y="782836"/>
            <a:ext cx="3472083" cy="226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9A1A53-CAF5-476A-8A9A-86308E220950}"/>
              </a:ext>
            </a:extLst>
          </p:cNvPr>
          <p:cNvCxnSpPr>
            <a:endCxn id="218" idx="2"/>
          </p:cNvCxnSpPr>
          <p:nvPr/>
        </p:nvCxnSpPr>
        <p:spPr>
          <a:xfrm>
            <a:off x="8399308" y="783070"/>
            <a:ext cx="1580913" cy="2367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BB72FB-30E4-4DF5-9325-F54EBB89DFC4}"/>
              </a:ext>
            </a:extLst>
          </p:cNvPr>
          <p:cNvCxnSpPr>
            <a:cxnSpLocks/>
          </p:cNvCxnSpPr>
          <p:nvPr/>
        </p:nvCxnSpPr>
        <p:spPr>
          <a:xfrm>
            <a:off x="525750" y="1830165"/>
            <a:ext cx="12988231" cy="199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776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>
            <a:extLst>
              <a:ext uri="{FF2B5EF4-FFF2-40B4-BE49-F238E27FC236}">
                <a16:creationId xmlns:a16="http://schemas.microsoft.com/office/drawing/2014/main" id="{B228C729-1171-4DA0-9DC2-02B5FC40D4A9}"/>
              </a:ext>
            </a:extLst>
          </p:cNvPr>
          <p:cNvSpPr/>
          <p:nvPr/>
        </p:nvSpPr>
        <p:spPr>
          <a:xfrm>
            <a:off x="389413" y="556360"/>
            <a:ext cx="2541759" cy="173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ED083942-EAD7-4821-93B4-72F3C548B246}"/>
              </a:ext>
            </a:extLst>
          </p:cNvPr>
          <p:cNvGrpSpPr/>
          <p:nvPr/>
        </p:nvGrpSpPr>
        <p:grpSpPr>
          <a:xfrm>
            <a:off x="2498661" y="1728359"/>
            <a:ext cx="452811" cy="489410"/>
            <a:chOff x="3663082" y="5130920"/>
            <a:chExt cx="343364" cy="369332"/>
          </a:xfrm>
        </p:grpSpPr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0C652846-42DE-40FB-A984-0BD5D8EE40F0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814B717B-2514-499C-AE7B-44BE3D5546A4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373" name="Isosceles Triangle 372">
            <a:extLst>
              <a:ext uri="{FF2B5EF4-FFF2-40B4-BE49-F238E27FC236}">
                <a16:creationId xmlns:a16="http://schemas.microsoft.com/office/drawing/2014/main" id="{D90A4EDD-DBA1-47BC-A4CE-73C3AB7FA57C}"/>
              </a:ext>
            </a:extLst>
          </p:cNvPr>
          <p:cNvSpPr/>
          <p:nvPr/>
        </p:nvSpPr>
        <p:spPr>
          <a:xfrm rot="10800000">
            <a:off x="432439" y="110081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Isosceles Triangle 383">
            <a:extLst>
              <a:ext uri="{FF2B5EF4-FFF2-40B4-BE49-F238E27FC236}">
                <a16:creationId xmlns:a16="http://schemas.microsoft.com/office/drawing/2014/main" id="{571F1BF1-692D-45BD-87CA-36B62580954D}"/>
              </a:ext>
            </a:extLst>
          </p:cNvPr>
          <p:cNvSpPr/>
          <p:nvPr/>
        </p:nvSpPr>
        <p:spPr>
          <a:xfrm rot="10800000">
            <a:off x="2775376" y="110578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CB7837E1-A499-4119-8652-F4DD0CE5A578}"/>
              </a:ext>
            </a:extLst>
          </p:cNvPr>
          <p:cNvSpPr/>
          <p:nvPr/>
        </p:nvSpPr>
        <p:spPr>
          <a:xfrm>
            <a:off x="591805" y="1035548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9EE6A831-F19A-4716-8515-529E897F70D7}"/>
              </a:ext>
            </a:extLst>
          </p:cNvPr>
          <p:cNvSpPr/>
          <p:nvPr/>
        </p:nvSpPr>
        <p:spPr>
          <a:xfrm>
            <a:off x="1220814" y="1035548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D0BD1DC8-3B8A-4152-94F0-D216D140B13B}"/>
              </a:ext>
            </a:extLst>
          </p:cNvPr>
          <p:cNvSpPr txBox="1"/>
          <p:nvPr/>
        </p:nvSpPr>
        <p:spPr>
          <a:xfrm>
            <a:off x="671561" y="1043388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152EFDC3-A0E8-44E9-B461-A2362BAFC0E2}"/>
              </a:ext>
            </a:extLst>
          </p:cNvPr>
          <p:cNvSpPr txBox="1"/>
          <p:nvPr/>
        </p:nvSpPr>
        <p:spPr>
          <a:xfrm>
            <a:off x="1268072" y="1035548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854" name="Rectangle 853">
            <a:extLst>
              <a:ext uri="{FF2B5EF4-FFF2-40B4-BE49-F238E27FC236}">
                <a16:creationId xmlns:a16="http://schemas.microsoft.com/office/drawing/2014/main" id="{E1AEA6AD-3485-42E6-B8E4-D683C24BC7A3}"/>
              </a:ext>
            </a:extLst>
          </p:cNvPr>
          <p:cNvSpPr/>
          <p:nvPr/>
        </p:nvSpPr>
        <p:spPr>
          <a:xfrm>
            <a:off x="387065" y="621008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Isosceles Triangle 854">
            <a:extLst>
              <a:ext uri="{FF2B5EF4-FFF2-40B4-BE49-F238E27FC236}">
                <a16:creationId xmlns:a16="http://schemas.microsoft.com/office/drawing/2014/main" id="{8AE3C8DB-E5E4-4709-8470-B2F8962C7094}"/>
              </a:ext>
            </a:extLst>
          </p:cNvPr>
          <p:cNvSpPr/>
          <p:nvPr/>
        </p:nvSpPr>
        <p:spPr>
          <a:xfrm rot="10800000">
            <a:off x="2783216" y="72246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TextBox 855">
            <a:extLst>
              <a:ext uri="{FF2B5EF4-FFF2-40B4-BE49-F238E27FC236}">
                <a16:creationId xmlns:a16="http://schemas.microsoft.com/office/drawing/2014/main" id="{7B4F755E-16A2-4486-998A-738A468E1E89}"/>
              </a:ext>
            </a:extLst>
          </p:cNvPr>
          <p:cNvSpPr txBox="1"/>
          <p:nvPr/>
        </p:nvSpPr>
        <p:spPr>
          <a:xfrm>
            <a:off x="662063" y="671163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858" name="Rectangle 857">
            <a:extLst>
              <a:ext uri="{FF2B5EF4-FFF2-40B4-BE49-F238E27FC236}">
                <a16:creationId xmlns:a16="http://schemas.microsoft.com/office/drawing/2014/main" id="{7D2D61B4-54C0-458E-98DB-BD19AE9AF35F}"/>
              </a:ext>
            </a:extLst>
          </p:cNvPr>
          <p:cNvSpPr/>
          <p:nvPr/>
        </p:nvSpPr>
        <p:spPr>
          <a:xfrm>
            <a:off x="595063" y="647848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42F33-A5A9-407E-83C8-8CC4C22D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6" y="1884244"/>
            <a:ext cx="171124" cy="191993"/>
          </a:xfrm>
          <a:prstGeom prst="rect">
            <a:avLst/>
          </a:prstGeom>
        </p:spPr>
      </p:pic>
      <p:sp>
        <p:nvSpPr>
          <p:cNvPr id="859" name="Isosceles Triangle 858">
            <a:extLst>
              <a:ext uri="{FF2B5EF4-FFF2-40B4-BE49-F238E27FC236}">
                <a16:creationId xmlns:a16="http://schemas.microsoft.com/office/drawing/2014/main" id="{ABBDB561-C63E-4041-8B4E-A17939F721BE}"/>
              </a:ext>
            </a:extLst>
          </p:cNvPr>
          <p:cNvSpPr/>
          <p:nvPr/>
        </p:nvSpPr>
        <p:spPr>
          <a:xfrm rot="10800000">
            <a:off x="447273" y="73645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30F30710-FE17-4543-B0D6-AEE77A44121A}"/>
              </a:ext>
            </a:extLst>
          </p:cNvPr>
          <p:cNvSpPr txBox="1"/>
          <p:nvPr/>
        </p:nvSpPr>
        <p:spPr>
          <a:xfrm>
            <a:off x="1305004" y="4948760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B5CE382B-201A-46C5-AB64-EF8536D83482}"/>
              </a:ext>
            </a:extLst>
          </p:cNvPr>
          <p:cNvSpPr/>
          <p:nvPr/>
        </p:nvSpPr>
        <p:spPr>
          <a:xfrm>
            <a:off x="444931" y="3363758"/>
            <a:ext cx="2541759" cy="332953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BA64611D-E2F7-46D9-8842-186E91602748}"/>
              </a:ext>
            </a:extLst>
          </p:cNvPr>
          <p:cNvSpPr/>
          <p:nvPr/>
        </p:nvSpPr>
        <p:spPr>
          <a:xfrm>
            <a:off x="480524" y="4440195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5B848609-1EC8-4258-AFEA-606C52F39FA9}"/>
              </a:ext>
            </a:extLst>
          </p:cNvPr>
          <p:cNvSpPr txBox="1"/>
          <p:nvPr/>
        </p:nvSpPr>
        <p:spPr>
          <a:xfrm>
            <a:off x="640334" y="493844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D7401996-5D2F-42C8-A4CE-60D85E21747C}"/>
              </a:ext>
            </a:extLst>
          </p:cNvPr>
          <p:cNvSpPr txBox="1"/>
          <p:nvPr/>
        </p:nvSpPr>
        <p:spPr>
          <a:xfrm>
            <a:off x="1293352" y="3818580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3D57FD81-6415-45A5-A36B-F26F0E9C6420}"/>
              </a:ext>
            </a:extLst>
          </p:cNvPr>
          <p:cNvSpPr txBox="1"/>
          <p:nvPr/>
        </p:nvSpPr>
        <p:spPr>
          <a:xfrm>
            <a:off x="632730" y="3825694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F68402A9-9DA4-484A-9FDE-0D8A8D31ADC5}"/>
              </a:ext>
            </a:extLst>
          </p:cNvPr>
          <p:cNvSpPr txBox="1"/>
          <p:nvPr/>
        </p:nvSpPr>
        <p:spPr>
          <a:xfrm>
            <a:off x="1294463" y="4394665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7C2D5688-4F8A-4C47-BBC1-4392433DFAA8}"/>
              </a:ext>
            </a:extLst>
          </p:cNvPr>
          <p:cNvSpPr txBox="1"/>
          <p:nvPr/>
        </p:nvSpPr>
        <p:spPr>
          <a:xfrm>
            <a:off x="628352" y="438143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5DA9D10E-EBF1-40DA-82DD-01C5D3A1FF90}"/>
              </a:ext>
            </a:extLst>
          </p:cNvPr>
          <p:cNvSpPr/>
          <p:nvPr/>
        </p:nvSpPr>
        <p:spPr>
          <a:xfrm>
            <a:off x="509214" y="5008655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17019681-7AA0-4ED5-9BD2-0DEFEEB550D0}"/>
              </a:ext>
            </a:extLst>
          </p:cNvPr>
          <p:cNvSpPr/>
          <p:nvPr/>
        </p:nvSpPr>
        <p:spPr>
          <a:xfrm>
            <a:off x="488800" y="3908404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621669C3-6D7E-4DF8-9C36-580511C0E45E}"/>
              </a:ext>
            </a:extLst>
          </p:cNvPr>
          <p:cNvGrpSpPr/>
          <p:nvPr/>
        </p:nvGrpSpPr>
        <p:grpSpPr>
          <a:xfrm>
            <a:off x="2577065" y="6164036"/>
            <a:ext cx="452811" cy="489410"/>
            <a:chOff x="3663082" y="5130920"/>
            <a:chExt cx="343364" cy="369332"/>
          </a:xfrm>
        </p:grpSpPr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9590BB71-7899-42BF-9504-56294DAAF87E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6CCCB3B2-2099-4015-94C3-599EFA99BD92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18" name="Isosceles Triangle 417">
            <a:extLst>
              <a:ext uri="{FF2B5EF4-FFF2-40B4-BE49-F238E27FC236}">
                <a16:creationId xmlns:a16="http://schemas.microsoft.com/office/drawing/2014/main" id="{1B1F6B39-EFFE-449C-824F-24870F91E32B}"/>
              </a:ext>
            </a:extLst>
          </p:cNvPr>
          <p:cNvSpPr/>
          <p:nvPr/>
        </p:nvSpPr>
        <p:spPr>
          <a:xfrm rot="10800000">
            <a:off x="488032" y="5664476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Isosceles Triangle 418">
            <a:extLst>
              <a:ext uri="{FF2B5EF4-FFF2-40B4-BE49-F238E27FC236}">
                <a16:creationId xmlns:a16="http://schemas.microsoft.com/office/drawing/2014/main" id="{B1393288-165A-4431-B133-A5378E8D03F0}"/>
              </a:ext>
            </a:extLst>
          </p:cNvPr>
          <p:cNvSpPr/>
          <p:nvPr/>
        </p:nvSpPr>
        <p:spPr>
          <a:xfrm rot="10800000">
            <a:off x="2845197" y="499348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5C6A4616-CEFD-4C56-990F-63C900FAB8C1}"/>
              </a:ext>
            </a:extLst>
          </p:cNvPr>
          <p:cNvSpPr/>
          <p:nvPr/>
        </p:nvSpPr>
        <p:spPr>
          <a:xfrm>
            <a:off x="1269074" y="4923186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301FFC23-64BD-4EC7-86E8-301510D26BF2}"/>
              </a:ext>
            </a:extLst>
          </p:cNvPr>
          <p:cNvSpPr/>
          <p:nvPr/>
        </p:nvSpPr>
        <p:spPr>
          <a:xfrm>
            <a:off x="616826" y="3804756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5B15AE5E-61CD-4144-B58B-6DAC2E7DEFF3}"/>
              </a:ext>
            </a:extLst>
          </p:cNvPr>
          <p:cNvSpPr/>
          <p:nvPr/>
        </p:nvSpPr>
        <p:spPr>
          <a:xfrm>
            <a:off x="1269313" y="3805984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0B651779-6376-4AD7-9D46-602FCB271497}"/>
              </a:ext>
            </a:extLst>
          </p:cNvPr>
          <p:cNvSpPr/>
          <p:nvPr/>
        </p:nvSpPr>
        <p:spPr>
          <a:xfrm>
            <a:off x="1268835" y="4373489"/>
            <a:ext cx="1716603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F4910533-5541-48EA-922A-BA8FEF33D0BF}"/>
              </a:ext>
            </a:extLst>
          </p:cNvPr>
          <p:cNvSpPr/>
          <p:nvPr/>
        </p:nvSpPr>
        <p:spPr>
          <a:xfrm>
            <a:off x="632729" y="4372529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Isosceles Triangle 425">
            <a:extLst>
              <a:ext uri="{FF2B5EF4-FFF2-40B4-BE49-F238E27FC236}">
                <a16:creationId xmlns:a16="http://schemas.microsoft.com/office/drawing/2014/main" id="{2452D34F-D297-4D08-B10C-B764698AB179}"/>
              </a:ext>
            </a:extLst>
          </p:cNvPr>
          <p:cNvSpPr/>
          <p:nvPr/>
        </p:nvSpPr>
        <p:spPr>
          <a:xfrm rot="10800000">
            <a:off x="2838343" y="566944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86B9FDFA-D4BC-48AF-B8AD-B0EC668CA0EC}"/>
              </a:ext>
            </a:extLst>
          </p:cNvPr>
          <p:cNvSpPr/>
          <p:nvPr/>
        </p:nvSpPr>
        <p:spPr>
          <a:xfrm>
            <a:off x="651398" y="5599214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D0907265-7E8E-453F-B8D6-6F34C9B4DBA3}"/>
              </a:ext>
            </a:extLst>
          </p:cNvPr>
          <p:cNvSpPr/>
          <p:nvPr/>
        </p:nvSpPr>
        <p:spPr>
          <a:xfrm>
            <a:off x="1276407" y="5599214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295FB070-5478-4AE4-BD3B-198DE37BCF9F}"/>
              </a:ext>
            </a:extLst>
          </p:cNvPr>
          <p:cNvCxnSpPr>
            <a:cxnSpLocks/>
          </p:cNvCxnSpPr>
          <p:nvPr/>
        </p:nvCxnSpPr>
        <p:spPr>
          <a:xfrm>
            <a:off x="611042" y="5159961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TextBox 429">
            <a:extLst>
              <a:ext uri="{FF2B5EF4-FFF2-40B4-BE49-F238E27FC236}">
                <a16:creationId xmlns:a16="http://schemas.microsoft.com/office/drawing/2014/main" id="{1B26B7ED-980E-4E1C-9831-8F6478BA3AD1}"/>
              </a:ext>
            </a:extLst>
          </p:cNvPr>
          <p:cNvSpPr txBox="1"/>
          <p:nvPr/>
        </p:nvSpPr>
        <p:spPr>
          <a:xfrm>
            <a:off x="727153" y="560705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D358507-346E-4302-90F5-2F4BA7BE5969}"/>
              </a:ext>
            </a:extLst>
          </p:cNvPr>
          <p:cNvSpPr txBox="1"/>
          <p:nvPr/>
        </p:nvSpPr>
        <p:spPr>
          <a:xfrm>
            <a:off x="1323665" y="5599214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433" name="Isosceles Triangle 432">
            <a:extLst>
              <a:ext uri="{FF2B5EF4-FFF2-40B4-BE49-F238E27FC236}">
                <a16:creationId xmlns:a16="http://schemas.microsoft.com/office/drawing/2014/main" id="{C255DEFE-3F56-4F79-B15F-63A132002368}"/>
              </a:ext>
            </a:extLst>
          </p:cNvPr>
          <p:cNvSpPr/>
          <p:nvPr/>
        </p:nvSpPr>
        <p:spPr>
          <a:xfrm rot="10800000">
            <a:off x="2840479" y="446526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8705E154-58B0-4E21-954F-8A1A0E7F8629}"/>
              </a:ext>
            </a:extLst>
          </p:cNvPr>
          <p:cNvSpPr/>
          <p:nvPr/>
        </p:nvSpPr>
        <p:spPr>
          <a:xfrm>
            <a:off x="442583" y="3428406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Isosceles Triangle 434">
            <a:extLst>
              <a:ext uri="{FF2B5EF4-FFF2-40B4-BE49-F238E27FC236}">
                <a16:creationId xmlns:a16="http://schemas.microsoft.com/office/drawing/2014/main" id="{07439F6E-CC66-4159-AC16-8BB05FEC980B}"/>
              </a:ext>
            </a:extLst>
          </p:cNvPr>
          <p:cNvSpPr/>
          <p:nvPr/>
        </p:nvSpPr>
        <p:spPr>
          <a:xfrm rot="10800000">
            <a:off x="2838734" y="352985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DC0B2350-87A9-444E-84E0-3ACB52BA0ABB}"/>
              </a:ext>
            </a:extLst>
          </p:cNvPr>
          <p:cNvSpPr txBox="1"/>
          <p:nvPr/>
        </p:nvSpPr>
        <p:spPr>
          <a:xfrm>
            <a:off x="717581" y="3478561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E290E9A7-1922-4270-8419-20123DCE3A52}"/>
              </a:ext>
            </a:extLst>
          </p:cNvPr>
          <p:cNvSpPr/>
          <p:nvPr/>
        </p:nvSpPr>
        <p:spPr>
          <a:xfrm>
            <a:off x="650581" y="3455246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8" name="Picture 437">
            <a:extLst>
              <a:ext uri="{FF2B5EF4-FFF2-40B4-BE49-F238E27FC236}">
                <a16:creationId xmlns:a16="http://schemas.microsoft.com/office/drawing/2014/main" id="{E7A4A86B-9888-4AA7-B52B-862112CD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0" y="6319921"/>
            <a:ext cx="171124" cy="191993"/>
          </a:xfrm>
          <a:prstGeom prst="rect">
            <a:avLst/>
          </a:prstGeom>
        </p:spPr>
      </p:pic>
      <p:sp>
        <p:nvSpPr>
          <p:cNvPr id="439" name="Isosceles Triangle 438">
            <a:extLst>
              <a:ext uri="{FF2B5EF4-FFF2-40B4-BE49-F238E27FC236}">
                <a16:creationId xmlns:a16="http://schemas.microsoft.com/office/drawing/2014/main" id="{FD28A958-812A-4758-A3AC-1E4B6FC99B44}"/>
              </a:ext>
            </a:extLst>
          </p:cNvPr>
          <p:cNvSpPr/>
          <p:nvPr/>
        </p:nvSpPr>
        <p:spPr>
          <a:xfrm rot="10800000">
            <a:off x="502791" y="3543851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9649812C-8B2C-4593-A9BD-B17AEB1654F6}"/>
              </a:ext>
            </a:extLst>
          </p:cNvPr>
          <p:cNvSpPr txBox="1"/>
          <p:nvPr/>
        </p:nvSpPr>
        <p:spPr>
          <a:xfrm>
            <a:off x="1307617" y="5278467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C3F8AA1A-8056-49AF-938C-CBB75A71AE84}"/>
              </a:ext>
            </a:extLst>
          </p:cNvPr>
          <p:cNvSpPr txBox="1"/>
          <p:nvPr/>
        </p:nvSpPr>
        <p:spPr>
          <a:xfrm>
            <a:off x="642947" y="526815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442" name="Isosceles Triangle 441">
            <a:extLst>
              <a:ext uri="{FF2B5EF4-FFF2-40B4-BE49-F238E27FC236}">
                <a16:creationId xmlns:a16="http://schemas.microsoft.com/office/drawing/2014/main" id="{021985D8-5814-471C-A0E0-BD65C4C13785}"/>
              </a:ext>
            </a:extLst>
          </p:cNvPr>
          <p:cNvSpPr/>
          <p:nvPr/>
        </p:nvSpPr>
        <p:spPr>
          <a:xfrm rot="10800000">
            <a:off x="2840436" y="532319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0073143D-5677-4DB5-8B57-AACD538C9494}"/>
              </a:ext>
            </a:extLst>
          </p:cNvPr>
          <p:cNvSpPr/>
          <p:nvPr/>
        </p:nvSpPr>
        <p:spPr>
          <a:xfrm>
            <a:off x="1271687" y="5252893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7DF200A4-3DE1-41A8-900D-FF509CA9D79A}"/>
              </a:ext>
            </a:extLst>
          </p:cNvPr>
          <p:cNvCxnSpPr>
            <a:cxnSpLocks/>
          </p:cNvCxnSpPr>
          <p:nvPr/>
        </p:nvCxnSpPr>
        <p:spPr>
          <a:xfrm>
            <a:off x="613655" y="5489668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Oval 444">
            <a:extLst>
              <a:ext uri="{FF2B5EF4-FFF2-40B4-BE49-F238E27FC236}">
                <a16:creationId xmlns:a16="http://schemas.microsoft.com/office/drawing/2014/main" id="{868790DB-2092-4659-87E8-613E7C0E96E9}"/>
              </a:ext>
            </a:extLst>
          </p:cNvPr>
          <p:cNvSpPr/>
          <p:nvPr/>
        </p:nvSpPr>
        <p:spPr>
          <a:xfrm>
            <a:off x="494468" y="5336534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4439B823-0EB5-4C37-91EF-06B595B130E8}"/>
              </a:ext>
            </a:extLst>
          </p:cNvPr>
          <p:cNvSpPr txBox="1"/>
          <p:nvPr/>
        </p:nvSpPr>
        <p:spPr>
          <a:xfrm>
            <a:off x="1325304" y="4951926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65401DCE-6112-4E9F-9C1C-E7C55A1C1D8D}"/>
              </a:ext>
            </a:extLst>
          </p:cNvPr>
          <p:cNvSpPr/>
          <p:nvPr/>
        </p:nvSpPr>
        <p:spPr>
          <a:xfrm>
            <a:off x="3344274" y="569339"/>
            <a:ext cx="2541759" cy="171587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7E2748E4-D57A-4EF7-9A35-58558702FDE7}"/>
              </a:ext>
            </a:extLst>
          </p:cNvPr>
          <p:cNvGrpSpPr/>
          <p:nvPr/>
        </p:nvGrpSpPr>
        <p:grpSpPr>
          <a:xfrm>
            <a:off x="5453522" y="1741338"/>
            <a:ext cx="452811" cy="489410"/>
            <a:chOff x="3663082" y="5130920"/>
            <a:chExt cx="343364" cy="369332"/>
          </a:xfrm>
        </p:grpSpPr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70C2B8A5-1AEA-4C6C-A6CB-74BCA9AAB049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945D6446-D21F-4F5E-91C4-5415A6A088EE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58" name="Isosceles Triangle 457">
            <a:extLst>
              <a:ext uri="{FF2B5EF4-FFF2-40B4-BE49-F238E27FC236}">
                <a16:creationId xmlns:a16="http://schemas.microsoft.com/office/drawing/2014/main" id="{022B9B4C-DF13-4024-A79E-64F30E2B0B49}"/>
              </a:ext>
            </a:extLst>
          </p:cNvPr>
          <p:cNvSpPr/>
          <p:nvPr/>
        </p:nvSpPr>
        <p:spPr>
          <a:xfrm rot="10800000">
            <a:off x="3387300" y="111378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Isosceles Triangle 458">
            <a:extLst>
              <a:ext uri="{FF2B5EF4-FFF2-40B4-BE49-F238E27FC236}">
                <a16:creationId xmlns:a16="http://schemas.microsoft.com/office/drawing/2014/main" id="{312DFB5D-0326-456B-9985-AACD2AA21882}"/>
              </a:ext>
            </a:extLst>
          </p:cNvPr>
          <p:cNvSpPr/>
          <p:nvPr/>
        </p:nvSpPr>
        <p:spPr>
          <a:xfrm rot="10800000">
            <a:off x="5730237" y="111876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1B7908BF-BEE5-4475-ACD7-877A2828398E}"/>
              </a:ext>
            </a:extLst>
          </p:cNvPr>
          <p:cNvSpPr/>
          <p:nvPr/>
        </p:nvSpPr>
        <p:spPr>
          <a:xfrm>
            <a:off x="3546666" y="1048527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20FA3B77-D28A-4B9A-93CC-5BA8E356B6DE}"/>
              </a:ext>
            </a:extLst>
          </p:cNvPr>
          <p:cNvSpPr/>
          <p:nvPr/>
        </p:nvSpPr>
        <p:spPr>
          <a:xfrm>
            <a:off x="4175675" y="1048527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841F07E0-1DF9-4E84-A8CB-32020801C136}"/>
              </a:ext>
            </a:extLst>
          </p:cNvPr>
          <p:cNvSpPr txBox="1"/>
          <p:nvPr/>
        </p:nvSpPr>
        <p:spPr>
          <a:xfrm>
            <a:off x="3626422" y="1056367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91FDA567-F975-4D46-9DA2-8EA032EEF635}"/>
              </a:ext>
            </a:extLst>
          </p:cNvPr>
          <p:cNvSpPr txBox="1"/>
          <p:nvPr/>
        </p:nvSpPr>
        <p:spPr>
          <a:xfrm>
            <a:off x="4222933" y="1048527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7A23CB4C-0E27-4D94-A776-B19627028B76}"/>
              </a:ext>
            </a:extLst>
          </p:cNvPr>
          <p:cNvSpPr/>
          <p:nvPr/>
        </p:nvSpPr>
        <p:spPr>
          <a:xfrm>
            <a:off x="3341926" y="633987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Isosceles Triangle 470">
            <a:extLst>
              <a:ext uri="{FF2B5EF4-FFF2-40B4-BE49-F238E27FC236}">
                <a16:creationId xmlns:a16="http://schemas.microsoft.com/office/drawing/2014/main" id="{4FF76A27-26F4-4469-9543-DA0F7CA30137}"/>
              </a:ext>
            </a:extLst>
          </p:cNvPr>
          <p:cNvSpPr/>
          <p:nvPr/>
        </p:nvSpPr>
        <p:spPr>
          <a:xfrm rot="10800000">
            <a:off x="5738077" y="73544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4CF2E2D5-6379-472B-94F2-306956C0BEB1}"/>
              </a:ext>
            </a:extLst>
          </p:cNvPr>
          <p:cNvSpPr txBox="1"/>
          <p:nvPr/>
        </p:nvSpPr>
        <p:spPr>
          <a:xfrm>
            <a:off x="3616924" y="684142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A191466F-74D9-4CDB-AA13-DB4DEA20CEC3}"/>
              </a:ext>
            </a:extLst>
          </p:cNvPr>
          <p:cNvSpPr/>
          <p:nvPr/>
        </p:nvSpPr>
        <p:spPr>
          <a:xfrm>
            <a:off x="3549924" y="660827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7" name="Picture 476">
            <a:extLst>
              <a:ext uri="{FF2B5EF4-FFF2-40B4-BE49-F238E27FC236}">
                <a16:creationId xmlns:a16="http://schemas.microsoft.com/office/drawing/2014/main" id="{CA720443-5F8F-4C63-8ACA-E45646EE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167" y="1897223"/>
            <a:ext cx="171124" cy="191993"/>
          </a:xfrm>
          <a:prstGeom prst="rect">
            <a:avLst/>
          </a:prstGeom>
        </p:spPr>
      </p:pic>
      <p:sp>
        <p:nvSpPr>
          <p:cNvPr id="478" name="Isosceles Triangle 477">
            <a:extLst>
              <a:ext uri="{FF2B5EF4-FFF2-40B4-BE49-F238E27FC236}">
                <a16:creationId xmlns:a16="http://schemas.microsoft.com/office/drawing/2014/main" id="{742A6BDA-0E77-49BB-AD1E-6057D4A36481}"/>
              </a:ext>
            </a:extLst>
          </p:cNvPr>
          <p:cNvSpPr/>
          <p:nvPr/>
        </p:nvSpPr>
        <p:spPr>
          <a:xfrm>
            <a:off x="3404430" y="73591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7C1CEF-AB02-437A-819E-B2E87839193E}"/>
              </a:ext>
            </a:extLst>
          </p:cNvPr>
          <p:cNvSpPr/>
          <p:nvPr/>
        </p:nvSpPr>
        <p:spPr>
          <a:xfrm>
            <a:off x="3341926" y="931323"/>
            <a:ext cx="2551339" cy="10461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>
            <a:extLst>
              <a:ext uri="{FF2B5EF4-FFF2-40B4-BE49-F238E27FC236}">
                <a16:creationId xmlns:a16="http://schemas.microsoft.com/office/drawing/2014/main" id="{70779A0F-915C-4ACC-BDE7-086B8E48D3A7}"/>
              </a:ext>
            </a:extLst>
          </p:cNvPr>
          <p:cNvSpPr/>
          <p:nvPr/>
        </p:nvSpPr>
        <p:spPr>
          <a:xfrm>
            <a:off x="3404430" y="1016245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62E897D1-6CC7-44E3-BE51-B3FAAE4E69DB}"/>
              </a:ext>
            </a:extLst>
          </p:cNvPr>
          <p:cNvSpPr/>
          <p:nvPr/>
        </p:nvSpPr>
        <p:spPr>
          <a:xfrm>
            <a:off x="3407884" y="1494280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BD68DB9D-37FC-4BF7-B8FE-4138DA3B3A91}"/>
              </a:ext>
            </a:extLst>
          </p:cNvPr>
          <p:cNvSpPr/>
          <p:nvPr/>
        </p:nvSpPr>
        <p:spPr>
          <a:xfrm>
            <a:off x="3399454" y="1257665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DEC83BB4-57FE-439D-A034-16E0F8EF04D4}"/>
              </a:ext>
            </a:extLst>
          </p:cNvPr>
          <p:cNvSpPr/>
          <p:nvPr/>
        </p:nvSpPr>
        <p:spPr>
          <a:xfrm>
            <a:off x="3398690" y="1739334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EAC24-8440-4E32-9654-47F7958536D2}"/>
              </a:ext>
            </a:extLst>
          </p:cNvPr>
          <p:cNvSpPr txBox="1"/>
          <p:nvPr/>
        </p:nvSpPr>
        <p:spPr>
          <a:xfrm>
            <a:off x="3516139" y="952594"/>
            <a:ext cx="914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Single selection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693BE6B4-96B4-4D9A-A7FB-7260A6A87501}"/>
              </a:ext>
            </a:extLst>
          </p:cNvPr>
          <p:cNvSpPr txBox="1"/>
          <p:nvPr/>
        </p:nvSpPr>
        <p:spPr>
          <a:xfrm>
            <a:off x="3513282" y="1193234"/>
            <a:ext cx="17540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Single selection with custom field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D2A5BD94-8037-446B-B258-61EBEBA760E2}"/>
              </a:ext>
            </a:extLst>
          </p:cNvPr>
          <p:cNvSpPr txBox="1"/>
          <p:nvPr/>
        </p:nvSpPr>
        <p:spPr>
          <a:xfrm>
            <a:off x="3519688" y="1661444"/>
            <a:ext cx="13500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Option with custom field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D039D8FA-0D4B-483A-89AF-8B381AC844B3}"/>
              </a:ext>
            </a:extLst>
          </p:cNvPr>
          <p:cNvSpPr txBox="1"/>
          <p:nvPr/>
        </p:nvSpPr>
        <p:spPr>
          <a:xfrm>
            <a:off x="3507450" y="1416510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Option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8D1A84C2-7879-41D6-B49C-3C8C9CB6D6AD}"/>
              </a:ext>
            </a:extLst>
          </p:cNvPr>
          <p:cNvSpPr/>
          <p:nvPr/>
        </p:nvSpPr>
        <p:spPr>
          <a:xfrm>
            <a:off x="6284850" y="575729"/>
            <a:ext cx="2541759" cy="2130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F71BC8B7-FCB1-4D38-B1FB-62CF61FF7E51}"/>
              </a:ext>
            </a:extLst>
          </p:cNvPr>
          <p:cNvGrpSpPr/>
          <p:nvPr/>
        </p:nvGrpSpPr>
        <p:grpSpPr>
          <a:xfrm>
            <a:off x="8381030" y="2208763"/>
            <a:ext cx="452811" cy="489410"/>
            <a:chOff x="3663082" y="5130920"/>
            <a:chExt cx="343364" cy="369332"/>
          </a:xfrm>
        </p:grpSpPr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574A4E86-3470-4EB4-9DA5-5849812176E2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50C4D94B-DCBE-4A21-B748-5CC1F50C99CA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16" name="Isosceles Triangle 515">
            <a:extLst>
              <a:ext uri="{FF2B5EF4-FFF2-40B4-BE49-F238E27FC236}">
                <a16:creationId xmlns:a16="http://schemas.microsoft.com/office/drawing/2014/main" id="{AD344338-5CBE-421B-9439-EDE919B3EB25}"/>
              </a:ext>
            </a:extLst>
          </p:cNvPr>
          <p:cNvSpPr/>
          <p:nvPr/>
        </p:nvSpPr>
        <p:spPr>
          <a:xfrm rot="10800000">
            <a:off x="8670813" y="112515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85B0BAE4-4651-462F-98E7-492AD56FC244}"/>
              </a:ext>
            </a:extLst>
          </p:cNvPr>
          <p:cNvSpPr/>
          <p:nvPr/>
        </p:nvSpPr>
        <p:spPr>
          <a:xfrm>
            <a:off x="6487242" y="1054917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A2CA5F55-77C2-43F6-9A92-BE386055ECB2}"/>
              </a:ext>
            </a:extLst>
          </p:cNvPr>
          <p:cNvSpPr/>
          <p:nvPr/>
        </p:nvSpPr>
        <p:spPr>
          <a:xfrm>
            <a:off x="7116251" y="1054917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7C3DA5DE-7C4E-49CD-B1ED-8144FEDB409E}"/>
              </a:ext>
            </a:extLst>
          </p:cNvPr>
          <p:cNvSpPr txBox="1"/>
          <p:nvPr/>
        </p:nvSpPr>
        <p:spPr>
          <a:xfrm>
            <a:off x="6566998" y="1062757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500L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D178404-EBBF-4949-9BF7-68E13CF78E2D}"/>
              </a:ext>
            </a:extLst>
          </p:cNvPr>
          <p:cNvSpPr txBox="1"/>
          <p:nvPr/>
        </p:nvSpPr>
        <p:spPr>
          <a:xfrm>
            <a:off x="7163509" y="1054917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500 Lumens</a:t>
            </a: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92FC916D-4592-43A5-8392-8DA4366D6870}"/>
              </a:ext>
            </a:extLst>
          </p:cNvPr>
          <p:cNvSpPr/>
          <p:nvPr/>
        </p:nvSpPr>
        <p:spPr>
          <a:xfrm>
            <a:off x="6282502" y="640377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Isosceles Triangle 521">
            <a:extLst>
              <a:ext uri="{FF2B5EF4-FFF2-40B4-BE49-F238E27FC236}">
                <a16:creationId xmlns:a16="http://schemas.microsoft.com/office/drawing/2014/main" id="{3A47CC69-BE26-4427-AD49-5C15F5C663EA}"/>
              </a:ext>
            </a:extLst>
          </p:cNvPr>
          <p:cNvSpPr/>
          <p:nvPr/>
        </p:nvSpPr>
        <p:spPr>
          <a:xfrm rot="10800000">
            <a:off x="8678653" y="74183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64AD2A62-CDAB-4454-A360-08A7F0840205}"/>
              </a:ext>
            </a:extLst>
          </p:cNvPr>
          <p:cNvSpPr txBox="1"/>
          <p:nvPr/>
        </p:nvSpPr>
        <p:spPr>
          <a:xfrm>
            <a:off x="6557500" y="690532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D5B89D90-EDC4-408C-AE99-6279E97862EA}"/>
              </a:ext>
            </a:extLst>
          </p:cNvPr>
          <p:cNvSpPr/>
          <p:nvPr/>
        </p:nvSpPr>
        <p:spPr>
          <a:xfrm>
            <a:off x="6490500" y="667217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5" name="Picture 524">
            <a:extLst>
              <a:ext uri="{FF2B5EF4-FFF2-40B4-BE49-F238E27FC236}">
                <a16:creationId xmlns:a16="http://schemas.microsoft.com/office/drawing/2014/main" id="{849EF35F-B770-47A6-B1D5-450B824E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675" y="2364648"/>
            <a:ext cx="171124" cy="191993"/>
          </a:xfrm>
          <a:prstGeom prst="rect">
            <a:avLst/>
          </a:prstGeom>
        </p:spPr>
      </p:pic>
      <p:sp>
        <p:nvSpPr>
          <p:cNvPr id="526" name="Isosceles Triangle 525">
            <a:extLst>
              <a:ext uri="{FF2B5EF4-FFF2-40B4-BE49-F238E27FC236}">
                <a16:creationId xmlns:a16="http://schemas.microsoft.com/office/drawing/2014/main" id="{FB70F8CA-9F98-42FC-9B49-296999C37833}"/>
              </a:ext>
            </a:extLst>
          </p:cNvPr>
          <p:cNvSpPr/>
          <p:nvPr/>
        </p:nvSpPr>
        <p:spPr>
          <a:xfrm rot="10800000">
            <a:off x="6342710" y="75582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55AAF19F-B0E2-4E91-94BE-E11AE1B66480}"/>
              </a:ext>
            </a:extLst>
          </p:cNvPr>
          <p:cNvSpPr/>
          <p:nvPr/>
        </p:nvSpPr>
        <p:spPr>
          <a:xfrm>
            <a:off x="6344921" y="1116793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30" name="Isosceles Triangle 529">
            <a:extLst>
              <a:ext uri="{FF2B5EF4-FFF2-40B4-BE49-F238E27FC236}">
                <a16:creationId xmlns:a16="http://schemas.microsoft.com/office/drawing/2014/main" id="{386E9257-B833-43B3-890F-6F5F0F49CBC2}"/>
              </a:ext>
            </a:extLst>
          </p:cNvPr>
          <p:cNvSpPr/>
          <p:nvPr/>
        </p:nvSpPr>
        <p:spPr>
          <a:xfrm rot="10800000">
            <a:off x="8670813" y="148094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80587D24-A88A-4875-BD6F-505549396ED6}"/>
              </a:ext>
            </a:extLst>
          </p:cNvPr>
          <p:cNvSpPr/>
          <p:nvPr/>
        </p:nvSpPr>
        <p:spPr>
          <a:xfrm>
            <a:off x="6487242" y="1410711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D976808B-B6FA-42DA-85BF-F688C4A01314}"/>
              </a:ext>
            </a:extLst>
          </p:cNvPr>
          <p:cNvSpPr/>
          <p:nvPr/>
        </p:nvSpPr>
        <p:spPr>
          <a:xfrm>
            <a:off x="7116251" y="1410711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621D9FC0-51C1-4159-8C83-9BCB90ADA3FF}"/>
              </a:ext>
            </a:extLst>
          </p:cNvPr>
          <p:cNvSpPr txBox="1"/>
          <p:nvPr/>
        </p:nvSpPr>
        <p:spPr>
          <a:xfrm>
            <a:off x="6566998" y="1418551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D1338BA1-B47E-4641-87AC-77E4F5F6FDED}"/>
              </a:ext>
            </a:extLst>
          </p:cNvPr>
          <p:cNvSpPr txBox="1"/>
          <p:nvPr/>
        </p:nvSpPr>
        <p:spPr>
          <a:xfrm>
            <a:off x="7163509" y="1410711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C0CC3D8E-92E8-4456-BF0B-6F35450443D3}"/>
              </a:ext>
            </a:extLst>
          </p:cNvPr>
          <p:cNvSpPr/>
          <p:nvPr/>
        </p:nvSpPr>
        <p:spPr>
          <a:xfrm>
            <a:off x="6341335" y="1483949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DABDC5AB-6C93-4B28-911C-49DAB24794EF}"/>
              </a:ext>
            </a:extLst>
          </p:cNvPr>
          <p:cNvSpPr/>
          <p:nvPr/>
        </p:nvSpPr>
        <p:spPr>
          <a:xfrm>
            <a:off x="9247475" y="582042"/>
            <a:ext cx="2541759" cy="2130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05C1BB5F-E485-4053-9A48-E2FD67F7304E}"/>
              </a:ext>
            </a:extLst>
          </p:cNvPr>
          <p:cNvGrpSpPr/>
          <p:nvPr/>
        </p:nvGrpSpPr>
        <p:grpSpPr>
          <a:xfrm>
            <a:off x="11343655" y="2215076"/>
            <a:ext cx="452811" cy="489410"/>
            <a:chOff x="3663082" y="5130920"/>
            <a:chExt cx="343364" cy="369332"/>
          </a:xfrm>
        </p:grpSpPr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1D9CC4D0-B30A-4573-8E75-913E59369723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1379C350-EE7C-4DD4-8295-9098AFB0F238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75" name="Isosceles Triangle 574">
            <a:extLst>
              <a:ext uri="{FF2B5EF4-FFF2-40B4-BE49-F238E27FC236}">
                <a16:creationId xmlns:a16="http://schemas.microsoft.com/office/drawing/2014/main" id="{D9E1C6F7-F5AE-4F05-8C6E-2E3D16184CC5}"/>
              </a:ext>
            </a:extLst>
          </p:cNvPr>
          <p:cNvSpPr/>
          <p:nvPr/>
        </p:nvSpPr>
        <p:spPr>
          <a:xfrm rot="10800000">
            <a:off x="11633438" y="113146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020616D5-A5CC-4F8D-A516-582D3BFC558B}"/>
              </a:ext>
            </a:extLst>
          </p:cNvPr>
          <p:cNvSpPr/>
          <p:nvPr/>
        </p:nvSpPr>
        <p:spPr>
          <a:xfrm>
            <a:off x="9449867" y="1061230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C45CCA05-FC7F-4606-AC97-118F889C68B5}"/>
              </a:ext>
            </a:extLst>
          </p:cNvPr>
          <p:cNvSpPr/>
          <p:nvPr/>
        </p:nvSpPr>
        <p:spPr>
          <a:xfrm>
            <a:off x="10078876" y="1061230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AAF27859-C017-4D54-8973-ABBF3F915ED6}"/>
              </a:ext>
            </a:extLst>
          </p:cNvPr>
          <p:cNvSpPr txBox="1"/>
          <p:nvPr/>
        </p:nvSpPr>
        <p:spPr>
          <a:xfrm>
            <a:off x="9529623" y="1069070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500L</a:t>
            </a:r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F2624D3F-BCCD-4648-9A88-41D0FD1E21EE}"/>
              </a:ext>
            </a:extLst>
          </p:cNvPr>
          <p:cNvSpPr txBox="1"/>
          <p:nvPr/>
        </p:nvSpPr>
        <p:spPr>
          <a:xfrm>
            <a:off x="10126134" y="1061230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500 Lumens</a:t>
            </a:r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BB05D010-C6A7-4BCA-A763-D8B4D99077B1}"/>
              </a:ext>
            </a:extLst>
          </p:cNvPr>
          <p:cNvSpPr/>
          <p:nvPr/>
        </p:nvSpPr>
        <p:spPr>
          <a:xfrm>
            <a:off x="9245127" y="646690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Isosceles Triangle 674">
            <a:extLst>
              <a:ext uri="{FF2B5EF4-FFF2-40B4-BE49-F238E27FC236}">
                <a16:creationId xmlns:a16="http://schemas.microsoft.com/office/drawing/2014/main" id="{87E9E19E-F159-4F33-9C6C-566F20FDF129}"/>
              </a:ext>
            </a:extLst>
          </p:cNvPr>
          <p:cNvSpPr/>
          <p:nvPr/>
        </p:nvSpPr>
        <p:spPr>
          <a:xfrm rot="10800000">
            <a:off x="11641278" y="74814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F72F6ADA-1878-4113-B8D6-F020EA072A6D}"/>
              </a:ext>
            </a:extLst>
          </p:cNvPr>
          <p:cNvSpPr txBox="1"/>
          <p:nvPr/>
        </p:nvSpPr>
        <p:spPr>
          <a:xfrm>
            <a:off x="9520125" y="696845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C17DD808-AEC0-4DB9-BAD1-C3AD564AB840}"/>
              </a:ext>
            </a:extLst>
          </p:cNvPr>
          <p:cNvSpPr/>
          <p:nvPr/>
        </p:nvSpPr>
        <p:spPr>
          <a:xfrm>
            <a:off x="9453125" y="673530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8" name="Picture 677">
            <a:extLst>
              <a:ext uri="{FF2B5EF4-FFF2-40B4-BE49-F238E27FC236}">
                <a16:creationId xmlns:a16="http://schemas.microsoft.com/office/drawing/2014/main" id="{949C83D7-B842-443D-8E8A-2DBA73EDD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300" y="2370961"/>
            <a:ext cx="171124" cy="191993"/>
          </a:xfrm>
          <a:prstGeom prst="rect">
            <a:avLst/>
          </a:prstGeom>
        </p:spPr>
      </p:pic>
      <p:sp>
        <p:nvSpPr>
          <p:cNvPr id="680" name="Isosceles Triangle 679">
            <a:extLst>
              <a:ext uri="{FF2B5EF4-FFF2-40B4-BE49-F238E27FC236}">
                <a16:creationId xmlns:a16="http://schemas.microsoft.com/office/drawing/2014/main" id="{2F248222-802A-4873-8224-CA09D378CE11}"/>
              </a:ext>
            </a:extLst>
          </p:cNvPr>
          <p:cNvSpPr/>
          <p:nvPr/>
        </p:nvSpPr>
        <p:spPr>
          <a:xfrm rot="10800000">
            <a:off x="9305335" y="76213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Oval 688">
            <a:extLst>
              <a:ext uri="{FF2B5EF4-FFF2-40B4-BE49-F238E27FC236}">
                <a16:creationId xmlns:a16="http://schemas.microsoft.com/office/drawing/2014/main" id="{9C5E0C81-A54B-4602-B954-6D14C36D9541}"/>
              </a:ext>
            </a:extLst>
          </p:cNvPr>
          <p:cNvSpPr/>
          <p:nvPr/>
        </p:nvSpPr>
        <p:spPr>
          <a:xfrm>
            <a:off x="9307546" y="1123106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90" name="Isosceles Triangle 689">
            <a:extLst>
              <a:ext uri="{FF2B5EF4-FFF2-40B4-BE49-F238E27FC236}">
                <a16:creationId xmlns:a16="http://schemas.microsoft.com/office/drawing/2014/main" id="{33D4D238-3B9A-456C-B520-5586AC5A93AA}"/>
              </a:ext>
            </a:extLst>
          </p:cNvPr>
          <p:cNvSpPr/>
          <p:nvPr/>
        </p:nvSpPr>
        <p:spPr>
          <a:xfrm rot="10800000">
            <a:off x="11633438" y="148725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D05624CB-AFB3-4CCA-A748-A75B7A72716F}"/>
              </a:ext>
            </a:extLst>
          </p:cNvPr>
          <p:cNvSpPr/>
          <p:nvPr/>
        </p:nvSpPr>
        <p:spPr>
          <a:xfrm>
            <a:off x="9449867" y="1417024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3187E73-1C28-4C9D-B408-A63B55C88C0D}"/>
              </a:ext>
            </a:extLst>
          </p:cNvPr>
          <p:cNvSpPr/>
          <p:nvPr/>
        </p:nvSpPr>
        <p:spPr>
          <a:xfrm>
            <a:off x="10078876" y="1417024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TextBox 693">
            <a:extLst>
              <a:ext uri="{FF2B5EF4-FFF2-40B4-BE49-F238E27FC236}">
                <a16:creationId xmlns:a16="http://schemas.microsoft.com/office/drawing/2014/main" id="{65F9B2B9-4DA9-486D-A905-F940F8946ED4}"/>
              </a:ext>
            </a:extLst>
          </p:cNvPr>
          <p:cNvSpPr txBox="1"/>
          <p:nvPr/>
        </p:nvSpPr>
        <p:spPr>
          <a:xfrm>
            <a:off x="9529623" y="1424864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695" name="TextBox 694">
            <a:extLst>
              <a:ext uri="{FF2B5EF4-FFF2-40B4-BE49-F238E27FC236}">
                <a16:creationId xmlns:a16="http://schemas.microsoft.com/office/drawing/2014/main" id="{C37CE7A3-9241-4C06-A8BA-BE1E70CFBA12}"/>
              </a:ext>
            </a:extLst>
          </p:cNvPr>
          <p:cNvSpPr txBox="1"/>
          <p:nvPr/>
        </p:nvSpPr>
        <p:spPr>
          <a:xfrm>
            <a:off x="10126134" y="1417024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id="{75A481E6-3140-429C-A8F5-CEB242E5425B}"/>
              </a:ext>
            </a:extLst>
          </p:cNvPr>
          <p:cNvSpPr/>
          <p:nvPr/>
        </p:nvSpPr>
        <p:spPr>
          <a:xfrm>
            <a:off x="9247009" y="1635772"/>
            <a:ext cx="2551339" cy="14148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Oval 715">
            <a:extLst>
              <a:ext uri="{FF2B5EF4-FFF2-40B4-BE49-F238E27FC236}">
                <a16:creationId xmlns:a16="http://schemas.microsoft.com/office/drawing/2014/main" id="{1EC2BDF0-3C06-40CE-AD3B-D506FAFE38C5}"/>
              </a:ext>
            </a:extLst>
          </p:cNvPr>
          <p:cNvSpPr/>
          <p:nvPr/>
        </p:nvSpPr>
        <p:spPr>
          <a:xfrm>
            <a:off x="9319798" y="1777862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1C836219-070D-4832-B2D6-A4459175D940}"/>
              </a:ext>
            </a:extLst>
          </p:cNvPr>
          <p:cNvSpPr/>
          <p:nvPr/>
        </p:nvSpPr>
        <p:spPr>
          <a:xfrm>
            <a:off x="9323252" y="2255897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25" name="Oval 724">
            <a:extLst>
              <a:ext uri="{FF2B5EF4-FFF2-40B4-BE49-F238E27FC236}">
                <a16:creationId xmlns:a16="http://schemas.microsoft.com/office/drawing/2014/main" id="{D7BE6E8C-B0E8-4AC0-9408-5BD88B6B4D7F}"/>
              </a:ext>
            </a:extLst>
          </p:cNvPr>
          <p:cNvSpPr/>
          <p:nvPr/>
        </p:nvSpPr>
        <p:spPr>
          <a:xfrm>
            <a:off x="9314822" y="2019282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37" name="Rectangle 736">
            <a:extLst>
              <a:ext uri="{FF2B5EF4-FFF2-40B4-BE49-F238E27FC236}">
                <a16:creationId xmlns:a16="http://schemas.microsoft.com/office/drawing/2014/main" id="{B007D44D-CE00-4332-9CCF-D4B59EB107F1}"/>
              </a:ext>
            </a:extLst>
          </p:cNvPr>
          <p:cNvSpPr/>
          <p:nvPr/>
        </p:nvSpPr>
        <p:spPr>
          <a:xfrm>
            <a:off x="9314058" y="2500951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A0A35515-F44C-4A00-B51E-C6553F4865E3}"/>
              </a:ext>
            </a:extLst>
          </p:cNvPr>
          <p:cNvSpPr txBox="1"/>
          <p:nvPr/>
        </p:nvSpPr>
        <p:spPr>
          <a:xfrm>
            <a:off x="9435056" y="1675670"/>
            <a:ext cx="914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Single selection</a:t>
            </a: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CF00E535-D7FB-435E-8C1A-E08461466E6A}"/>
              </a:ext>
            </a:extLst>
          </p:cNvPr>
          <p:cNvSpPr txBox="1"/>
          <p:nvPr/>
        </p:nvSpPr>
        <p:spPr>
          <a:xfrm>
            <a:off x="9428650" y="1954851"/>
            <a:ext cx="17540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Single selection with custom field</a:t>
            </a: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72887A84-210B-42C3-8375-C9C2346B9F57}"/>
              </a:ext>
            </a:extLst>
          </p:cNvPr>
          <p:cNvSpPr txBox="1"/>
          <p:nvPr/>
        </p:nvSpPr>
        <p:spPr>
          <a:xfrm>
            <a:off x="9435056" y="2423061"/>
            <a:ext cx="13500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Option with custom field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A78BE2CA-28E2-4BF2-95F8-33416D84B2B5}"/>
              </a:ext>
            </a:extLst>
          </p:cNvPr>
          <p:cNvSpPr txBox="1"/>
          <p:nvPr/>
        </p:nvSpPr>
        <p:spPr>
          <a:xfrm>
            <a:off x="9422818" y="2178127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Option</a:t>
            </a:r>
          </a:p>
        </p:txBody>
      </p:sp>
      <p:sp>
        <p:nvSpPr>
          <p:cNvPr id="811" name="Isosceles Triangle 810">
            <a:extLst>
              <a:ext uri="{FF2B5EF4-FFF2-40B4-BE49-F238E27FC236}">
                <a16:creationId xmlns:a16="http://schemas.microsoft.com/office/drawing/2014/main" id="{6E582A09-3ADA-41DE-A290-0294CE70B9FD}"/>
              </a:ext>
            </a:extLst>
          </p:cNvPr>
          <p:cNvSpPr/>
          <p:nvPr/>
        </p:nvSpPr>
        <p:spPr>
          <a:xfrm rot="10800000">
            <a:off x="9312860" y="146707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" name="Picture 818">
            <a:extLst>
              <a:ext uri="{FF2B5EF4-FFF2-40B4-BE49-F238E27FC236}">
                <a16:creationId xmlns:a16="http://schemas.microsoft.com/office/drawing/2014/main" id="{8191912A-ED6E-42CC-A5CD-5358C4954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376345" y="765875"/>
            <a:ext cx="308804" cy="28724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4EFD345-4361-4EDA-9D45-8096EB1525F7}"/>
              </a:ext>
            </a:extLst>
          </p:cNvPr>
          <p:cNvSpPr/>
          <p:nvPr/>
        </p:nvSpPr>
        <p:spPr>
          <a:xfrm>
            <a:off x="8954167" y="1598205"/>
            <a:ext cx="208610" cy="239079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Arrow: Right 856">
            <a:extLst>
              <a:ext uri="{FF2B5EF4-FFF2-40B4-BE49-F238E27FC236}">
                <a16:creationId xmlns:a16="http://schemas.microsoft.com/office/drawing/2014/main" id="{AB859059-8CEA-4A8F-A4DF-E777F9F0AEEB}"/>
              </a:ext>
            </a:extLst>
          </p:cNvPr>
          <p:cNvSpPr/>
          <p:nvPr/>
        </p:nvSpPr>
        <p:spPr>
          <a:xfrm>
            <a:off x="3037446" y="850266"/>
            <a:ext cx="208610" cy="239079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" name="Picture 859">
            <a:extLst>
              <a:ext uri="{FF2B5EF4-FFF2-40B4-BE49-F238E27FC236}">
                <a16:creationId xmlns:a16="http://schemas.microsoft.com/office/drawing/2014/main" id="{A4D64214-A371-4338-B6D2-423E3505A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6261032" y="1537968"/>
            <a:ext cx="308804" cy="287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CE537-9E71-4935-8EA7-9C530807323A}"/>
              </a:ext>
            </a:extLst>
          </p:cNvPr>
          <p:cNvSpPr txBox="1"/>
          <p:nvPr/>
        </p:nvSpPr>
        <p:spPr>
          <a:xfrm>
            <a:off x="3309410" y="2440968"/>
            <a:ext cx="29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Header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setting..Selects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for all in card (optional), when selected will override individuals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0BBFC6-E8AB-4B21-A199-EFE22D00D11F}"/>
              </a:ext>
            </a:extLst>
          </p:cNvPr>
          <p:cNvCxnSpPr>
            <a:cxnSpLocks/>
          </p:cNvCxnSpPr>
          <p:nvPr/>
        </p:nvCxnSpPr>
        <p:spPr>
          <a:xfrm flipH="1" flipV="1">
            <a:off x="3341926" y="1121513"/>
            <a:ext cx="385258" cy="137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1" name="TextBox 860">
            <a:extLst>
              <a:ext uri="{FF2B5EF4-FFF2-40B4-BE49-F238E27FC236}">
                <a16:creationId xmlns:a16="http://schemas.microsoft.com/office/drawing/2014/main" id="{FB005CBA-3974-4A8D-95ED-15B4CC475A5A}"/>
              </a:ext>
            </a:extLst>
          </p:cNvPr>
          <p:cNvSpPr txBox="1"/>
          <p:nvPr/>
        </p:nvSpPr>
        <p:spPr>
          <a:xfrm>
            <a:off x="6386381" y="2904527"/>
            <a:ext cx="28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Changes individually (required).. Can’t use text field until that one is picked. Will override Header setting individually</a:t>
            </a:r>
          </a:p>
        </p:txBody>
      </p:sp>
      <p:cxnSp>
        <p:nvCxnSpPr>
          <p:cNvPr id="862" name="Straight Arrow Connector 861">
            <a:extLst>
              <a:ext uri="{FF2B5EF4-FFF2-40B4-BE49-F238E27FC236}">
                <a16:creationId xmlns:a16="http://schemas.microsoft.com/office/drawing/2014/main" id="{A68A71D8-C8F4-418C-88C6-E52FB9AD214A}"/>
              </a:ext>
            </a:extLst>
          </p:cNvPr>
          <p:cNvCxnSpPr>
            <a:cxnSpLocks/>
          </p:cNvCxnSpPr>
          <p:nvPr/>
        </p:nvCxnSpPr>
        <p:spPr>
          <a:xfrm flipV="1">
            <a:off x="8977658" y="1813803"/>
            <a:ext cx="223113" cy="989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5" name="TextBox 864">
            <a:extLst>
              <a:ext uri="{FF2B5EF4-FFF2-40B4-BE49-F238E27FC236}">
                <a16:creationId xmlns:a16="http://schemas.microsoft.com/office/drawing/2014/main" id="{A908D13A-082D-48A3-9911-70F51F9344FB}"/>
              </a:ext>
            </a:extLst>
          </p:cNvPr>
          <p:cNvSpPr txBox="1"/>
          <p:nvPr/>
        </p:nvSpPr>
        <p:spPr>
          <a:xfrm>
            <a:off x="2091546" y="6748318"/>
            <a:ext cx="228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For custom buttons, change box to line, and add 2 underscores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F50962-E5C2-494F-82CF-8F79A1FAE710}"/>
              </a:ext>
            </a:extLst>
          </p:cNvPr>
          <p:cNvCxnSpPr>
            <a:cxnSpLocks/>
          </p:cNvCxnSpPr>
          <p:nvPr/>
        </p:nvCxnSpPr>
        <p:spPr>
          <a:xfrm flipH="1" flipV="1">
            <a:off x="865210" y="5066091"/>
            <a:ext cx="1246218" cy="1781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2" name="Isosceles Triangle 871">
            <a:extLst>
              <a:ext uri="{FF2B5EF4-FFF2-40B4-BE49-F238E27FC236}">
                <a16:creationId xmlns:a16="http://schemas.microsoft.com/office/drawing/2014/main" id="{11E6F815-9490-4E90-9260-7CA453234B50}"/>
              </a:ext>
            </a:extLst>
          </p:cNvPr>
          <p:cNvSpPr/>
          <p:nvPr/>
        </p:nvSpPr>
        <p:spPr>
          <a:xfrm rot="10800000">
            <a:off x="2835874" y="387399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>
            <a:extLst>
              <a:ext uri="{FF2B5EF4-FFF2-40B4-BE49-F238E27FC236}">
                <a16:creationId xmlns:a16="http://schemas.microsoft.com/office/drawing/2014/main" id="{E8ED069B-008B-4AC7-81A5-809F0FEF80C7}"/>
              </a:ext>
            </a:extLst>
          </p:cNvPr>
          <p:cNvSpPr/>
          <p:nvPr/>
        </p:nvSpPr>
        <p:spPr>
          <a:xfrm>
            <a:off x="456077" y="7257284"/>
            <a:ext cx="2541759" cy="474421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03" name="Oval 902">
            <a:extLst>
              <a:ext uri="{FF2B5EF4-FFF2-40B4-BE49-F238E27FC236}">
                <a16:creationId xmlns:a16="http://schemas.microsoft.com/office/drawing/2014/main" id="{12116F3C-A024-44BE-AA1C-5F492A81508F}"/>
              </a:ext>
            </a:extLst>
          </p:cNvPr>
          <p:cNvSpPr/>
          <p:nvPr/>
        </p:nvSpPr>
        <p:spPr>
          <a:xfrm>
            <a:off x="491670" y="8333721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05" name="TextBox 904">
            <a:extLst>
              <a:ext uri="{FF2B5EF4-FFF2-40B4-BE49-F238E27FC236}">
                <a16:creationId xmlns:a16="http://schemas.microsoft.com/office/drawing/2014/main" id="{3BE8E7DB-C0E8-429F-8601-C193539FB2C9}"/>
              </a:ext>
            </a:extLst>
          </p:cNvPr>
          <p:cNvSpPr txBox="1"/>
          <p:nvPr/>
        </p:nvSpPr>
        <p:spPr>
          <a:xfrm>
            <a:off x="1304498" y="771210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906" name="TextBox 905">
            <a:extLst>
              <a:ext uri="{FF2B5EF4-FFF2-40B4-BE49-F238E27FC236}">
                <a16:creationId xmlns:a16="http://schemas.microsoft.com/office/drawing/2014/main" id="{185B1179-814F-46C0-8D28-D0BE0FAF5685}"/>
              </a:ext>
            </a:extLst>
          </p:cNvPr>
          <p:cNvSpPr txBox="1"/>
          <p:nvPr/>
        </p:nvSpPr>
        <p:spPr>
          <a:xfrm>
            <a:off x="643876" y="7719220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907" name="TextBox 906">
            <a:extLst>
              <a:ext uri="{FF2B5EF4-FFF2-40B4-BE49-F238E27FC236}">
                <a16:creationId xmlns:a16="http://schemas.microsoft.com/office/drawing/2014/main" id="{D9755AB7-ED57-4A07-8474-561190A627A1}"/>
              </a:ext>
            </a:extLst>
          </p:cNvPr>
          <p:cNvSpPr txBox="1"/>
          <p:nvPr/>
        </p:nvSpPr>
        <p:spPr>
          <a:xfrm>
            <a:off x="1305609" y="828819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908" name="TextBox 907">
            <a:extLst>
              <a:ext uri="{FF2B5EF4-FFF2-40B4-BE49-F238E27FC236}">
                <a16:creationId xmlns:a16="http://schemas.microsoft.com/office/drawing/2014/main" id="{419D1BB2-2CC6-4C3A-BD0B-5014E5AD62D6}"/>
              </a:ext>
            </a:extLst>
          </p:cNvPr>
          <p:cNvSpPr txBox="1"/>
          <p:nvPr/>
        </p:nvSpPr>
        <p:spPr>
          <a:xfrm>
            <a:off x="639498" y="827495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910" name="Rectangle 909">
            <a:extLst>
              <a:ext uri="{FF2B5EF4-FFF2-40B4-BE49-F238E27FC236}">
                <a16:creationId xmlns:a16="http://schemas.microsoft.com/office/drawing/2014/main" id="{413A3287-FEFE-4003-A3BA-7560003AF86C}"/>
              </a:ext>
            </a:extLst>
          </p:cNvPr>
          <p:cNvSpPr/>
          <p:nvPr/>
        </p:nvSpPr>
        <p:spPr>
          <a:xfrm>
            <a:off x="499946" y="7801930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911" name="Group 910">
            <a:extLst>
              <a:ext uri="{FF2B5EF4-FFF2-40B4-BE49-F238E27FC236}">
                <a16:creationId xmlns:a16="http://schemas.microsoft.com/office/drawing/2014/main" id="{76D2E864-C2C6-4096-AB24-2570E06A35E3}"/>
              </a:ext>
            </a:extLst>
          </p:cNvPr>
          <p:cNvGrpSpPr/>
          <p:nvPr/>
        </p:nvGrpSpPr>
        <p:grpSpPr>
          <a:xfrm>
            <a:off x="2556810" y="11413102"/>
            <a:ext cx="452811" cy="489410"/>
            <a:chOff x="3663082" y="5130920"/>
            <a:chExt cx="343364" cy="369332"/>
          </a:xfrm>
        </p:grpSpPr>
        <p:sp>
          <p:nvSpPr>
            <p:cNvPr id="912" name="Oval 911">
              <a:extLst>
                <a:ext uri="{FF2B5EF4-FFF2-40B4-BE49-F238E27FC236}">
                  <a16:creationId xmlns:a16="http://schemas.microsoft.com/office/drawing/2014/main" id="{5602F337-60CB-4118-8CA2-CB58CB8E3C3F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TextBox 912">
              <a:extLst>
                <a:ext uri="{FF2B5EF4-FFF2-40B4-BE49-F238E27FC236}">
                  <a16:creationId xmlns:a16="http://schemas.microsoft.com/office/drawing/2014/main" id="{A7F6CE8B-12F3-4690-BE6E-4F4755876FE2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917" name="Rectangle 916">
            <a:extLst>
              <a:ext uri="{FF2B5EF4-FFF2-40B4-BE49-F238E27FC236}">
                <a16:creationId xmlns:a16="http://schemas.microsoft.com/office/drawing/2014/main" id="{EDA42C7E-2646-40BD-B74A-1529799C0892}"/>
              </a:ext>
            </a:extLst>
          </p:cNvPr>
          <p:cNvSpPr/>
          <p:nvPr/>
        </p:nvSpPr>
        <p:spPr>
          <a:xfrm>
            <a:off x="627972" y="7698282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>
            <a:extLst>
              <a:ext uri="{FF2B5EF4-FFF2-40B4-BE49-F238E27FC236}">
                <a16:creationId xmlns:a16="http://schemas.microsoft.com/office/drawing/2014/main" id="{FF9FE02E-BC49-4BFA-889B-B4F5383B4A5E}"/>
              </a:ext>
            </a:extLst>
          </p:cNvPr>
          <p:cNvSpPr/>
          <p:nvPr/>
        </p:nvSpPr>
        <p:spPr>
          <a:xfrm>
            <a:off x="1280459" y="7699510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>
            <a:extLst>
              <a:ext uri="{FF2B5EF4-FFF2-40B4-BE49-F238E27FC236}">
                <a16:creationId xmlns:a16="http://schemas.microsoft.com/office/drawing/2014/main" id="{521BA3ED-0EF6-40AB-9D00-9C464541D816}"/>
              </a:ext>
            </a:extLst>
          </p:cNvPr>
          <p:cNvSpPr/>
          <p:nvPr/>
        </p:nvSpPr>
        <p:spPr>
          <a:xfrm>
            <a:off x="1279981" y="8267015"/>
            <a:ext cx="1716603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>
            <a:extLst>
              <a:ext uri="{FF2B5EF4-FFF2-40B4-BE49-F238E27FC236}">
                <a16:creationId xmlns:a16="http://schemas.microsoft.com/office/drawing/2014/main" id="{7EABBBEC-1744-4D75-B28E-CA4745006D2B}"/>
              </a:ext>
            </a:extLst>
          </p:cNvPr>
          <p:cNvSpPr/>
          <p:nvPr/>
        </p:nvSpPr>
        <p:spPr>
          <a:xfrm>
            <a:off x="643875" y="8266055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Isosceles Triangle 926">
            <a:extLst>
              <a:ext uri="{FF2B5EF4-FFF2-40B4-BE49-F238E27FC236}">
                <a16:creationId xmlns:a16="http://schemas.microsoft.com/office/drawing/2014/main" id="{A37440F6-7BE6-4F9C-B9BE-516FCB99D374}"/>
              </a:ext>
            </a:extLst>
          </p:cNvPr>
          <p:cNvSpPr/>
          <p:nvPr/>
        </p:nvSpPr>
        <p:spPr>
          <a:xfrm>
            <a:off x="2851625" y="835878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>
            <a:extLst>
              <a:ext uri="{FF2B5EF4-FFF2-40B4-BE49-F238E27FC236}">
                <a16:creationId xmlns:a16="http://schemas.microsoft.com/office/drawing/2014/main" id="{F0EE2E0C-B855-465C-A8A3-8043FE3EA15A}"/>
              </a:ext>
            </a:extLst>
          </p:cNvPr>
          <p:cNvSpPr/>
          <p:nvPr/>
        </p:nvSpPr>
        <p:spPr>
          <a:xfrm>
            <a:off x="453729" y="7321932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Isosceles Triangle 928">
            <a:extLst>
              <a:ext uri="{FF2B5EF4-FFF2-40B4-BE49-F238E27FC236}">
                <a16:creationId xmlns:a16="http://schemas.microsoft.com/office/drawing/2014/main" id="{45D0A676-CABE-4234-8F3E-A84AFEBDD6B3}"/>
              </a:ext>
            </a:extLst>
          </p:cNvPr>
          <p:cNvSpPr/>
          <p:nvPr/>
        </p:nvSpPr>
        <p:spPr>
          <a:xfrm rot="10800000">
            <a:off x="2849880" y="742338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76B08292-430F-4BBE-9194-A9FA3381D335}"/>
              </a:ext>
            </a:extLst>
          </p:cNvPr>
          <p:cNvSpPr txBox="1"/>
          <p:nvPr/>
        </p:nvSpPr>
        <p:spPr>
          <a:xfrm>
            <a:off x="728727" y="737208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931" name="Rectangle 930">
            <a:extLst>
              <a:ext uri="{FF2B5EF4-FFF2-40B4-BE49-F238E27FC236}">
                <a16:creationId xmlns:a16="http://schemas.microsoft.com/office/drawing/2014/main" id="{A88234CB-2DE3-43A0-8509-E4107E100FE1}"/>
              </a:ext>
            </a:extLst>
          </p:cNvPr>
          <p:cNvSpPr/>
          <p:nvPr/>
        </p:nvSpPr>
        <p:spPr>
          <a:xfrm>
            <a:off x="661727" y="7348772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2" name="Picture 931">
            <a:extLst>
              <a:ext uri="{FF2B5EF4-FFF2-40B4-BE49-F238E27FC236}">
                <a16:creationId xmlns:a16="http://schemas.microsoft.com/office/drawing/2014/main" id="{97D62198-B450-4F32-B04C-6587E760C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5" y="11568987"/>
            <a:ext cx="171124" cy="191993"/>
          </a:xfrm>
          <a:prstGeom prst="rect">
            <a:avLst/>
          </a:prstGeom>
        </p:spPr>
      </p:pic>
      <p:sp>
        <p:nvSpPr>
          <p:cNvPr id="933" name="Isosceles Triangle 932">
            <a:extLst>
              <a:ext uri="{FF2B5EF4-FFF2-40B4-BE49-F238E27FC236}">
                <a16:creationId xmlns:a16="http://schemas.microsoft.com/office/drawing/2014/main" id="{9C4AFFFE-A616-4F7D-BA11-A404481428C8}"/>
              </a:ext>
            </a:extLst>
          </p:cNvPr>
          <p:cNvSpPr/>
          <p:nvPr/>
        </p:nvSpPr>
        <p:spPr>
          <a:xfrm rot="10800000">
            <a:off x="513937" y="743737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Isosceles Triangle 940">
            <a:extLst>
              <a:ext uri="{FF2B5EF4-FFF2-40B4-BE49-F238E27FC236}">
                <a16:creationId xmlns:a16="http://schemas.microsoft.com/office/drawing/2014/main" id="{4F73115C-AA80-48D5-A9D4-70272F10C125}"/>
              </a:ext>
            </a:extLst>
          </p:cNvPr>
          <p:cNvSpPr/>
          <p:nvPr/>
        </p:nvSpPr>
        <p:spPr>
          <a:xfrm rot="10800000">
            <a:off x="2847020" y="776752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>
            <a:extLst>
              <a:ext uri="{FF2B5EF4-FFF2-40B4-BE49-F238E27FC236}">
                <a16:creationId xmlns:a16="http://schemas.microsoft.com/office/drawing/2014/main" id="{D2AC0339-71D5-41C3-83A2-64178CB02E0D}"/>
              </a:ext>
            </a:extLst>
          </p:cNvPr>
          <p:cNvSpPr/>
          <p:nvPr/>
        </p:nvSpPr>
        <p:spPr>
          <a:xfrm>
            <a:off x="458779" y="8742595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3" name="Rectangle 942">
            <a:extLst>
              <a:ext uri="{FF2B5EF4-FFF2-40B4-BE49-F238E27FC236}">
                <a16:creationId xmlns:a16="http://schemas.microsoft.com/office/drawing/2014/main" id="{74992556-3452-4137-A322-7B9E29CA7DBF}"/>
              </a:ext>
            </a:extLst>
          </p:cNvPr>
          <p:cNvSpPr/>
          <p:nvPr/>
        </p:nvSpPr>
        <p:spPr>
          <a:xfrm>
            <a:off x="650581" y="9006692"/>
            <a:ext cx="2136913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Rectangle 943">
            <a:extLst>
              <a:ext uri="{FF2B5EF4-FFF2-40B4-BE49-F238E27FC236}">
                <a16:creationId xmlns:a16="http://schemas.microsoft.com/office/drawing/2014/main" id="{29ACF419-5393-493C-8CD9-3FCE1A652BD1}"/>
              </a:ext>
            </a:extLst>
          </p:cNvPr>
          <p:cNvSpPr/>
          <p:nvPr/>
        </p:nvSpPr>
        <p:spPr>
          <a:xfrm>
            <a:off x="756927" y="8775472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</a:t>
            </a:r>
            <a:r>
              <a:rPr lang="en-US" sz="800" b="1" dirty="0"/>
              <a:t>SKU</a:t>
            </a:r>
          </a:p>
        </p:txBody>
      </p:sp>
      <p:sp>
        <p:nvSpPr>
          <p:cNvPr id="945" name="Rectangle 944">
            <a:extLst>
              <a:ext uri="{FF2B5EF4-FFF2-40B4-BE49-F238E27FC236}">
                <a16:creationId xmlns:a16="http://schemas.microsoft.com/office/drawing/2014/main" id="{17DC058E-7A2B-44D0-9BF2-FBE12DBFBC99}"/>
              </a:ext>
            </a:extLst>
          </p:cNvPr>
          <p:cNvSpPr/>
          <p:nvPr/>
        </p:nvSpPr>
        <p:spPr>
          <a:xfrm>
            <a:off x="458779" y="9297632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6" name="Rectangle 945">
            <a:extLst>
              <a:ext uri="{FF2B5EF4-FFF2-40B4-BE49-F238E27FC236}">
                <a16:creationId xmlns:a16="http://schemas.microsoft.com/office/drawing/2014/main" id="{E37FA595-4347-4E37-A775-18CDF996AC5F}"/>
              </a:ext>
            </a:extLst>
          </p:cNvPr>
          <p:cNvSpPr/>
          <p:nvPr/>
        </p:nvSpPr>
        <p:spPr>
          <a:xfrm>
            <a:off x="650581" y="9561729"/>
            <a:ext cx="2136915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Rectangle 946">
            <a:extLst>
              <a:ext uri="{FF2B5EF4-FFF2-40B4-BE49-F238E27FC236}">
                <a16:creationId xmlns:a16="http://schemas.microsoft.com/office/drawing/2014/main" id="{D88327F4-BB73-41C4-8992-E0575692B7FA}"/>
              </a:ext>
            </a:extLst>
          </p:cNvPr>
          <p:cNvSpPr/>
          <p:nvPr/>
        </p:nvSpPr>
        <p:spPr>
          <a:xfrm>
            <a:off x="753040" y="9318970"/>
            <a:ext cx="11657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</a:t>
            </a:r>
            <a:r>
              <a:rPr lang="en-US" sz="800" b="1" dirty="0"/>
              <a:t>SKU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CD628623-3004-45A5-95E1-8A67B9DEC14A}"/>
              </a:ext>
            </a:extLst>
          </p:cNvPr>
          <p:cNvSpPr txBox="1"/>
          <p:nvPr/>
        </p:nvSpPr>
        <p:spPr>
          <a:xfrm>
            <a:off x="2767432" y="899651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949" name="TextBox 948">
            <a:extLst>
              <a:ext uri="{FF2B5EF4-FFF2-40B4-BE49-F238E27FC236}">
                <a16:creationId xmlns:a16="http://schemas.microsoft.com/office/drawing/2014/main" id="{F82DB51C-62E7-4F0E-BF80-50B5D6801F2D}"/>
              </a:ext>
            </a:extLst>
          </p:cNvPr>
          <p:cNvSpPr txBox="1"/>
          <p:nvPr/>
        </p:nvSpPr>
        <p:spPr>
          <a:xfrm>
            <a:off x="2761858" y="95413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pic>
        <p:nvPicPr>
          <p:cNvPr id="952" name="Picture 951">
            <a:extLst>
              <a:ext uri="{FF2B5EF4-FFF2-40B4-BE49-F238E27FC236}">
                <a16:creationId xmlns:a16="http://schemas.microsoft.com/office/drawing/2014/main" id="{09F0FD57-1AC2-4C0D-B280-94053400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2797934" y="4508737"/>
            <a:ext cx="308804" cy="287241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71DF67F1-FA07-46F5-83C7-6F1DB649C652}"/>
              </a:ext>
            </a:extLst>
          </p:cNvPr>
          <p:cNvSpPr/>
          <p:nvPr/>
        </p:nvSpPr>
        <p:spPr>
          <a:xfrm>
            <a:off x="1548906" y="6848475"/>
            <a:ext cx="356094" cy="247800"/>
          </a:xfrm>
          <a:prstGeom prst="down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ctangle 952">
            <a:extLst>
              <a:ext uri="{FF2B5EF4-FFF2-40B4-BE49-F238E27FC236}">
                <a16:creationId xmlns:a16="http://schemas.microsoft.com/office/drawing/2014/main" id="{FA093CAB-360A-49E8-A94C-C94B3795B50F}"/>
              </a:ext>
            </a:extLst>
          </p:cNvPr>
          <p:cNvSpPr/>
          <p:nvPr/>
        </p:nvSpPr>
        <p:spPr>
          <a:xfrm>
            <a:off x="3723101" y="7257284"/>
            <a:ext cx="2541759" cy="52204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54" name="Oval 953">
            <a:extLst>
              <a:ext uri="{FF2B5EF4-FFF2-40B4-BE49-F238E27FC236}">
                <a16:creationId xmlns:a16="http://schemas.microsoft.com/office/drawing/2014/main" id="{3AA33D20-A931-48F2-8067-936DFA6A8ED8}"/>
              </a:ext>
            </a:extLst>
          </p:cNvPr>
          <p:cNvSpPr/>
          <p:nvPr/>
        </p:nvSpPr>
        <p:spPr>
          <a:xfrm>
            <a:off x="3758694" y="8333721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55" name="TextBox 954">
            <a:extLst>
              <a:ext uri="{FF2B5EF4-FFF2-40B4-BE49-F238E27FC236}">
                <a16:creationId xmlns:a16="http://schemas.microsoft.com/office/drawing/2014/main" id="{AE03285A-F7CC-405D-992D-D2EBA0130935}"/>
              </a:ext>
            </a:extLst>
          </p:cNvPr>
          <p:cNvSpPr txBox="1"/>
          <p:nvPr/>
        </p:nvSpPr>
        <p:spPr>
          <a:xfrm>
            <a:off x="4571522" y="771210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956" name="TextBox 955">
            <a:extLst>
              <a:ext uri="{FF2B5EF4-FFF2-40B4-BE49-F238E27FC236}">
                <a16:creationId xmlns:a16="http://schemas.microsoft.com/office/drawing/2014/main" id="{144AF563-F033-4EA7-A305-173E2C79A67D}"/>
              </a:ext>
            </a:extLst>
          </p:cNvPr>
          <p:cNvSpPr txBox="1"/>
          <p:nvPr/>
        </p:nvSpPr>
        <p:spPr>
          <a:xfrm>
            <a:off x="3910900" y="7719220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957" name="TextBox 956">
            <a:extLst>
              <a:ext uri="{FF2B5EF4-FFF2-40B4-BE49-F238E27FC236}">
                <a16:creationId xmlns:a16="http://schemas.microsoft.com/office/drawing/2014/main" id="{7AEB19F8-9863-489B-BB43-4D083630AB58}"/>
              </a:ext>
            </a:extLst>
          </p:cNvPr>
          <p:cNvSpPr txBox="1"/>
          <p:nvPr/>
        </p:nvSpPr>
        <p:spPr>
          <a:xfrm>
            <a:off x="4572633" y="828819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958" name="TextBox 957">
            <a:extLst>
              <a:ext uri="{FF2B5EF4-FFF2-40B4-BE49-F238E27FC236}">
                <a16:creationId xmlns:a16="http://schemas.microsoft.com/office/drawing/2014/main" id="{B9426896-7A3D-4BCF-B244-F39F00DE0288}"/>
              </a:ext>
            </a:extLst>
          </p:cNvPr>
          <p:cNvSpPr txBox="1"/>
          <p:nvPr/>
        </p:nvSpPr>
        <p:spPr>
          <a:xfrm>
            <a:off x="3906522" y="827495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959" name="Rectangle 958">
            <a:extLst>
              <a:ext uri="{FF2B5EF4-FFF2-40B4-BE49-F238E27FC236}">
                <a16:creationId xmlns:a16="http://schemas.microsoft.com/office/drawing/2014/main" id="{251141D3-6776-47FB-A29E-479D74891706}"/>
              </a:ext>
            </a:extLst>
          </p:cNvPr>
          <p:cNvSpPr/>
          <p:nvPr/>
        </p:nvSpPr>
        <p:spPr>
          <a:xfrm>
            <a:off x="3766970" y="7801930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4" name="Rectangle 963">
            <a:extLst>
              <a:ext uri="{FF2B5EF4-FFF2-40B4-BE49-F238E27FC236}">
                <a16:creationId xmlns:a16="http://schemas.microsoft.com/office/drawing/2014/main" id="{DC70A741-F53D-47C8-AB71-3ECF036E6623}"/>
              </a:ext>
            </a:extLst>
          </p:cNvPr>
          <p:cNvSpPr/>
          <p:nvPr/>
        </p:nvSpPr>
        <p:spPr>
          <a:xfrm>
            <a:off x="3894996" y="7698282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ctangle 964">
            <a:extLst>
              <a:ext uri="{FF2B5EF4-FFF2-40B4-BE49-F238E27FC236}">
                <a16:creationId xmlns:a16="http://schemas.microsoft.com/office/drawing/2014/main" id="{1F0E9C7E-A68F-459B-8094-CB36C29DD170}"/>
              </a:ext>
            </a:extLst>
          </p:cNvPr>
          <p:cNvSpPr/>
          <p:nvPr/>
        </p:nvSpPr>
        <p:spPr>
          <a:xfrm>
            <a:off x="4547483" y="7699510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Rectangle 965">
            <a:extLst>
              <a:ext uri="{FF2B5EF4-FFF2-40B4-BE49-F238E27FC236}">
                <a16:creationId xmlns:a16="http://schemas.microsoft.com/office/drawing/2014/main" id="{F8AF2AB0-A69E-42FD-9F6C-819D0F951307}"/>
              </a:ext>
            </a:extLst>
          </p:cNvPr>
          <p:cNvSpPr/>
          <p:nvPr/>
        </p:nvSpPr>
        <p:spPr>
          <a:xfrm>
            <a:off x="4547005" y="8267015"/>
            <a:ext cx="1716603" cy="68391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>
            <a:extLst>
              <a:ext uri="{FF2B5EF4-FFF2-40B4-BE49-F238E27FC236}">
                <a16:creationId xmlns:a16="http://schemas.microsoft.com/office/drawing/2014/main" id="{901AC66F-B7B3-4745-9602-D10EC2A38B2C}"/>
              </a:ext>
            </a:extLst>
          </p:cNvPr>
          <p:cNvSpPr/>
          <p:nvPr/>
        </p:nvSpPr>
        <p:spPr>
          <a:xfrm>
            <a:off x="3910899" y="8266055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Rectangle 973">
            <a:extLst>
              <a:ext uri="{FF2B5EF4-FFF2-40B4-BE49-F238E27FC236}">
                <a16:creationId xmlns:a16="http://schemas.microsoft.com/office/drawing/2014/main" id="{F527303F-4E96-4E3A-AB90-33746D386661}"/>
              </a:ext>
            </a:extLst>
          </p:cNvPr>
          <p:cNvSpPr/>
          <p:nvPr/>
        </p:nvSpPr>
        <p:spPr>
          <a:xfrm>
            <a:off x="3720753" y="7321932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Isosceles Triangle 974">
            <a:extLst>
              <a:ext uri="{FF2B5EF4-FFF2-40B4-BE49-F238E27FC236}">
                <a16:creationId xmlns:a16="http://schemas.microsoft.com/office/drawing/2014/main" id="{612647CE-22A0-4C0E-98F1-15C8896D9721}"/>
              </a:ext>
            </a:extLst>
          </p:cNvPr>
          <p:cNvSpPr/>
          <p:nvPr/>
        </p:nvSpPr>
        <p:spPr>
          <a:xfrm rot="10800000">
            <a:off x="6116904" y="742338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TextBox 975">
            <a:extLst>
              <a:ext uri="{FF2B5EF4-FFF2-40B4-BE49-F238E27FC236}">
                <a16:creationId xmlns:a16="http://schemas.microsoft.com/office/drawing/2014/main" id="{97CA4831-3407-461B-80A9-79838573A87E}"/>
              </a:ext>
            </a:extLst>
          </p:cNvPr>
          <p:cNvSpPr txBox="1"/>
          <p:nvPr/>
        </p:nvSpPr>
        <p:spPr>
          <a:xfrm>
            <a:off x="3995751" y="7372087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977" name="Rectangle 976">
            <a:extLst>
              <a:ext uri="{FF2B5EF4-FFF2-40B4-BE49-F238E27FC236}">
                <a16:creationId xmlns:a16="http://schemas.microsoft.com/office/drawing/2014/main" id="{5D3E21B5-A24F-4538-81AF-C6AA6ADB0C6C}"/>
              </a:ext>
            </a:extLst>
          </p:cNvPr>
          <p:cNvSpPr/>
          <p:nvPr/>
        </p:nvSpPr>
        <p:spPr>
          <a:xfrm>
            <a:off x="3928751" y="7348772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Isosceles Triangle 978">
            <a:extLst>
              <a:ext uri="{FF2B5EF4-FFF2-40B4-BE49-F238E27FC236}">
                <a16:creationId xmlns:a16="http://schemas.microsoft.com/office/drawing/2014/main" id="{43ADC009-054D-4F90-95D7-14E12767B9DC}"/>
              </a:ext>
            </a:extLst>
          </p:cNvPr>
          <p:cNvSpPr/>
          <p:nvPr/>
        </p:nvSpPr>
        <p:spPr>
          <a:xfrm rot="10800000">
            <a:off x="3780961" y="743737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Isosceles Triangle 979">
            <a:extLst>
              <a:ext uri="{FF2B5EF4-FFF2-40B4-BE49-F238E27FC236}">
                <a16:creationId xmlns:a16="http://schemas.microsoft.com/office/drawing/2014/main" id="{1F0EFD00-F1F6-4BE2-8E16-ED14792169B1}"/>
              </a:ext>
            </a:extLst>
          </p:cNvPr>
          <p:cNvSpPr/>
          <p:nvPr/>
        </p:nvSpPr>
        <p:spPr>
          <a:xfrm rot="10800000">
            <a:off x="6114044" y="776752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95E6BD7-9D40-40FC-BB62-6CFC93BA6E72}"/>
              </a:ext>
            </a:extLst>
          </p:cNvPr>
          <p:cNvSpPr/>
          <p:nvPr/>
        </p:nvSpPr>
        <p:spPr>
          <a:xfrm>
            <a:off x="3246056" y="9246986"/>
            <a:ext cx="341799" cy="399191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>
            <a:extLst>
              <a:ext uri="{FF2B5EF4-FFF2-40B4-BE49-F238E27FC236}">
                <a16:creationId xmlns:a16="http://schemas.microsoft.com/office/drawing/2014/main" id="{E6CDF444-6F80-4DE9-9563-5DA34D25B6E9}"/>
              </a:ext>
            </a:extLst>
          </p:cNvPr>
          <p:cNvSpPr/>
          <p:nvPr/>
        </p:nvSpPr>
        <p:spPr>
          <a:xfrm>
            <a:off x="3733338" y="8974984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2" name="Rectangle 991">
            <a:extLst>
              <a:ext uri="{FF2B5EF4-FFF2-40B4-BE49-F238E27FC236}">
                <a16:creationId xmlns:a16="http://schemas.microsoft.com/office/drawing/2014/main" id="{1FCE5CDB-B514-4A8E-AD13-59338F315F5B}"/>
              </a:ext>
            </a:extLst>
          </p:cNvPr>
          <p:cNvSpPr/>
          <p:nvPr/>
        </p:nvSpPr>
        <p:spPr>
          <a:xfrm>
            <a:off x="3928849" y="9239081"/>
            <a:ext cx="2133205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>
            <a:extLst>
              <a:ext uri="{FF2B5EF4-FFF2-40B4-BE49-F238E27FC236}">
                <a16:creationId xmlns:a16="http://schemas.microsoft.com/office/drawing/2014/main" id="{E4FA53C7-D78D-4218-9828-49CD89A03315}"/>
              </a:ext>
            </a:extLst>
          </p:cNvPr>
          <p:cNvSpPr/>
          <p:nvPr/>
        </p:nvSpPr>
        <p:spPr>
          <a:xfrm>
            <a:off x="3733338" y="10102508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5" name="Rectangle 994">
            <a:extLst>
              <a:ext uri="{FF2B5EF4-FFF2-40B4-BE49-F238E27FC236}">
                <a16:creationId xmlns:a16="http://schemas.microsoft.com/office/drawing/2014/main" id="{E96094B4-BA25-4A49-8C02-AD786E5E5853}"/>
              </a:ext>
            </a:extLst>
          </p:cNvPr>
          <p:cNvSpPr/>
          <p:nvPr/>
        </p:nvSpPr>
        <p:spPr>
          <a:xfrm>
            <a:off x="3915907" y="10366605"/>
            <a:ext cx="2146148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TextBox 996">
            <a:extLst>
              <a:ext uri="{FF2B5EF4-FFF2-40B4-BE49-F238E27FC236}">
                <a16:creationId xmlns:a16="http://schemas.microsoft.com/office/drawing/2014/main" id="{A13B0517-1B30-4390-B599-A6EBB4501886}"/>
              </a:ext>
            </a:extLst>
          </p:cNvPr>
          <p:cNvSpPr txBox="1"/>
          <p:nvPr/>
        </p:nvSpPr>
        <p:spPr>
          <a:xfrm>
            <a:off x="3895662" y="9240757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 LU5, LD1</a:t>
            </a:r>
          </a:p>
        </p:txBody>
      </p:sp>
      <p:sp>
        <p:nvSpPr>
          <p:cNvPr id="998" name="TextBox 997">
            <a:extLst>
              <a:ext uri="{FF2B5EF4-FFF2-40B4-BE49-F238E27FC236}">
                <a16:creationId xmlns:a16="http://schemas.microsoft.com/office/drawing/2014/main" id="{87A61BE0-5806-4DC5-8787-3D82F3969ACF}"/>
              </a:ext>
            </a:extLst>
          </p:cNvPr>
          <p:cNvSpPr txBox="1"/>
          <p:nvPr/>
        </p:nvSpPr>
        <p:spPr>
          <a:xfrm>
            <a:off x="6041991" y="92289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999" name="TextBox 998">
            <a:extLst>
              <a:ext uri="{FF2B5EF4-FFF2-40B4-BE49-F238E27FC236}">
                <a16:creationId xmlns:a16="http://schemas.microsoft.com/office/drawing/2014/main" id="{FD995294-ED35-42DC-A52E-2709DABF2EB9}"/>
              </a:ext>
            </a:extLst>
          </p:cNvPr>
          <p:cNvSpPr txBox="1"/>
          <p:nvPr/>
        </p:nvSpPr>
        <p:spPr>
          <a:xfrm>
            <a:off x="6036417" y="1034624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1000" name="TextBox 999">
            <a:extLst>
              <a:ext uri="{FF2B5EF4-FFF2-40B4-BE49-F238E27FC236}">
                <a16:creationId xmlns:a16="http://schemas.microsoft.com/office/drawing/2014/main" id="{AA72ACAB-64B5-44C7-B5D8-26696512B546}"/>
              </a:ext>
            </a:extLst>
          </p:cNvPr>
          <p:cNvSpPr txBox="1"/>
          <p:nvPr/>
        </p:nvSpPr>
        <p:spPr>
          <a:xfrm>
            <a:off x="3976175" y="10371336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sp>
        <p:nvSpPr>
          <p:cNvPr id="1003" name="Rectangle 1002">
            <a:extLst>
              <a:ext uri="{FF2B5EF4-FFF2-40B4-BE49-F238E27FC236}">
                <a16:creationId xmlns:a16="http://schemas.microsoft.com/office/drawing/2014/main" id="{1BE1F0E0-A708-4F80-B616-94026456DCEB}"/>
              </a:ext>
            </a:extLst>
          </p:cNvPr>
          <p:cNvSpPr/>
          <p:nvPr/>
        </p:nvSpPr>
        <p:spPr>
          <a:xfrm>
            <a:off x="3733512" y="9540758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4" name="Rectangle 1003">
            <a:extLst>
              <a:ext uri="{FF2B5EF4-FFF2-40B4-BE49-F238E27FC236}">
                <a16:creationId xmlns:a16="http://schemas.microsoft.com/office/drawing/2014/main" id="{398C3CEF-A29A-4097-A03D-D58632312993}"/>
              </a:ext>
            </a:extLst>
          </p:cNvPr>
          <p:cNvSpPr/>
          <p:nvPr/>
        </p:nvSpPr>
        <p:spPr>
          <a:xfrm>
            <a:off x="3915907" y="9804855"/>
            <a:ext cx="2146321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TextBox 1005">
            <a:extLst>
              <a:ext uri="{FF2B5EF4-FFF2-40B4-BE49-F238E27FC236}">
                <a16:creationId xmlns:a16="http://schemas.microsoft.com/office/drawing/2014/main" id="{F3CAC9DE-2A10-4B95-8EA0-73A511F59DCF}"/>
              </a:ext>
            </a:extLst>
          </p:cNvPr>
          <p:cNvSpPr txBox="1"/>
          <p:nvPr/>
        </p:nvSpPr>
        <p:spPr>
          <a:xfrm>
            <a:off x="6042165" y="979467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pic>
        <p:nvPicPr>
          <p:cNvPr id="1008" name="Picture 1007">
            <a:extLst>
              <a:ext uri="{FF2B5EF4-FFF2-40B4-BE49-F238E27FC236}">
                <a16:creationId xmlns:a16="http://schemas.microsoft.com/office/drawing/2014/main" id="{EBCA1918-FD56-459A-91AB-9F6E93583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2844286" y="9118887"/>
            <a:ext cx="308804" cy="287241"/>
          </a:xfrm>
          <a:prstGeom prst="rect">
            <a:avLst/>
          </a:prstGeom>
        </p:spPr>
      </p:pic>
      <p:sp>
        <p:nvSpPr>
          <p:cNvPr id="1009" name="TextBox 1008">
            <a:extLst>
              <a:ext uri="{FF2B5EF4-FFF2-40B4-BE49-F238E27FC236}">
                <a16:creationId xmlns:a16="http://schemas.microsoft.com/office/drawing/2014/main" id="{9E5C1A06-4DEB-4A18-AC69-40F2002541BE}"/>
              </a:ext>
            </a:extLst>
          </p:cNvPr>
          <p:cNvSpPr txBox="1"/>
          <p:nvPr/>
        </p:nvSpPr>
        <p:spPr>
          <a:xfrm>
            <a:off x="1305641" y="10198683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1010" name="TextBox 1009">
            <a:extLst>
              <a:ext uri="{FF2B5EF4-FFF2-40B4-BE49-F238E27FC236}">
                <a16:creationId xmlns:a16="http://schemas.microsoft.com/office/drawing/2014/main" id="{70D56264-6393-48B5-AA8B-C5D7EED884AE}"/>
              </a:ext>
            </a:extLst>
          </p:cNvPr>
          <p:cNvSpPr txBox="1"/>
          <p:nvPr/>
        </p:nvSpPr>
        <p:spPr>
          <a:xfrm>
            <a:off x="640971" y="1018836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1011" name="Rectangle 1010">
            <a:extLst>
              <a:ext uri="{FF2B5EF4-FFF2-40B4-BE49-F238E27FC236}">
                <a16:creationId xmlns:a16="http://schemas.microsoft.com/office/drawing/2014/main" id="{3850DFD6-3991-40DD-89BF-72B429DA01CE}"/>
              </a:ext>
            </a:extLst>
          </p:cNvPr>
          <p:cNvSpPr/>
          <p:nvPr/>
        </p:nvSpPr>
        <p:spPr>
          <a:xfrm>
            <a:off x="509851" y="10258578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12" name="Isosceles Triangle 1011">
            <a:extLst>
              <a:ext uri="{FF2B5EF4-FFF2-40B4-BE49-F238E27FC236}">
                <a16:creationId xmlns:a16="http://schemas.microsoft.com/office/drawing/2014/main" id="{9A769472-CF4E-44EE-9E72-BAC86FB95A21}"/>
              </a:ext>
            </a:extLst>
          </p:cNvPr>
          <p:cNvSpPr/>
          <p:nvPr/>
        </p:nvSpPr>
        <p:spPr>
          <a:xfrm rot="10800000">
            <a:off x="488669" y="10914399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Isosceles Triangle 1012">
            <a:extLst>
              <a:ext uri="{FF2B5EF4-FFF2-40B4-BE49-F238E27FC236}">
                <a16:creationId xmlns:a16="http://schemas.microsoft.com/office/drawing/2014/main" id="{439BADFF-768E-4BEA-B6D2-5348297509B0}"/>
              </a:ext>
            </a:extLst>
          </p:cNvPr>
          <p:cNvSpPr/>
          <p:nvPr/>
        </p:nvSpPr>
        <p:spPr>
          <a:xfrm rot="10800000">
            <a:off x="2845834" y="1024341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>
            <a:extLst>
              <a:ext uri="{FF2B5EF4-FFF2-40B4-BE49-F238E27FC236}">
                <a16:creationId xmlns:a16="http://schemas.microsoft.com/office/drawing/2014/main" id="{6B97769D-E146-4875-8671-E42C2BBEE244}"/>
              </a:ext>
            </a:extLst>
          </p:cNvPr>
          <p:cNvSpPr/>
          <p:nvPr/>
        </p:nvSpPr>
        <p:spPr>
          <a:xfrm>
            <a:off x="1269711" y="10173109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Isosceles Triangle 1014">
            <a:extLst>
              <a:ext uri="{FF2B5EF4-FFF2-40B4-BE49-F238E27FC236}">
                <a16:creationId xmlns:a16="http://schemas.microsoft.com/office/drawing/2014/main" id="{3C47F0FA-B0D1-4907-89E1-54A0DD31E7D7}"/>
              </a:ext>
            </a:extLst>
          </p:cNvPr>
          <p:cNvSpPr/>
          <p:nvPr/>
        </p:nvSpPr>
        <p:spPr>
          <a:xfrm rot="10800000">
            <a:off x="2838980" y="1091937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>
            <a:extLst>
              <a:ext uri="{FF2B5EF4-FFF2-40B4-BE49-F238E27FC236}">
                <a16:creationId xmlns:a16="http://schemas.microsoft.com/office/drawing/2014/main" id="{A9306673-365A-4D8F-859A-CB84E4A0757F}"/>
              </a:ext>
            </a:extLst>
          </p:cNvPr>
          <p:cNvSpPr/>
          <p:nvPr/>
        </p:nvSpPr>
        <p:spPr>
          <a:xfrm>
            <a:off x="652035" y="10849137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>
            <a:extLst>
              <a:ext uri="{FF2B5EF4-FFF2-40B4-BE49-F238E27FC236}">
                <a16:creationId xmlns:a16="http://schemas.microsoft.com/office/drawing/2014/main" id="{1E5E48FF-FDDD-4E21-81E1-433A1278B15E}"/>
              </a:ext>
            </a:extLst>
          </p:cNvPr>
          <p:cNvSpPr/>
          <p:nvPr/>
        </p:nvSpPr>
        <p:spPr>
          <a:xfrm>
            <a:off x="1277044" y="10849137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8" name="Straight Connector 1017">
            <a:extLst>
              <a:ext uri="{FF2B5EF4-FFF2-40B4-BE49-F238E27FC236}">
                <a16:creationId xmlns:a16="http://schemas.microsoft.com/office/drawing/2014/main" id="{A71398A3-7E0B-42C2-99C2-CD94E7663B58}"/>
              </a:ext>
            </a:extLst>
          </p:cNvPr>
          <p:cNvCxnSpPr>
            <a:cxnSpLocks/>
          </p:cNvCxnSpPr>
          <p:nvPr/>
        </p:nvCxnSpPr>
        <p:spPr>
          <a:xfrm>
            <a:off x="611679" y="10409884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9" name="TextBox 1018">
            <a:extLst>
              <a:ext uri="{FF2B5EF4-FFF2-40B4-BE49-F238E27FC236}">
                <a16:creationId xmlns:a16="http://schemas.microsoft.com/office/drawing/2014/main" id="{29DB3D12-3A38-4C4A-9ED6-5ECECD9580C0}"/>
              </a:ext>
            </a:extLst>
          </p:cNvPr>
          <p:cNvSpPr txBox="1"/>
          <p:nvPr/>
        </p:nvSpPr>
        <p:spPr>
          <a:xfrm>
            <a:off x="727790" y="10856977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1020" name="TextBox 1019">
            <a:extLst>
              <a:ext uri="{FF2B5EF4-FFF2-40B4-BE49-F238E27FC236}">
                <a16:creationId xmlns:a16="http://schemas.microsoft.com/office/drawing/2014/main" id="{BEA66A10-D430-414F-B6DB-9638D442F9A6}"/>
              </a:ext>
            </a:extLst>
          </p:cNvPr>
          <p:cNvSpPr txBox="1"/>
          <p:nvPr/>
        </p:nvSpPr>
        <p:spPr>
          <a:xfrm>
            <a:off x="1324302" y="10849137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1021" name="TextBox 1020">
            <a:extLst>
              <a:ext uri="{FF2B5EF4-FFF2-40B4-BE49-F238E27FC236}">
                <a16:creationId xmlns:a16="http://schemas.microsoft.com/office/drawing/2014/main" id="{D2BD4D67-2B88-4774-8836-EB3EAE73B936}"/>
              </a:ext>
            </a:extLst>
          </p:cNvPr>
          <p:cNvSpPr txBox="1"/>
          <p:nvPr/>
        </p:nvSpPr>
        <p:spPr>
          <a:xfrm>
            <a:off x="1308254" y="10528390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02292C58-57F7-4CB0-8DD2-D40AA9B31443}"/>
              </a:ext>
            </a:extLst>
          </p:cNvPr>
          <p:cNvSpPr txBox="1"/>
          <p:nvPr/>
        </p:nvSpPr>
        <p:spPr>
          <a:xfrm>
            <a:off x="643584" y="1051807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1023" name="Isosceles Triangle 1022">
            <a:extLst>
              <a:ext uri="{FF2B5EF4-FFF2-40B4-BE49-F238E27FC236}">
                <a16:creationId xmlns:a16="http://schemas.microsoft.com/office/drawing/2014/main" id="{A2FCB1BF-765A-436D-9AD8-A57E5F9B8476}"/>
              </a:ext>
            </a:extLst>
          </p:cNvPr>
          <p:cNvSpPr/>
          <p:nvPr/>
        </p:nvSpPr>
        <p:spPr>
          <a:xfrm rot="10800000">
            <a:off x="2841073" y="1057311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FCE6FD60-DB3C-4A7A-A515-3617B7AA2E8E}"/>
              </a:ext>
            </a:extLst>
          </p:cNvPr>
          <p:cNvSpPr/>
          <p:nvPr/>
        </p:nvSpPr>
        <p:spPr>
          <a:xfrm>
            <a:off x="1272324" y="10502816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73EC993F-6731-446A-B95D-AEBE9402C0E7}"/>
              </a:ext>
            </a:extLst>
          </p:cNvPr>
          <p:cNvCxnSpPr>
            <a:cxnSpLocks/>
          </p:cNvCxnSpPr>
          <p:nvPr/>
        </p:nvCxnSpPr>
        <p:spPr>
          <a:xfrm>
            <a:off x="614292" y="10739591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Oval 1025">
            <a:extLst>
              <a:ext uri="{FF2B5EF4-FFF2-40B4-BE49-F238E27FC236}">
                <a16:creationId xmlns:a16="http://schemas.microsoft.com/office/drawing/2014/main" id="{1D8D0399-1CB8-4703-9005-4837EB26592E}"/>
              </a:ext>
            </a:extLst>
          </p:cNvPr>
          <p:cNvSpPr/>
          <p:nvPr/>
        </p:nvSpPr>
        <p:spPr>
          <a:xfrm>
            <a:off x="495105" y="10586457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BE242289-0FCF-42CC-AEEE-BF16734289CF}"/>
              </a:ext>
            </a:extLst>
          </p:cNvPr>
          <p:cNvGrpSpPr/>
          <p:nvPr/>
        </p:nvGrpSpPr>
        <p:grpSpPr>
          <a:xfrm>
            <a:off x="5825485" y="12013125"/>
            <a:ext cx="452811" cy="489410"/>
            <a:chOff x="3663082" y="5130920"/>
            <a:chExt cx="343364" cy="369332"/>
          </a:xfrm>
        </p:grpSpPr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A3FAA026-1B97-4F6E-BB8D-24261F7FB9BD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4351D0E6-48C9-4A61-B9B0-400161DD3E98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C514D15B-4518-4318-A030-8B07C9CD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30" y="12169010"/>
            <a:ext cx="171124" cy="191993"/>
          </a:xfrm>
          <a:prstGeom prst="rect">
            <a:avLst/>
          </a:prstGeom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0CB5A426-B634-4B63-AC3F-F1E9165CB06A}"/>
              </a:ext>
            </a:extLst>
          </p:cNvPr>
          <p:cNvSpPr txBox="1"/>
          <p:nvPr/>
        </p:nvSpPr>
        <p:spPr>
          <a:xfrm>
            <a:off x="4574316" y="10798706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1D2EB347-7A58-4A4F-8DBF-BD662EE814EF}"/>
              </a:ext>
            </a:extLst>
          </p:cNvPr>
          <p:cNvSpPr txBox="1"/>
          <p:nvPr/>
        </p:nvSpPr>
        <p:spPr>
          <a:xfrm>
            <a:off x="3909646" y="1078839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459B8C76-F018-465B-A958-11A46AD1F0F8}"/>
              </a:ext>
            </a:extLst>
          </p:cNvPr>
          <p:cNvSpPr/>
          <p:nvPr/>
        </p:nvSpPr>
        <p:spPr>
          <a:xfrm>
            <a:off x="3778526" y="10858601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35" name="Isosceles Triangle 1034">
            <a:extLst>
              <a:ext uri="{FF2B5EF4-FFF2-40B4-BE49-F238E27FC236}">
                <a16:creationId xmlns:a16="http://schemas.microsoft.com/office/drawing/2014/main" id="{ACB357EA-E42F-47CD-AFA0-61BED10CFB4D}"/>
              </a:ext>
            </a:extLst>
          </p:cNvPr>
          <p:cNvSpPr/>
          <p:nvPr/>
        </p:nvSpPr>
        <p:spPr>
          <a:xfrm rot="10800000">
            <a:off x="3757344" y="11514422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Isosceles Triangle 1035">
            <a:extLst>
              <a:ext uri="{FF2B5EF4-FFF2-40B4-BE49-F238E27FC236}">
                <a16:creationId xmlns:a16="http://schemas.microsoft.com/office/drawing/2014/main" id="{F90B8670-A051-462B-AC50-D08078DBD76D}"/>
              </a:ext>
            </a:extLst>
          </p:cNvPr>
          <p:cNvSpPr/>
          <p:nvPr/>
        </p:nvSpPr>
        <p:spPr>
          <a:xfrm rot="10800000">
            <a:off x="6114509" y="1084343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53D45BD-7A53-4F0A-B0AF-03CBF50936A5}"/>
              </a:ext>
            </a:extLst>
          </p:cNvPr>
          <p:cNvSpPr/>
          <p:nvPr/>
        </p:nvSpPr>
        <p:spPr>
          <a:xfrm>
            <a:off x="4538386" y="10773132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Isosceles Triangle 1037">
            <a:extLst>
              <a:ext uri="{FF2B5EF4-FFF2-40B4-BE49-F238E27FC236}">
                <a16:creationId xmlns:a16="http://schemas.microsoft.com/office/drawing/2014/main" id="{5EFDF3EC-5209-4DD7-A598-84E109A56459}"/>
              </a:ext>
            </a:extLst>
          </p:cNvPr>
          <p:cNvSpPr/>
          <p:nvPr/>
        </p:nvSpPr>
        <p:spPr>
          <a:xfrm rot="10800000">
            <a:off x="6107655" y="1151939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3A5289F-228B-424F-A9D1-E7DC46DB0DAA}"/>
              </a:ext>
            </a:extLst>
          </p:cNvPr>
          <p:cNvSpPr/>
          <p:nvPr/>
        </p:nvSpPr>
        <p:spPr>
          <a:xfrm>
            <a:off x="3920710" y="11449160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C2B4DD94-7E3A-49E1-9CA0-713871F8FC6E}"/>
              </a:ext>
            </a:extLst>
          </p:cNvPr>
          <p:cNvSpPr/>
          <p:nvPr/>
        </p:nvSpPr>
        <p:spPr>
          <a:xfrm>
            <a:off x="4545719" y="11449160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E32B028E-B5AE-4979-A55B-7E976C225523}"/>
              </a:ext>
            </a:extLst>
          </p:cNvPr>
          <p:cNvCxnSpPr>
            <a:cxnSpLocks/>
          </p:cNvCxnSpPr>
          <p:nvPr/>
        </p:nvCxnSpPr>
        <p:spPr>
          <a:xfrm>
            <a:off x="3880354" y="11009907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>
            <a:extLst>
              <a:ext uri="{FF2B5EF4-FFF2-40B4-BE49-F238E27FC236}">
                <a16:creationId xmlns:a16="http://schemas.microsoft.com/office/drawing/2014/main" id="{6ED76360-4CC3-48A2-B77F-E661216A172F}"/>
              </a:ext>
            </a:extLst>
          </p:cNvPr>
          <p:cNvSpPr txBox="1"/>
          <p:nvPr/>
        </p:nvSpPr>
        <p:spPr>
          <a:xfrm>
            <a:off x="3996465" y="1145700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B5AB7A0D-CC36-4FCD-9250-FD8BF3AEAC95}"/>
              </a:ext>
            </a:extLst>
          </p:cNvPr>
          <p:cNvSpPr txBox="1"/>
          <p:nvPr/>
        </p:nvSpPr>
        <p:spPr>
          <a:xfrm>
            <a:off x="4592977" y="11449160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D2D504AB-7873-4FA4-8BD4-BE578FADD4DB}"/>
              </a:ext>
            </a:extLst>
          </p:cNvPr>
          <p:cNvSpPr txBox="1"/>
          <p:nvPr/>
        </p:nvSpPr>
        <p:spPr>
          <a:xfrm>
            <a:off x="4576929" y="11128413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76523DCD-35C3-454A-9803-C3F2D248A206}"/>
              </a:ext>
            </a:extLst>
          </p:cNvPr>
          <p:cNvSpPr txBox="1"/>
          <p:nvPr/>
        </p:nvSpPr>
        <p:spPr>
          <a:xfrm>
            <a:off x="3912259" y="1111809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9DC8D896-0F24-470D-BD85-755481403A3D}"/>
              </a:ext>
            </a:extLst>
          </p:cNvPr>
          <p:cNvSpPr/>
          <p:nvPr/>
        </p:nvSpPr>
        <p:spPr>
          <a:xfrm rot="10800000">
            <a:off x="6109748" y="1117314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2DCCF55C-F389-4DFE-82B4-D617EFC50C76}"/>
              </a:ext>
            </a:extLst>
          </p:cNvPr>
          <p:cNvSpPr/>
          <p:nvPr/>
        </p:nvSpPr>
        <p:spPr>
          <a:xfrm>
            <a:off x="4540999" y="11102839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F2542AA6-9F26-453D-A996-5D959D27DC43}"/>
              </a:ext>
            </a:extLst>
          </p:cNvPr>
          <p:cNvCxnSpPr>
            <a:cxnSpLocks/>
          </p:cNvCxnSpPr>
          <p:nvPr/>
        </p:nvCxnSpPr>
        <p:spPr>
          <a:xfrm>
            <a:off x="3882967" y="11339614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Oval 1048">
            <a:extLst>
              <a:ext uri="{FF2B5EF4-FFF2-40B4-BE49-F238E27FC236}">
                <a16:creationId xmlns:a16="http://schemas.microsoft.com/office/drawing/2014/main" id="{DBC44DDD-FF6C-4AD7-80C7-BBD268AC6839}"/>
              </a:ext>
            </a:extLst>
          </p:cNvPr>
          <p:cNvSpPr/>
          <p:nvPr/>
        </p:nvSpPr>
        <p:spPr>
          <a:xfrm>
            <a:off x="3763780" y="11186480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56" name="Isosceles Triangle 1055">
            <a:extLst>
              <a:ext uri="{FF2B5EF4-FFF2-40B4-BE49-F238E27FC236}">
                <a16:creationId xmlns:a16="http://schemas.microsoft.com/office/drawing/2014/main" id="{916F4B0F-C8C6-4F4F-91AD-F854EF82A667}"/>
              </a:ext>
            </a:extLst>
          </p:cNvPr>
          <p:cNvSpPr/>
          <p:nvPr/>
        </p:nvSpPr>
        <p:spPr>
          <a:xfrm rot="5400000">
            <a:off x="645465" y="8822510"/>
            <a:ext cx="105316" cy="9444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Isosceles Triangle 1057">
            <a:extLst>
              <a:ext uri="{FF2B5EF4-FFF2-40B4-BE49-F238E27FC236}">
                <a16:creationId xmlns:a16="http://schemas.microsoft.com/office/drawing/2014/main" id="{0AC1D29D-9DE4-4CDC-B75D-372B4C8D3536}"/>
              </a:ext>
            </a:extLst>
          </p:cNvPr>
          <p:cNvSpPr/>
          <p:nvPr/>
        </p:nvSpPr>
        <p:spPr>
          <a:xfrm rot="5400000">
            <a:off x="663776" y="9375331"/>
            <a:ext cx="105316" cy="9444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406AE8F1-EE4E-481E-8FEE-C3A4B3DD8756}"/>
              </a:ext>
            </a:extLst>
          </p:cNvPr>
          <p:cNvSpPr/>
          <p:nvPr/>
        </p:nvSpPr>
        <p:spPr>
          <a:xfrm>
            <a:off x="3856675" y="8981109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</a:t>
            </a:r>
            <a:endParaRPr lang="en-US" sz="800" b="1" dirty="0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2C1DDE1A-4B2E-4AA0-B786-86561BC27755}"/>
              </a:ext>
            </a:extLst>
          </p:cNvPr>
          <p:cNvSpPr/>
          <p:nvPr/>
        </p:nvSpPr>
        <p:spPr>
          <a:xfrm>
            <a:off x="3828091" y="10123894"/>
            <a:ext cx="10005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</a:t>
            </a:r>
            <a:endParaRPr lang="en-US" sz="800" b="1" dirty="0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62BC2F18-DB22-4E06-A626-40AB9130003B}"/>
              </a:ext>
            </a:extLst>
          </p:cNvPr>
          <p:cNvSpPr/>
          <p:nvPr/>
        </p:nvSpPr>
        <p:spPr>
          <a:xfrm>
            <a:off x="3849455" y="9557383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</a:t>
            </a:r>
            <a:endParaRPr lang="en-US" sz="800" b="1" dirty="0"/>
          </a:p>
        </p:txBody>
      </p:sp>
      <p:sp>
        <p:nvSpPr>
          <p:cNvPr id="1127" name="Isosceles Triangle 1126">
            <a:extLst>
              <a:ext uri="{FF2B5EF4-FFF2-40B4-BE49-F238E27FC236}">
                <a16:creationId xmlns:a16="http://schemas.microsoft.com/office/drawing/2014/main" id="{2D924C08-5980-4EC3-88A8-8D26E064C82D}"/>
              </a:ext>
            </a:extLst>
          </p:cNvPr>
          <p:cNvSpPr/>
          <p:nvPr/>
        </p:nvSpPr>
        <p:spPr>
          <a:xfrm>
            <a:off x="6090324" y="837668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TextBox 1128">
            <a:extLst>
              <a:ext uri="{FF2B5EF4-FFF2-40B4-BE49-F238E27FC236}">
                <a16:creationId xmlns:a16="http://schemas.microsoft.com/office/drawing/2014/main" id="{AC9F6741-83C8-456E-BA95-5A27390A6217}"/>
              </a:ext>
            </a:extLst>
          </p:cNvPr>
          <p:cNvSpPr txBox="1"/>
          <p:nvPr/>
        </p:nvSpPr>
        <p:spPr>
          <a:xfrm>
            <a:off x="11109028" y="8831421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1130" name="Rectangle 1129">
            <a:extLst>
              <a:ext uri="{FF2B5EF4-FFF2-40B4-BE49-F238E27FC236}">
                <a16:creationId xmlns:a16="http://schemas.microsoft.com/office/drawing/2014/main" id="{C710AF14-E684-42DC-B881-FF38BBA11825}"/>
              </a:ext>
            </a:extLst>
          </p:cNvPr>
          <p:cNvSpPr/>
          <p:nvPr/>
        </p:nvSpPr>
        <p:spPr>
          <a:xfrm>
            <a:off x="10248955" y="7246419"/>
            <a:ext cx="2541759" cy="332953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31" name="Oval 1130">
            <a:extLst>
              <a:ext uri="{FF2B5EF4-FFF2-40B4-BE49-F238E27FC236}">
                <a16:creationId xmlns:a16="http://schemas.microsoft.com/office/drawing/2014/main" id="{EDDBEFDF-02A4-474F-B87A-C3F97FB06BD8}"/>
              </a:ext>
            </a:extLst>
          </p:cNvPr>
          <p:cNvSpPr/>
          <p:nvPr/>
        </p:nvSpPr>
        <p:spPr>
          <a:xfrm>
            <a:off x="10284548" y="8322856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32" name="TextBox 1131">
            <a:extLst>
              <a:ext uri="{FF2B5EF4-FFF2-40B4-BE49-F238E27FC236}">
                <a16:creationId xmlns:a16="http://schemas.microsoft.com/office/drawing/2014/main" id="{880BD03C-1D50-40FD-8534-3F59E8572DA9}"/>
              </a:ext>
            </a:extLst>
          </p:cNvPr>
          <p:cNvSpPr txBox="1"/>
          <p:nvPr/>
        </p:nvSpPr>
        <p:spPr>
          <a:xfrm>
            <a:off x="10444358" y="8821107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CD880E27-2B92-47D3-8ED8-E1021099C90A}"/>
              </a:ext>
            </a:extLst>
          </p:cNvPr>
          <p:cNvSpPr txBox="1"/>
          <p:nvPr/>
        </p:nvSpPr>
        <p:spPr>
          <a:xfrm>
            <a:off x="11097376" y="7701241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1134" name="TextBox 1133">
            <a:extLst>
              <a:ext uri="{FF2B5EF4-FFF2-40B4-BE49-F238E27FC236}">
                <a16:creationId xmlns:a16="http://schemas.microsoft.com/office/drawing/2014/main" id="{E0B29CDA-2311-4B81-B6A7-6E13DE381AD2}"/>
              </a:ext>
            </a:extLst>
          </p:cNvPr>
          <p:cNvSpPr txBox="1"/>
          <p:nvPr/>
        </p:nvSpPr>
        <p:spPr>
          <a:xfrm>
            <a:off x="10436754" y="7708355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1135" name="TextBox 1134">
            <a:extLst>
              <a:ext uri="{FF2B5EF4-FFF2-40B4-BE49-F238E27FC236}">
                <a16:creationId xmlns:a16="http://schemas.microsoft.com/office/drawing/2014/main" id="{AAED41D3-9151-4DA1-9F32-49FA66200327}"/>
              </a:ext>
            </a:extLst>
          </p:cNvPr>
          <p:cNvSpPr txBox="1"/>
          <p:nvPr/>
        </p:nvSpPr>
        <p:spPr>
          <a:xfrm>
            <a:off x="11098487" y="8277326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1136" name="TextBox 1135">
            <a:extLst>
              <a:ext uri="{FF2B5EF4-FFF2-40B4-BE49-F238E27FC236}">
                <a16:creationId xmlns:a16="http://schemas.microsoft.com/office/drawing/2014/main" id="{62BEDD9F-BE1E-464D-B5D0-BFCD8051C120}"/>
              </a:ext>
            </a:extLst>
          </p:cNvPr>
          <p:cNvSpPr txBox="1"/>
          <p:nvPr/>
        </p:nvSpPr>
        <p:spPr>
          <a:xfrm>
            <a:off x="10432376" y="826409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1137" name="Rectangle 1136">
            <a:extLst>
              <a:ext uri="{FF2B5EF4-FFF2-40B4-BE49-F238E27FC236}">
                <a16:creationId xmlns:a16="http://schemas.microsoft.com/office/drawing/2014/main" id="{2964C78F-C480-45B3-93B1-07A192C7E8E1}"/>
              </a:ext>
            </a:extLst>
          </p:cNvPr>
          <p:cNvSpPr/>
          <p:nvPr/>
        </p:nvSpPr>
        <p:spPr>
          <a:xfrm>
            <a:off x="10313238" y="8891316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38" name="Rectangle 1137">
            <a:extLst>
              <a:ext uri="{FF2B5EF4-FFF2-40B4-BE49-F238E27FC236}">
                <a16:creationId xmlns:a16="http://schemas.microsoft.com/office/drawing/2014/main" id="{7A966266-69A4-4322-BAB3-13194C52E7D6}"/>
              </a:ext>
            </a:extLst>
          </p:cNvPr>
          <p:cNvSpPr/>
          <p:nvPr/>
        </p:nvSpPr>
        <p:spPr>
          <a:xfrm>
            <a:off x="10292824" y="7791065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C52EBAA6-9240-4B01-B70D-12B43E39AF33}"/>
              </a:ext>
            </a:extLst>
          </p:cNvPr>
          <p:cNvGrpSpPr/>
          <p:nvPr/>
        </p:nvGrpSpPr>
        <p:grpSpPr>
          <a:xfrm>
            <a:off x="12381089" y="10046697"/>
            <a:ext cx="452811" cy="489410"/>
            <a:chOff x="3663082" y="5130920"/>
            <a:chExt cx="343364" cy="369332"/>
          </a:xfrm>
        </p:grpSpPr>
        <p:sp>
          <p:nvSpPr>
            <p:cNvPr id="1140" name="Oval 1139">
              <a:extLst>
                <a:ext uri="{FF2B5EF4-FFF2-40B4-BE49-F238E27FC236}">
                  <a16:creationId xmlns:a16="http://schemas.microsoft.com/office/drawing/2014/main" id="{E155F995-862C-401D-A18C-8C5B06862359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TextBox 1140">
              <a:extLst>
                <a:ext uri="{FF2B5EF4-FFF2-40B4-BE49-F238E27FC236}">
                  <a16:creationId xmlns:a16="http://schemas.microsoft.com/office/drawing/2014/main" id="{D2FA25AB-526D-484B-8746-197F077EC45D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1142" name="Isosceles Triangle 1141">
            <a:extLst>
              <a:ext uri="{FF2B5EF4-FFF2-40B4-BE49-F238E27FC236}">
                <a16:creationId xmlns:a16="http://schemas.microsoft.com/office/drawing/2014/main" id="{0A0AF3D9-9B17-463E-8B60-FBAB20A7738E}"/>
              </a:ext>
            </a:extLst>
          </p:cNvPr>
          <p:cNvSpPr/>
          <p:nvPr/>
        </p:nvSpPr>
        <p:spPr>
          <a:xfrm rot="10800000">
            <a:off x="10292056" y="954713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Isosceles Triangle 1142">
            <a:extLst>
              <a:ext uri="{FF2B5EF4-FFF2-40B4-BE49-F238E27FC236}">
                <a16:creationId xmlns:a16="http://schemas.microsoft.com/office/drawing/2014/main" id="{6D9DEFAD-2794-4D98-AC6A-95294368DCE9}"/>
              </a:ext>
            </a:extLst>
          </p:cNvPr>
          <p:cNvSpPr/>
          <p:nvPr/>
        </p:nvSpPr>
        <p:spPr>
          <a:xfrm rot="10800000">
            <a:off x="12649221" y="887614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>
            <a:extLst>
              <a:ext uri="{FF2B5EF4-FFF2-40B4-BE49-F238E27FC236}">
                <a16:creationId xmlns:a16="http://schemas.microsoft.com/office/drawing/2014/main" id="{84356157-368F-4EA8-BFC6-7639BB3A03F0}"/>
              </a:ext>
            </a:extLst>
          </p:cNvPr>
          <p:cNvSpPr/>
          <p:nvPr/>
        </p:nvSpPr>
        <p:spPr>
          <a:xfrm>
            <a:off x="11073098" y="8805847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Rectangle 1144">
            <a:extLst>
              <a:ext uri="{FF2B5EF4-FFF2-40B4-BE49-F238E27FC236}">
                <a16:creationId xmlns:a16="http://schemas.microsoft.com/office/drawing/2014/main" id="{B7CD32EF-271C-4AA1-A600-8AD5A6B614EB}"/>
              </a:ext>
            </a:extLst>
          </p:cNvPr>
          <p:cNvSpPr/>
          <p:nvPr/>
        </p:nvSpPr>
        <p:spPr>
          <a:xfrm>
            <a:off x="10420850" y="7687417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Rectangle 1145">
            <a:extLst>
              <a:ext uri="{FF2B5EF4-FFF2-40B4-BE49-F238E27FC236}">
                <a16:creationId xmlns:a16="http://schemas.microsoft.com/office/drawing/2014/main" id="{580CE4D3-D334-483D-88E0-B753EB82EBD9}"/>
              </a:ext>
            </a:extLst>
          </p:cNvPr>
          <p:cNvSpPr/>
          <p:nvPr/>
        </p:nvSpPr>
        <p:spPr>
          <a:xfrm>
            <a:off x="11073337" y="7688645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>
            <a:extLst>
              <a:ext uri="{FF2B5EF4-FFF2-40B4-BE49-F238E27FC236}">
                <a16:creationId xmlns:a16="http://schemas.microsoft.com/office/drawing/2014/main" id="{BC38BB9D-B3F0-4DBF-B24E-709D04C9361C}"/>
              </a:ext>
            </a:extLst>
          </p:cNvPr>
          <p:cNvSpPr/>
          <p:nvPr/>
        </p:nvSpPr>
        <p:spPr>
          <a:xfrm>
            <a:off x="11072859" y="8256150"/>
            <a:ext cx="1716603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Rectangle 1147">
            <a:extLst>
              <a:ext uri="{FF2B5EF4-FFF2-40B4-BE49-F238E27FC236}">
                <a16:creationId xmlns:a16="http://schemas.microsoft.com/office/drawing/2014/main" id="{B34A2833-D3A5-446E-BAD4-5B925A1FEB5C}"/>
              </a:ext>
            </a:extLst>
          </p:cNvPr>
          <p:cNvSpPr/>
          <p:nvPr/>
        </p:nvSpPr>
        <p:spPr>
          <a:xfrm>
            <a:off x="10436753" y="8255190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Isosceles Triangle 1148">
            <a:extLst>
              <a:ext uri="{FF2B5EF4-FFF2-40B4-BE49-F238E27FC236}">
                <a16:creationId xmlns:a16="http://schemas.microsoft.com/office/drawing/2014/main" id="{5711FC01-5F60-4D96-81EC-99B8C626F77E}"/>
              </a:ext>
            </a:extLst>
          </p:cNvPr>
          <p:cNvSpPr/>
          <p:nvPr/>
        </p:nvSpPr>
        <p:spPr>
          <a:xfrm rot="10800000">
            <a:off x="12642367" y="955210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>
            <a:extLst>
              <a:ext uri="{FF2B5EF4-FFF2-40B4-BE49-F238E27FC236}">
                <a16:creationId xmlns:a16="http://schemas.microsoft.com/office/drawing/2014/main" id="{5E7CD567-61D6-47B8-B7F7-BE18EB9B0189}"/>
              </a:ext>
            </a:extLst>
          </p:cNvPr>
          <p:cNvSpPr/>
          <p:nvPr/>
        </p:nvSpPr>
        <p:spPr>
          <a:xfrm>
            <a:off x="10455422" y="9481875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6B37911D-85C2-46E3-9DD6-39F8446D5AD1}"/>
              </a:ext>
            </a:extLst>
          </p:cNvPr>
          <p:cNvSpPr/>
          <p:nvPr/>
        </p:nvSpPr>
        <p:spPr>
          <a:xfrm>
            <a:off x="11080431" y="9481875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2" name="Straight Connector 1151">
            <a:extLst>
              <a:ext uri="{FF2B5EF4-FFF2-40B4-BE49-F238E27FC236}">
                <a16:creationId xmlns:a16="http://schemas.microsoft.com/office/drawing/2014/main" id="{8C4FA578-4A4F-4DB9-AAD3-FBB805EAAE18}"/>
              </a:ext>
            </a:extLst>
          </p:cNvPr>
          <p:cNvCxnSpPr>
            <a:cxnSpLocks/>
          </p:cNvCxnSpPr>
          <p:nvPr/>
        </p:nvCxnSpPr>
        <p:spPr>
          <a:xfrm>
            <a:off x="10415066" y="9042622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3" name="TextBox 1152">
            <a:extLst>
              <a:ext uri="{FF2B5EF4-FFF2-40B4-BE49-F238E27FC236}">
                <a16:creationId xmlns:a16="http://schemas.microsoft.com/office/drawing/2014/main" id="{3FD37E9E-1684-49E3-BC18-21EE2FD759A3}"/>
              </a:ext>
            </a:extLst>
          </p:cNvPr>
          <p:cNvSpPr txBox="1"/>
          <p:nvPr/>
        </p:nvSpPr>
        <p:spPr>
          <a:xfrm>
            <a:off x="10531177" y="948971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1154" name="TextBox 1153">
            <a:extLst>
              <a:ext uri="{FF2B5EF4-FFF2-40B4-BE49-F238E27FC236}">
                <a16:creationId xmlns:a16="http://schemas.microsoft.com/office/drawing/2014/main" id="{8363C821-537A-4797-84DF-97865C195F3B}"/>
              </a:ext>
            </a:extLst>
          </p:cNvPr>
          <p:cNvSpPr txBox="1"/>
          <p:nvPr/>
        </p:nvSpPr>
        <p:spPr>
          <a:xfrm>
            <a:off x="11127689" y="9481875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1155" name="Isosceles Triangle 1154">
            <a:extLst>
              <a:ext uri="{FF2B5EF4-FFF2-40B4-BE49-F238E27FC236}">
                <a16:creationId xmlns:a16="http://schemas.microsoft.com/office/drawing/2014/main" id="{FF93DF02-E446-4B75-92EA-89F41BAD79A7}"/>
              </a:ext>
            </a:extLst>
          </p:cNvPr>
          <p:cNvSpPr/>
          <p:nvPr/>
        </p:nvSpPr>
        <p:spPr>
          <a:xfrm rot="10800000">
            <a:off x="12644503" y="8347923"/>
            <a:ext cx="105316" cy="9444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>
            <a:extLst>
              <a:ext uri="{FF2B5EF4-FFF2-40B4-BE49-F238E27FC236}">
                <a16:creationId xmlns:a16="http://schemas.microsoft.com/office/drawing/2014/main" id="{CA24C5BB-565E-4C1F-84A9-1B534323A84A}"/>
              </a:ext>
            </a:extLst>
          </p:cNvPr>
          <p:cNvSpPr/>
          <p:nvPr/>
        </p:nvSpPr>
        <p:spPr>
          <a:xfrm>
            <a:off x="10246607" y="7311067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Isosceles Triangle 1156">
            <a:extLst>
              <a:ext uri="{FF2B5EF4-FFF2-40B4-BE49-F238E27FC236}">
                <a16:creationId xmlns:a16="http://schemas.microsoft.com/office/drawing/2014/main" id="{888D6733-3995-4B60-8363-162FBFFDF4C1}"/>
              </a:ext>
            </a:extLst>
          </p:cNvPr>
          <p:cNvSpPr/>
          <p:nvPr/>
        </p:nvSpPr>
        <p:spPr>
          <a:xfrm rot="10800000">
            <a:off x="12642758" y="741252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TextBox 1157">
            <a:extLst>
              <a:ext uri="{FF2B5EF4-FFF2-40B4-BE49-F238E27FC236}">
                <a16:creationId xmlns:a16="http://schemas.microsoft.com/office/drawing/2014/main" id="{CE126745-FB04-4B82-A77E-5385740EBAFE}"/>
              </a:ext>
            </a:extLst>
          </p:cNvPr>
          <p:cNvSpPr txBox="1"/>
          <p:nvPr/>
        </p:nvSpPr>
        <p:spPr>
          <a:xfrm>
            <a:off x="10521605" y="7361222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1159" name="Rectangle 1158">
            <a:extLst>
              <a:ext uri="{FF2B5EF4-FFF2-40B4-BE49-F238E27FC236}">
                <a16:creationId xmlns:a16="http://schemas.microsoft.com/office/drawing/2014/main" id="{2E1D837C-73DE-436F-80A3-552F1880398F}"/>
              </a:ext>
            </a:extLst>
          </p:cNvPr>
          <p:cNvSpPr/>
          <p:nvPr/>
        </p:nvSpPr>
        <p:spPr>
          <a:xfrm>
            <a:off x="10454605" y="7337907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0" name="Picture 1159">
            <a:extLst>
              <a:ext uri="{FF2B5EF4-FFF2-40B4-BE49-F238E27FC236}">
                <a16:creationId xmlns:a16="http://schemas.microsoft.com/office/drawing/2014/main" id="{15DB0937-2078-4C7A-8B50-7062D59A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734" y="10202582"/>
            <a:ext cx="171124" cy="191993"/>
          </a:xfrm>
          <a:prstGeom prst="rect">
            <a:avLst/>
          </a:prstGeom>
        </p:spPr>
      </p:pic>
      <p:sp>
        <p:nvSpPr>
          <p:cNvPr id="1161" name="Isosceles Triangle 1160">
            <a:extLst>
              <a:ext uri="{FF2B5EF4-FFF2-40B4-BE49-F238E27FC236}">
                <a16:creationId xmlns:a16="http://schemas.microsoft.com/office/drawing/2014/main" id="{564A25A5-AD26-4C92-AA8A-4DAC409637A9}"/>
              </a:ext>
            </a:extLst>
          </p:cNvPr>
          <p:cNvSpPr/>
          <p:nvPr/>
        </p:nvSpPr>
        <p:spPr>
          <a:xfrm rot="10800000">
            <a:off x="10306815" y="7426512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TextBox 1161">
            <a:extLst>
              <a:ext uri="{FF2B5EF4-FFF2-40B4-BE49-F238E27FC236}">
                <a16:creationId xmlns:a16="http://schemas.microsoft.com/office/drawing/2014/main" id="{93BFCD1E-4791-4F76-94DC-98B465F2731C}"/>
              </a:ext>
            </a:extLst>
          </p:cNvPr>
          <p:cNvSpPr txBox="1"/>
          <p:nvPr/>
        </p:nvSpPr>
        <p:spPr>
          <a:xfrm>
            <a:off x="11111641" y="916112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BAAB2823-C11B-48B7-A309-56BC2FA8DDA1}"/>
              </a:ext>
            </a:extLst>
          </p:cNvPr>
          <p:cNvSpPr txBox="1"/>
          <p:nvPr/>
        </p:nvSpPr>
        <p:spPr>
          <a:xfrm>
            <a:off x="10446971" y="915081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1164" name="Isosceles Triangle 1163">
            <a:extLst>
              <a:ext uri="{FF2B5EF4-FFF2-40B4-BE49-F238E27FC236}">
                <a16:creationId xmlns:a16="http://schemas.microsoft.com/office/drawing/2014/main" id="{41D5EBC4-3024-4674-9545-7E3DA4771FC6}"/>
              </a:ext>
            </a:extLst>
          </p:cNvPr>
          <p:cNvSpPr/>
          <p:nvPr/>
        </p:nvSpPr>
        <p:spPr>
          <a:xfrm rot="10800000">
            <a:off x="12644460" y="920585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>
            <a:extLst>
              <a:ext uri="{FF2B5EF4-FFF2-40B4-BE49-F238E27FC236}">
                <a16:creationId xmlns:a16="http://schemas.microsoft.com/office/drawing/2014/main" id="{64D2C9D1-BEB2-40C4-B0B5-F2D9486C283B}"/>
              </a:ext>
            </a:extLst>
          </p:cNvPr>
          <p:cNvSpPr/>
          <p:nvPr/>
        </p:nvSpPr>
        <p:spPr>
          <a:xfrm>
            <a:off x="11075711" y="9135554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6" name="Straight Connector 1165">
            <a:extLst>
              <a:ext uri="{FF2B5EF4-FFF2-40B4-BE49-F238E27FC236}">
                <a16:creationId xmlns:a16="http://schemas.microsoft.com/office/drawing/2014/main" id="{294C477F-BFE6-4393-A9D6-C5E3552607F0}"/>
              </a:ext>
            </a:extLst>
          </p:cNvPr>
          <p:cNvCxnSpPr>
            <a:cxnSpLocks/>
          </p:cNvCxnSpPr>
          <p:nvPr/>
        </p:nvCxnSpPr>
        <p:spPr>
          <a:xfrm>
            <a:off x="10417679" y="9372329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Oval 1166">
            <a:extLst>
              <a:ext uri="{FF2B5EF4-FFF2-40B4-BE49-F238E27FC236}">
                <a16:creationId xmlns:a16="http://schemas.microsoft.com/office/drawing/2014/main" id="{9F2C5FA2-FCDE-4F47-BFE0-03AB1A1DFB3F}"/>
              </a:ext>
            </a:extLst>
          </p:cNvPr>
          <p:cNvSpPr/>
          <p:nvPr/>
        </p:nvSpPr>
        <p:spPr>
          <a:xfrm>
            <a:off x="10298492" y="9219195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68" name="TextBox 1167">
            <a:extLst>
              <a:ext uri="{FF2B5EF4-FFF2-40B4-BE49-F238E27FC236}">
                <a16:creationId xmlns:a16="http://schemas.microsoft.com/office/drawing/2014/main" id="{7638BBD5-C9DD-4682-846C-2457B4D065B7}"/>
              </a:ext>
            </a:extLst>
          </p:cNvPr>
          <p:cNvSpPr txBox="1"/>
          <p:nvPr/>
        </p:nvSpPr>
        <p:spPr>
          <a:xfrm>
            <a:off x="11129328" y="8834587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1169" name="Isosceles Triangle 1168">
            <a:extLst>
              <a:ext uri="{FF2B5EF4-FFF2-40B4-BE49-F238E27FC236}">
                <a16:creationId xmlns:a16="http://schemas.microsoft.com/office/drawing/2014/main" id="{479D6964-3AB4-4DEA-BCDD-8490EC1ABDA5}"/>
              </a:ext>
            </a:extLst>
          </p:cNvPr>
          <p:cNvSpPr/>
          <p:nvPr/>
        </p:nvSpPr>
        <p:spPr>
          <a:xfrm rot="10800000">
            <a:off x="12639898" y="775665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TextBox 1171">
            <a:extLst>
              <a:ext uri="{FF2B5EF4-FFF2-40B4-BE49-F238E27FC236}">
                <a16:creationId xmlns:a16="http://schemas.microsoft.com/office/drawing/2014/main" id="{18917BC0-19EC-4F0E-983D-D2D7985EBDA3}"/>
              </a:ext>
            </a:extLst>
          </p:cNvPr>
          <p:cNvSpPr txBox="1"/>
          <p:nvPr/>
        </p:nvSpPr>
        <p:spPr>
          <a:xfrm>
            <a:off x="1171099" y="12269019"/>
            <a:ext cx="2329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Can add as many as needed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6149A1-2F98-4F13-9556-E1A4A6E79661}"/>
              </a:ext>
            </a:extLst>
          </p:cNvPr>
          <p:cNvCxnSpPr>
            <a:cxnSpLocks/>
            <a:endCxn id="949" idx="2"/>
          </p:cNvCxnSpPr>
          <p:nvPr/>
        </p:nvCxnSpPr>
        <p:spPr>
          <a:xfrm flipV="1">
            <a:off x="2111428" y="9849149"/>
            <a:ext cx="787647" cy="2388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3" name="TextBox 1172">
            <a:extLst>
              <a:ext uri="{FF2B5EF4-FFF2-40B4-BE49-F238E27FC236}">
                <a16:creationId xmlns:a16="http://schemas.microsoft.com/office/drawing/2014/main" id="{F316F905-B582-4B32-970A-83EA78CAEEEE}"/>
              </a:ext>
            </a:extLst>
          </p:cNvPr>
          <p:cNvSpPr txBox="1"/>
          <p:nvPr/>
        </p:nvSpPr>
        <p:spPr>
          <a:xfrm>
            <a:off x="7009455" y="12770257"/>
            <a:ext cx="293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Recognizes by name if it is SKU or GROUP</a:t>
            </a:r>
          </a:p>
        </p:txBody>
      </p:sp>
      <p:sp>
        <p:nvSpPr>
          <p:cNvPr id="1174" name="TextBox 1173">
            <a:extLst>
              <a:ext uri="{FF2B5EF4-FFF2-40B4-BE49-F238E27FC236}">
                <a16:creationId xmlns:a16="http://schemas.microsoft.com/office/drawing/2014/main" id="{C58DCA5A-12A6-4D7F-8D29-9C372CA829E1}"/>
              </a:ext>
            </a:extLst>
          </p:cNvPr>
          <p:cNvSpPr txBox="1"/>
          <p:nvPr/>
        </p:nvSpPr>
        <p:spPr>
          <a:xfrm>
            <a:off x="6982008" y="13019955"/>
            <a:ext cx="164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Should be validated if SKUs names exist</a:t>
            </a:r>
          </a:p>
        </p:txBody>
      </p:sp>
      <p:sp>
        <p:nvSpPr>
          <p:cNvPr id="1175" name="Arrow: Right 1174">
            <a:extLst>
              <a:ext uri="{FF2B5EF4-FFF2-40B4-BE49-F238E27FC236}">
                <a16:creationId xmlns:a16="http://schemas.microsoft.com/office/drawing/2014/main" id="{BB7450F0-B7D0-4270-B0EF-5B38497C2ED7}"/>
              </a:ext>
            </a:extLst>
          </p:cNvPr>
          <p:cNvSpPr/>
          <p:nvPr/>
        </p:nvSpPr>
        <p:spPr>
          <a:xfrm>
            <a:off x="9761994" y="8865313"/>
            <a:ext cx="341799" cy="399191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Rectangle 1175">
            <a:extLst>
              <a:ext uri="{FF2B5EF4-FFF2-40B4-BE49-F238E27FC236}">
                <a16:creationId xmlns:a16="http://schemas.microsoft.com/office/drawing/2014/main" id="{A2C0939A-26B9-47A3-8867-1C7BE4D12709}"/>
              </a:ext>
            </a:extLst>
          </p:cNvPr>
          <p:cNvSpPr/>
          <p:nvPr/>
        </p:nvSpPr>
        <p:spPr>
          <a:xfrm>
            <a:off x="9817631" y="3697841"/>
            <a:ext cx="2541759" cy="2130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77" name="Group 1176">
            <a:extLst>
              <a:ext uri="{FF2B5EF4-FFF2-40B4-BE49-F238E27FC236}">
                <a16:creationId xmlns:a16="http://schemas.microsoft.com/office/drawing/2014/main" id="{4FDEEDC9-0510-4B0E-8066-914E55432F8C}"/>
              </a:ext>
            </a:extLst>
          </p:cNvPr>
          <p:cNvGrpSpPr/>
          <p:nvPr/>
        </p:nvGrpSpPr>
        <p:grpSpPr>
          <a:xfrm>
            <a:off x="11913811" y="5330875"/>
            <a:ext cx="452811" cy="489410"/>
            <a:chOff x="3663082" y="5130920"/>
            <a:chExt cx="343364" cy="369332"/>
          </a:xfrm>
        </p:grpSpPr>
        <p:sp>
          <p:nvSpPr>
            <p:cNvPr id="1178" name="Oval 1177">
              <a:extLst>
                <a:ext uri="{FF2B5EF4-FFF2-40B4-BE49-F238E27FC236}">
                  <a16:creationId xmlns:a16="http://schemas.microsoft.com/office/drawing/2014/main" id="{E96E5E22-4641-45E9-B4ED-A765591EFCC3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TextBox 1178">
              <a:extLst>
                <a:ext uri="{FF2B5EF4-FFF2-40B4-BE49-F238E27FC236}">
                  <a16:creationId xmlns:a16="http://schemas.microsoft.com/office/drawing/2014/main" id="{28ABCBC7-77FF-4BBA-9AFA-01ED0FDCE183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1185" name="Rectangle 1184">
            <a:extLst>
              <a:ext uri="{FF2B5EF4-FFF2-40B4-BE49-F238E27FC236}">
                <a16:creationId xmlns:a16="http://schemas.microsoft.com/office/drawing/2014/main" id="{FBC1CF02-51A7-45A5-80E0-329E1D80A41F}"/>
              </a:ext>
            </a:extLst>
          </p:cNvPr>
          <p:cNvSpPr/>
          <p:nvPr/>
        </p:nvSpPr>
        <p:spPr>
          <a:xfrm>
            <a:off x="9815283" y="3762489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Isosceles Triangle 1185">
            <a:extLst>
              <a:ext uri="{FF2B5EF4-FFF2-40B4-BE49-F238E27FC236}">
                <a16:creationId xmlns:a16="http://schemas.microsoft.com/office/drawing/2014/main" id="{A564D0F9-D41B-4CBA-AAC6-E81CAB835019}"/>
              </a:ext>
            </a:extLst>
          </p:cNvPr>
          <p:cNvSpPr/>
          <p:nvPr/>
        </p:nvSpPr>
        <p:spPr>
          <a:xfrm>
            <a:off x="12211434" y="386394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TextBox 1186">
            <a:extLst>
              <a:ext uri="{FF2B5EF4-FFF2-40B4-BE49-F238E27FC236}">
                <a16:creationId xmlns:a16="http://schemas.microsoft.com/office/drawing/2014/main" id="{B0346BC9-3397-40D7-9EC6-EAB5A3522583}"/>
              </a:ext>
            </a:extLst>
          </p:cNvPr>
          <p:cNvSpPr txBox="1"/>
          <p:nvPr/>
        </p:nvSpPr>
        <p:spPr>
          <a:xfrm>
            <a:off x="10090281" y="3812644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1188" name="Rectangle 1187">
            <a:extLst>
              <a:ext uri="{FF2B5EF4-FFF2-40B4-BE49-F238E27FC236}">
                <a16:creationId xmlns:a16="http://schemas.microsoft.com/office/drawing/2014/main" id="{12F7CB11-3004-4225-9351-2EDC52B5E2D1}"/>
              </a:ext>
            </a:extLst>
          </p:cNvPr>
          <p:cNvSpPr/>
          <p:nvPr/>
        </p:nvSpPr>
        <p:spPr>
          <a:xfrm>
            <a:off x="10023281" y="3789329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9" name="Picture 1188">
            <a:extLst>
              <a:ext uri="{FF2B5EF4-FFF2-40B4-BE49-F238E27FC236}">
                <a16:creationId xmlns:a16="http://schemas.microsoft.com/office/drawing/2014/main" id="{544FBE59-50F2-4423-848C-30CA6666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56" y="5486760"/>
            <a:ext cx="171124" cy="191993"/>
          </a:xfrm>
          <a:prstGeom prst="rect">
            <a:avLst/>
          </a:prstGeom>
        </p:spPr>
      </p:pic>
      <p:sp>
        <p:nvSpPr>
          <p:cNvPr id="1190" name="Isosceles Triangle 1189">
            <a:extLst>
              <a:ext uri="{FF2B5EF4-FFF2-40B4-BE49-F238E27FC236}">
                <a16:creationId xmlns:a16="http://schemas.microsoft.com/office/drawing/2014/main" id="{84B2DF60-EF5B-48EC-9E4B-A28B79333592}"/>
              </a:ext>
            </a:extLst>
          </p:cNvPr>
          <p:cNvSpPr/>
          <p:nvPr/>
        </p:nvSpPr>
        <p:spPr>
          <a:xfrm rot="10800000">
            <a:off x="9875491" y="387793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8" name="Picture 1197">
            <a:extLst>
              <a:ext uri="{FF2B5EF4-FFF2-40B4-BE49-F238E27FC236}">
                <a16:creationId xmlns:a16="http://schemas.microsoft.com/office/drawing/2014/main" id="{2B5CA52E-45B2-4CD2-8FA2-A50D81C43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11584352" y="786785"/>
            <a:ext cx="308804" cy="287241"/>
          </a:xfrm>
          <a:prstGeom prst="rect">
            <a:avLst/>
          </a:prstGeom>
        </p:spPr>
      </p:pic>
      <p:sp>
        <p:nvSpPr>
          <p:cNvPr id="1199" name="Arrow: Down 1198">
            <a:extLst>
              <a:ext uri="{FF2B5EF4-FFF2-40B4-BE49-F238E27FC236}">
                <a16:creationId xmlns:a16="http://schemas.microsoft.com/office/drawing/2014/main" id="{2548946C-473C-4AE6-A684-A1FC7782D208}"/>
              </a:ext>
            </a:extLst>
          </p:cNvPr>
          <p:cNvSpPr/>
          <p:nvPr/>
        </p:nvSpPr>
        <p:spPr>
          <a:xfrm>
            <a:off x="11291934" y="2987195"/>
            <a:ext cx="292418" cy="251215"/>
          </a:xfrm>
          <a:prstGeom prst="downArrow">
            <a:avLst>
              <a:gd name="adj1" fmla="val 33951"/>
              <a:gd name="adj2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Rectangle 1219">
            <a:extLst>
              <a:ext uri="{FF2B5EF4-FFF2-40B4-BE49-F238E27FC236}">
                <a16:creationId xmlns:a16="http://schemas.microsoft.com/office/drawing/2014/main" id="{6A969184-9E44-42F2-BC98-9E2E4BBBD530}"/>
              </a:ext>
            </a:extLst>
          </p:cNvPr>
          <p:cNvSpPr/>
          <p:nvPr/>
        </p:nvSpPr>
        <p:spPr>
          <a:xfrm>
            <a:off x="9819750" y="4093354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1" name="Rectangle 1220">
            <a:extLst>
              <a:ext uri="{FF2B5EF4-FFF2-40B4-BE49-F238E27FC236}">
                <a16:creationId xmlns:a16="http://schemas.microsoft.com/office/drawing/2014/main" id="{5438223B-6E73-4CB9-8B52-CEA4643178A0}"/>
              </a:ext>
            </a:extLst>
          </p:cNvPr>
          <p:cNvSpPr/>
          <p:nvPr/>
        </p:nvSpPr>
        <p:spPr>
          <a:xfrm>
            <a:off x="10011552" y="4357451"/>
            <a:ext cx="2136913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Rectangle 1221">
            <a:extLst>
              <a:ext uri="{FF2B5EF4-FFF2-40B4-BE49-F238E27FC236}">
                <a16:creationId xmlns:a16="http://schemas.microsoft.com/office/drawing/2014/main" id="{EA169009-E068-4E50-A189-DE7C16F65235}"/>
              </a:ext>
            </a:extLst>
          </p:cNvPr>
          <p:cNvSpPr/>
          <p:nvPr/>
        </p:nvSpPr>
        <p:spPr>
          <a:xfrm>
            <a:off x="10117898" y="4126231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</a:t>
            </a:r>
            <a:r>
              <a:rPr lang="en-US" sz="800" b="1" dirty="0"/>
              <a:t>SKU</a:t>
            </a:r>
          </a:p>
        </p:txBody>
      </p:sp>
      <p:sp>
        <p:nvSpPr>
          <p:cNvPr id="1223" name="Rectangle 1222">
            <a:extLst>
              <a:ext uri="{FF2B5EF4-FFF2-40B4-BE49-F238E27FC236}">
                <a16:creationId xmlns:a16="http://schemas.microsoft.com/office/drawing/2014/main" id="{E6734F07-D696-4411-BBA7-EAE715961530}"/>
              </a:ext>
            </a:extLst>
          </p:cNvPr>
          <p:cNvSpPr/>
          <p:nvPr/>
        </p:nvSpPr>
        <p:spPr>
          <a:xfrm>
            <a:off x="9819750" y="4648391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4" name="Rectangle 1223">
            <a:extLst>
              <a:ext uri="{FF2B5EF4-FFF2-40B4-BE49-F238E27FC236}">
                <a16:creationId xmlns:a16="http://schemas.microsoft.com/office/drawing/2014/main" id="{EE54487A-4CC6-450B-B90C-56793593DA5C}"/>
              </a:ext>
            </a:extLst>
          </p:cNvPr>
          <p:cNvSpPr/>
          <p:nvPr/>
        </p:nvSpPr>
        <p:spPr>
          <a:xfrm>
            <a:off x="10011552" y="4912488"/>
            <a:ext cx="2136915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>
            <a:extLst>
              <a:ext uri="{FF2B5EF4-FFF2-40B4-BE49-F238E27FC236}">
                <a16:creationId xmlns:a16="http://schemas.microsoft.com/office/drawing/2014/main" id="{415463E7-02CB-4E16-B747-62B8FA038059}"/>
              </a:ext>
            </a:extLst>
          </p:cNvPr>
          <p:cNvSpPr/>
          <p:nvPr/>
        </p:nvSpPr>
        <p:spPr>
          <a:xfrm>
            <a:off x="10114011" y="4669729"/>
            <a:ext cx="11657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</a:t>
            </a:r>
            <a:r>
              <a:rPr lang="en-US" sz="800" b="1" dirty="0"/>
              <a:t>SKU</a:t>
            </a:r>
          </a:p>
        </p:txBody>
      </p:sp>
      <p:sp>
        <p:nvSpPr>
          <p:cNvPr id="1226" name="TextBox 1225">
            <a:extLst>
              <a:ext uri="{FF2B5EF4-FFF2-40B4-BE49-F238E27FC236}">
                <a16:creationId xmlns:a16="http://schemas.microsoft.com/office/drawing/2014/main" id="{E4AB178D-9FFD-4B2F-9B8E-10AB38FB6CEB}"/>
              </a:ext>
            </a:extLst>
          </p:cNvPr>
          <p:cNvSpPr txBox="1"/>
          <p:nvPr/>
        </p:nvSpPr>
        <p:spPr>
          <a:xfrm>
            <a:off x="12128403" y="43472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1227" name="TextBox 1226">
            <a:extLst>
              <a:ext uri="{FF2B5EF4-FFF2-40B4-BE49-F238E27FC236}">
                <a16:creationId xmlns:a16="http://schemas.microsoft.com/office/drawing/2014/main" id="{85C35300-5AF1-4A5C-9D64-C58F19873435}"/>
              </a:ext>
            </a:extLst>
          </p:cNvPr>
          <p:cNvSpPr txBox="1"/>
          <p:nvPr/>
        </p:nvSpPr>
        <p:spPr>
          <a:xfrm>
            <a:off x="12122829" y="489213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1228" name="Isosceles Triangle 1227">
            <a:extLst>
              <a:ext uri="{FF2B5EF4-FFF2-40B4-BE49-F238E27FC236}">
                <a16:creationId xmlns:a16="http://schemas.microsoft.com/office/drawing/2014/main" id="{5CA9DF75-6D21-4DCE-963C-AE490AF0D790}"/>
              </a:ext>
            </a:extLst>
          </p:cNvPr>
          <p:cNvSpPr/>
          <p:nvPr/>
        </p:nvSpPr>
        <p:spPr>
          <a:xfrm rot="5400000">
            <a:off x="10006436" y="4173269"/>
            <a:ext cx="105316" cy="9444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Isosceles Triangle 1228">
            <a:extLst>
              <a:ext uri="{FF2B5EF4-FFF2-40B4-BE49-F238E27FC236}">
                <a16:creationId xmlns:a16="http://schemas.microsoft.com/office/drawing/2014/main" id="{0DED22AD-2C82-4184-8CBA-AE973A32CA7C}"/>
              </a:ext>
            </a:extLst>
          </p:cNvPr>
          <p:cNvSpPr/>
          <p:nvPr/>
        </p:nvSpPr>
        <p:spPr>
          <a:xfrm rot="5400000">
            <a:off x="10024747" y="4726090"/>
            <a:ext cx="105316" cy="9444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A355093-10A7-4B6E-9062-1BCA128B012B}"/>
              </a:ext>
            </a:extLst>
          </p:cNvPr>
          <p:cNvCxnSpPr>
            <a:cxnSpLocks/>
          </p:cNvCxnSpPr>
          <p:nvPr/>
        </p:nvCxnSpPr>
        <p:spPr>
          <a:xfrm flipH="1" flipV="1">
            <a:off x="8580303" y="10336951"/>
            <a:ext cx="1416893" cy="61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EC5A21-1815-47E3-8CD6-6FC080AD7A22}"/>
              </a:ext>
            </a:extLst>
          </p:cNvPr>
          <p:cNvCxnSpPr>
            <a:cxnSpLocks/>
          </p:cNvCxnSpPr>
          <p:nvPr/>
        </p:nvCxnSpPr>
        <p:spPr>
          <a:xfrm flipH="1" flipV="1">
            <a:off x="4469454" y="9269196"/>
            <a:ext cx="2560916" cy="3481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9" name="Rectangle 1248">
            <a:extLst>
              <a:ext uri="{FF2B5EF4-FFF2-40B4-BE49-F238E27FC236}">
                <a16:creationId xmlns:a16="http://schemas.microsoft.com/office/drawing/2014/main" id="{0BF96861-99E1-43E3-947E-F0CCF2EC2B76}"/>
              </a:ext>
            </a:extLst>
          </p:cNvPr>
          <p:cNvSpPr/>
          <p:nvPr/>
        </p:nvSpPr>
        <p:spPr>
          <a:xfrm>
            <a:off x="2225421" y="14553472"/>
            <a:ext cx="2551339" cy="14578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Oval 1249">
            <a:extLst>
              <a:ext uri="{FF2B5EF4-FFF2-40B4-BE49-F238E27FC236}">
                <a16:creationId xmlns:a16="http://schemas.microsoft.com/office/drawing/2014/main" id="{185EFB33-A33C-4342-81F3-941688F63C50}"/>
              </a:ext>
            </a:extLst>
          </p:cNvPr>
          <p:cNvSpPr/>
          <p:nvPr/>
        </p:nvSpPr>
        <p:spPr>
          <a:xfrm>
            <a:off x="2322801" y="14696601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51" name="Rectangle 1250">
            <a:extLst>
              <a:ext uri="{FF2B5EF4-FFF2-40B4-BE49-F238E27FC236}">
                <a16:creationId xmlns:a16="http://schemas.microsoft.com/office/drawing/2014/main" id="{A9C93D60-83F7-4FE0-9DC4-3E7CFB229054}"/>
              </a:ext>
            </a:extLst>
          </p:cNvPr>
          <p:cNvSpPr/>
          <p:nvPr/>
        </p:nvSpPr>
        <p:spPr>
          <a:xfrm>
            <a:off x="2326255" y="15174636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52" name="Oval 1251">
            <a:extLst>
              <a:ext uri="{FF2B5EF4-FFF2-40B4-BE49-F238E27FC236}">
                <a16:creationId xmlns:a16="http://schemas.microsoft.com/office/drawing/2014/main" id="{E7704848-35E6-41E0-BC27-435B37F7E873}"/>
              </a:ext>
            </a:extLst>
          </p:cNvPr>
          <p:cNvSpPr/>
          <p:nvPr/>
        </p:nvSpPr>
        <p:spPr>
          <a:xfrm>
            <a:off x="2317825" y="14938021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53" name="Rectangle 1252">
            <a:extLst>
              <a:ext uri="{FF2B5EF4-FFF2-40B4-BE49-F238E27FC236}">
                <a16:creationId xmlns:a16="http://schemas.microsoft.com/office/drawing/2014/main" id="{52A19AD8-8B5C-4C6B-B670-2A1B9F1AD71C}"/>
              </a:ext>
            </a:extLst>
          </p:cNvPr>
          <p:cNvSpPr/>
          <p:nvPr/>
        </p:nvSpPr>
        <p:spPr>
          <a:xfrm>
            <a:off x="2317061" y="15419690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54" name="TextBox 1253">
            <a:extLst>
              <a:ext uri="{FF2B5EF4-FFF2-40B4-BE49-F238E27FC236}">
                <a16:creationId xmlns:a16="http://schemas.microsoft.com/office/drawing/2014/main" id="{EFF23D0A-72C1-4092-B915-848C8F6BB9AB}"/>
              </a:ext>
            </a:extLst>
          </p:cNvPr>
          <p:cNvSpPr txBox="1"/>
          <p:nvPr/>
        </p:nvSpPr>
        <p:spPr>
          <a:xfrm>
            <a:off x="2438059" y="14594409"/>
            <a:ext cx="914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Single selection</a:t>
            </a:r>
          </a:p>
        </p:txBody>
      </p:sp>
      <p:sp>
        <p:nvSpPr>
          <p:cNvPr id="1255" name="TextBox 1254">
            <a:extLst>
              <a:ext uri="{FF2B5EF4-FFF2-40B4-BE49-F238E27FC236}">
                <a16:creationId xmlns:a16="http://schemas.microsoft.com/office/drawing/2014/main" id="{EDDEDEEA-94E9-4E1D-9936-A81FDC6B547C}"/>
              </a:ext>
            </a:extLst>
          </p:cNvPr>
          <p:cNvSpPr txBox="1"/>
          <p:nvPr/>
        </p:nvSpPr>
        <p:spPr>
          <a:xfrm>
            <a:off x="2431653" y="14873590"/>
            <a:ext cx="17540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Single selection with custom field</a:t>
            </a:r>
          </a:p>
        </p:txBody>
      </p:sp>
      <p:sp>
        <p:nvSpPr>
          <p:cNvPr id="1256" name="TextBox 1255">
            <a:extLst>
              <a:ext uri="{FF2B5EF4-FFF2-40B4-BE49-F238E27FC236}">
                <a16:creationId xmlns:a16="http://schemas.microsoft.com/office/drawing/2014/main" id="{0EBF88DE-92A5-4099-8EDF-E6E9A35AE679}"/>
              </a:ext>
            </a:extLst>
          </p:cNvPr>
          <p:cNvSpPr txBox="1"/>
          <p:nvPr/>
        </p:nvSpPr>
        <p:spPr>
          <a:xfrm>
            <a:off x="2438059" y="15341800"/>
            <a:ext cx="13500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Option with custom field</a:t>
            </a:r>
          </a:p>
        </p:txBody>
      </p:sp>
      <p:sp>
        <p:nvSpPr>
          <p:cNvPr id="1257" name="TextBox 1256">
            <a:extLst>
              <a:ext uri="{FF2B5EF4-FFF2-40B4-BE49-F238E27FC236}">
                <a16:creationId xmlns:a16="http://schemas.microsoft.com/office/drawing/2014/main" id="{031194D9-30D4-4D18-96D8-A9F0C27189C2}"/>
              </a:ext>
            </a:extLst>
          </p:cNvPr>
          <p:cNvSpPr txBox="1"/>
          <p:nvPr/>
        </p:nvSpPr>
        <p:spPr>
          <a:xfrm>
            <a:off x="2425821" y="15096866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Option</a:t>
            </a:r>
          </a:p>
        </p:txBody>
      </p:sp>
      <p:sp>
        <p:nvSpPr>
          <p:cNvPr id="1258" name="TextBox 1257">
            <a:extLst>
              <a:ext uri="{FF2B5EF4-FFF2-40B4-BE49-F238E27FC236}">
                <a16:creationId xmlns:a16="http://schemas.microsoft.com/office/drawing/2014/main" id="{1758CF70-A3A3-4251-8B4E-974C48E8C7EC}"/>
              </a:ext>
            </a:extLst>
          </p:cNvPr>
          <p:cNvSpPr txBox="1"/>
          <p:nvPr/>
        </p:nvSpPr>
        <p:spPr>
          <a:xfrm>
            <a:off x="334756" y="14708229"/>
            <a:ext cx="245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Radio button(single selection)</a:t>
            </a:r>
          </a:p>
        </p:txBody>
      </p:sp>
      <p:sp>
        <p:nvSpPr>
          <p:cNvPr id="1259" name="TextBox 1258">
            <a:extLst>
              <a:ext uri="{FF2B5EF4-FFF2-40B4-BE49-F238E27FC236}">
                <a16:creationId xmlns:a16="http://schemas.microsoft.com/office/drawing/2014/main" id="{8559C05F-80EF-4EF4-947D-329DC32BC6EF}"/>
              </a:ext>
            </a:extLst>
          </p:cNvPr>
          <p:cNvSpPr txBox="1"/>
          <p:nvPr/>
        </p:nvSpPr>
        <p:spPr>
          <a:xfrm>
            <a:off x="251240" y="15201828"/>
            <a:ext cx="2329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Checkbox (multiple selections)</a:t>
            </a:r>
          </a:p>
        </p:txBody>
      </p:sp>
      <p:sp>
        <p:nvSpPr>
          <p:cNvPr id="1260" name="TextBox 1259">
            <a:extLst>
              <a:ext uri="{FF2B5EF4-FFF2-40B4-BE49-F238E27FC236}">
                <a16:creationId xmlns:a16="http://schemas.microsoft.com/office/drawing/2014/main" id="{93714253-089F-4BDE-B67D-BBE3E01F4610}"/>
              </a:ext>
            </a:extLst>
          </p:cNvPr>
          <p:cNvSpPr txBox="1"/>
          <p:nvPr/>
        </p:nvSpPr>
        <p:spPr>
          <a:xfrm>
            <a:off x="2438059" y="15701628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Remove record</a:t>
            </a:r>
          </a:p>
        </p:txBody>
      </p:sp>
      <p:pic>
        <p:nvPicPr>
          <p:cNvPr id="1261" name="Picture 1260">
            <a:extLst>
              <a:ext uri="{FF2B5EF4-FFF2-40B4-BE49-F238E27FC236}">
                <a16:creationId xmlns:a16="http://schemas.microsoft.com/office/drawing/2014/main" id="{692F6B60-75BF-4328-B24A-F997CD04D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01" y="15716475"/>
            <a:ext cx="171124" cy="191993"/>
          </a:xfrm>
          <a:prstGeom prst="rect">
            <a:avLst/>
          </a:prstGeom>
        </p:spPr>
      </p:pic>
      <p:sp>
        <p:nvSpPr>
          <p:cNvPr id="1262" name="TextBox 1261">
            <a:extLst>
              <a:ext uri="{FF2B5EF4-FFF2-40B4-BE49-F238E27FC236}">
                <a16:creationId xmlns:a16="http://schemas.microsoft.com/office/drawing/2014/main" id="{84B1D3C7-FE11-4DE2-AA93-31905402B098}"/>
              </a:ext>
            </a:extLst>
          </p:cNvPr>
          <p:cNvSpPr txBox="1"/>
          <p:nvPr/>
        </p:nvSpPr>
        <p:spPr>
          <a:xfrm>
            <a:off x="986675" y="15679416"/>
            <a:ext cx="2329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Removes record</a:t>
            </a:r>
          </a:p>
        </p:txBody>
      </p:sp>
      <p:sp>
        <p:nvSpPr>
          <p:cNvPr id="1271" name="Rectangle 1270">
            <a:extLst>
              <a:ext uri="{FF2B5EF4-FFF2-40B4-BE49-F238E27FC236}">
                <a16:creationId xmlns:a16="http://schemas.microsoft.com/office/drawing/2014/main" id="{9E30AB1B-805C-4A97-AFD3-922278004DED}"/>
              </a:ext>
            </a:extLst>
          </p:cNvPr>
          <p:cNvSpPr/>
          <p:nvPr/>
        </p:nvSpPr>
        <p:spPr>
          <a:xfrm>
            <a:off x="3870709" y="3722948"/>
            <a:ext cx="2541759" cy="173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75" name="Isosceles Triangle 1274">
            <a:extLst>
              <a:ext uri="{FF2B5EF4-FFF2-40B4-BE49-F238E27FC236}">
                <a16:creationId xmlns:a16="http://schemas.microsoft.com/office/drawing/2014/main" id="{DCB04103-B225-472F-834A-9D36EBBD1F11}"/>
              </a:ext>
            </a:extLst>
          </p:cNvPr>
          <p:cNvSpPr/>
          <p:nvPr/>
        </p:nvSpPr>
        <p:spPr>
          <a:xfrm rot="10800000">
            <a:off x="3913735" y="426739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Isosceles Triangle 1275">
            <a:extLst>
              <a:ext uri="{FF2B5EF4-FFF2-40B4-BE49-F238E27FC236}">
                <a16:creationId xmlns:a16="http://schemas.microsoft.com/office/drawing/2014/main" id="{35554B77-950E-4637-9AA6-F50CB878488A}"/>
              </a:ext>
            </a:extLst>
          </p:cNvPr>
          <p:cNvSpPr/>
          <p:nvPr/>
        </p:nvSpPr>
        <p:spPr>
          <a:xfrm rot="10800000">
            <a:off x="6256672" y="427236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Rectangle 1276">
            <a:extLst>
              <a:ext uri="{FF2B5EF4-FFF2-40B4-BE49-F238E27FC236}">
                <a16:creationId xmlns:a16="http://schemas.microsoft.com/office/drawing/2014/main" id="{6012C58C-CF64-4674-BFC7-F0015FD1421E}"/>
              </a:ext>
            </a:extLst>
          </p:cNvPr>
          <p:cNvSpPr/>
          <p:nvPr/>
        </p:nvSpPr>
        <p:spPr>
          <a:xfrm>
            <a:off x="4073101" y="4202136"/>
            <a:ext cx="626052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Rectangle 1277">
            <a:extLst>
              <a:ext uri="{FF2B5EF4-FFF2-40B4-BE49-F238E27FC236}">
                <a16:creationId xmlns:a16="http://schemas.microsoft.com/office/drawing/2014/main" id="{38E781F5-AD21-466D-A98B-E42CB6D92458}"/>
              </a:ext>
            </a:extLst>
          </p:cNvPr>
          <p:cNvSpPr/>
          <p:nvPr/>
        </p:nvSpPr>
        <p:spPr>
          <a:xfrm>
            <a:off x="4702110" y="4202136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TextBox 1278">
            <a:extLst>
              <a:ext uri="{FF2B5EF4-FFF2-40B4-BE49-F238E27FC236}">
                <a16:creationId xmlns:a16="http://schemas.microsoft.com/office/drawing/2014/main" id="{B2D289C7-1F42-4D12-BD41-0A76BC4E61F4}"/>
              </a:ext>
            </a:extLst>
          </p:cNvPr>
          <p:cNvSpPr txBox="1"/>
          <p:nvPr/>
        </p:nvSpPr>
        <p:spPr>
          <a:xfrm>
            <a:off x="4152857" y="4209976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1280" name="TextBox 1279">
            <a:extLst>
              <a:ext uri="{FF2B5EF4-FFF2-40B4-BE49-F238E27FC236}">
                <a16:creationId xmlns:a16="http://schemas.microsoft.com/office/drawing/2014/main" id="{03CB3215-8DD6-498C-A562-CE9F6C18AC55}"/>
              </a:ext>
            </a:extLst>
          </p:cNvPr>
          <p:cNvSpPr txBox="1"/>
          <p:nvPr/>
        </p:nvSpPr>
        <p:spPr>
          <a:xfrm>
            <a:off x="4749368" y="4202136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1281" name="Rectangle 1280">
            <a:extLst>
              <a:ext uri="{FF2B5EF4-FFF2-40B4-BE49-F238E27FC236}">
                <a16:creationId xmlns:a16="http://schemas.microsoft.com/office/drawing/2014/main" id="{6AFE8C10-4A62-4234-AD46-42B8D615A39D}"/>
              </a:ext>
            </a:extLst>
          </p:cNvPr>
          <p:cNvSpPr/>
          <p:nvPr/>
        </p:nvSpPr>
        <p:spPr>
          <a:xfrm>
            <a:off x="3868361" y="3787596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Isosceles Triangle 1281">
            <a:extLst>
              <a:ext uri="{FF2B5EF4-FFF2-40B4-BE49-F238E27FC236}">
                <a16:creationId xmlns:a16="http://schemas.microsoft.com/office/drawing/2014/main" id="{FCC414DD-4958-457C-A4DB-1126A9ADFAD9}"/>
              </a:ext>
            </a:extLst>
          </p:cNvPr>
          <p:cNvSpPr/>
          <p:nvPr/>
        </p:nvSpPr>
        <p:spPr>
          <a:xfrm rot="10800000">
            <a:off x="6264512" y="388904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TextBox 1282">
            <a:extLst>
              <a:ext uri="{FF2B5EF4-FFF2-40B4-BE49-F238E27FC236}">
                <a16:creationId xmlns:a16="http://schemas.microsoft.com/office/drawing/2014/main" id="{C4D830DB-7602-405C-A6B2-BEADCDFD95B9}"/>
              </a:ext>
            </a:extLst>
          </p:cNvPr>
          <p:cNvSpPr txBox="1"/>
          <p:nvPr/>
        </p:nvSpPr>
        <p:spPr>
          <a:xfrm>
            <a:off x="4143359" y="3837751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1284" name="Rectangle 1283">
            <a:extLst>
              <a:ext uri="{FF2B5EF4-FFF2-40B4-BE49-F238E27FC236}">
                <a16:creationId xmlns:a16="http://schemas.microsoft.com/office/drawing/2014/main" id="{BB3A369B-DF4E-414D-A201-4682A24E3CB1}"/>
              </a:ext>
            </a:extLst>
          </p:cNvPr>
          <p:cNvSpPr/>
          <p:nvPr/>
        </p:nvSpPr>
        <p:spPr>
          <a:xfrm>
            <a:off x="4076359" y="3814436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5" name="Picture 1284">
            <a:extLst>
              <a:ext uri="{FF2B5EF4-FFF2-40B4-BE49-F238E27FC236}">
                <a16:creationId xmlns:a16="http://schemas.microsoft.com/office/drawing/2014/main" id="{9A6B2BF4-DCC4-4B02-AE66-AB05923F8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02" y="5050832"/>
            <a:ext cx="171124" cy="191993"/>
          </a:xfrm>
          <a:prstGeom prst="rect">
            <a:avLst/>
          </a:prstGeom>
        </p:spPr>
      </p:pic>
      <p:sp>
        <p:nvSpPr>
          <p:cNvPr id="1286" name="Isosceles Triangle 1285">
            <a:extLst>
              <a:ext uri="{FF2B5EF4-FFF2-40B4-BE49-F238E27FC236}">
                <a16:creationId xmlns:a16="http://schemas.microsoft.com/office/drawing/2014/main" id="{FC871A43-D8FC-4E58-939F-65B432780BDA}"/>
              </a:ext>
            </a:extLst>
          </p:cNvPr>
          <p:cNvSpPr/>
          <p:nvPr/>
        </p:nvSpPr>
        <p:spPr>
          <a:xfrm rot="10800000">
            <a:off x="3928569" y="390304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7" name="Picture 1286">
            <a:extLst>
              <a:ext uri="{FF2B5EF4-FFF2-40B4-BE49-F238E27FC236}">
                <a16:creationId xmlns:a16="http://schemas.microsoft.com/office/drawing/2014/main" id="{1040AB33-0EB0-4048-8548-DE5E56493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5391554" y="5235452"/>
            <a:ext cx="308804" cy="287241"/>
          </a:xfrm>
          <a:prstGeom prst="rect">
            <a:avLst/>
          </a:prstGeom>
        </p:spPr>
      </p:pic>
      <p:sp>
        <p:nvSpPr>
          <p:cNvPr id="1294" name="Rectangle 1293">
            <a:extLst>
              <a:ext uri="{FF2B5EF4-FFF2-40B4-BE49-F238E27FC236}">
                <a16:creationId xmlns:a16="http://schemas.microsoft.com/office/drawing/2014/main" id="{B1B73E03-A2A2-4823-8840-3FC9113FD922}"/>
              </a:ext>
            </a:extLst>
          </p:cNvPr>
          <p:cNvSpPr/>
          <p:nvPr/>
        </p:nvSpPr>
        <p:spPr>
          <a:xfrm>
            <a:off x="6753941" y="5458625"/>
            <a:ext cx="2541759" cy="67341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95" name="Rectangle 1294">
            <a:extLst>
              <a:ext uri="{FF2B5EF4-FFF2-40B4-BE49-F238E27FC236}">
                <a16:creationId xmlns:a16="http://schemas.microsoft.com/office/drawing/2014/main" id="{8476454A-B9F5-4CF9-8CFB-145E1FCBC726}"/>
              </a:ext>
            </a:extLst>
          </p:cNvPr>
          <p:cNvSpPr/>
          <p:nvPr/>
        </p:nvSpPr>
        <p:spPr>
          <a:xfrm>
            <a:off x="6751773" y="3708272"/>
            <a:ext cx="2541759" cy="173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99" name="Isosceles Triangle 1298">
            <a:extLst>
              <a:ext uri="{FF2B5EF4-FFF2-40B4-BE49-F238E27FC236}">
                <a16:creationId xmlns:a16="http://schemas.microsoft.com/office/drawing/2014/main" id="{4EC4994B-9D8D-423B-BD12-B3B6A5D0E587}"/>
              </a:ext>
            </a:extLst>
          </p:cNvPr>
          <p:cNvSpPr/>
          <p:nvPr/>
        </p:nvSpPr>
        <p:spPr>
          <a:xfrm rot="10800000">
            <a:off x="6794799" y="425272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Isosceles Triangle 1299">
            <a:extLst>
              <a:ext uri="{FF2B5EF4-FFF2-40B4-BE49-F238E27FC236}">
                <a16:creationId xmlns:a16="http://schemas.microsoft.com/office/drawing/2014/main" id="{BFE1B354-CC98-4437-8BCB-EF8AB92C41F1}"/>
              </a:ext>
            </a:extLst>
          </p:cNvPr>
          <p:cNvSpPr/>
          <p:nvPr/>
        </p:nvSpPr>
        <p:spPr>
          <a:xfrm rot="10800000">
            <a:off x="9137736" y="425769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Rectangle 1300">
            <a:extLst>
              <a:ext uri="{FF2B5EF4-FFF2-40B4-BE49-F238E27FC236}">
                <a16:creationId xmlns:a16="http://schemas.microsoft.com/office/drawing/2014/main" id="{DB743473-4BD4-4EE6-97E0-DFC1029A9D04}"/>
              </a:ext>
            </a:extLst>
          </p:cNvPr>
          <p:cNvSpPr/>
          <p:nvPr/>
        </p:nvSpPr>
        <p:spPr>
          <a:xfrm>
            <a:off x="7258104" y="4185836"/>
            <a:ext cx="496835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Rectangle 1301">
            <a:extLst>
              <a:ext uri="{FF2B5EF4-FFF2-40B4-BE49-F238E27FC236}">
                <a16:creationId xmlns:a16="http://schemas.microsoft.com/office/drawing/2014/main" id="{0CD21DE6-DBBC-4541-B7ED-48A9F165D16C}"/>
              </a:ext>
            </a:extLst>
          </p:cNvPr>
          <p:cNvSpPr/>
          <p:nvPr/>
        </p:nvSpPr>
        <p:spPr>
          <a:xfrm>
            <a:off x="7743958" y="4187460"/>
            <a:ext cx="1549574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TextBox 1302">
            <a:extLst>
              <a:ext uri="{FF2B5EF4-FFF2-40B4-BE49-F238E27FC236}">
                <a16:creationId xmlns:a16="http://schemas.microsoft.com/office/drawing/2014/main" id="{B2CE9934-4F0F-435F-BACE-393663F5E8D5}"/>
              </a:ext>
            </a:extLst>
          </p:cNvPr>
          <p:cNvSpPr txBox="1"/>
          <p:nvPr/>
        </p:nvSpPr>
        <p:spPr>
          <a:xfrm>
            <a:off x="7336148" y="4202834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1304" name="TextBox 1303">
            <a:extLst>
              <a:ext uri="{FF2B5EF4-FFF2-40B4-BE49-F238E27FC236}">
                <a16:creationId xmlns:a16="http://schemas.microsoft.com/office/drawing/2014/main" id="{CAAA7026-81B2-4CCF-8E05-8A5494864FDE}"/>
              </a:ext>
            </a:extLst>
          </p:cNvPr>
          <p:cNvSpPr txBox="1"/>
          <p:nvPr/>
        </p:nvSpPr>
        <p:spPr>
          <a:xfrm>
            <a:off x="7798386" y="4195798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1305" name="Rectangle 1304">
            <a:extLst>
              <a:ext uri="{FF2B5EF4-FFF2-40B4-BE49-F238E27FC236}">
                <a16:creationId xmlns:a16="http://schemas.microsoft.com/office/drawing/2014/main" id="{FD444157-442F-433C-BD9E-93A5E7AB965F}"/>
              </a:ext>
            </a:extLst>
          </p:cNvPr>
          <p:cNvSpPr/>
          <p:nvPr/>
        </p:nvSpPr>
        <p:spPr>
          <a:xfrm>
            <a:off x="6749425" y="3772920"/>
            <a:ext cx="2551339" cy="313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Isosceles Triangle 1305">
            <a:extLst>
              <a:ext uri="{FF2B5EF4-FFF2-40B4-BE49-F238E27FC236}">
                <a16:creationId xmlns:a16="http://schemas.microsoft.com/office/drawing/2014/main" id="{25E3E489-F2A2-4B36-8199-B1BBBDCBDCBB}"/>
              </a:ext>
            </a:extLst>
          </p:cNvPr>
          <p:cNvSpPr/>
          <p:nvPr/>
        </p:nvSpPr>
        <p:spPr>
          <a:xfrm rot="10800000">
            <a:off x="9145576" y="387437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TextBox 1306">
            <a:extLst>
              <a:ext uri="{FF2B5EF4-FFF2-40B4-BE49-F238E27FC236}">
                <a16:creationId xmlns:a16="http://schemas.microsoft.com/office/drawing/2014/main" id="{4B833F09-C748-49A8-AA6F-E89DB8FCD418}"/>
              </a:ext>
            </a:extLst>
          </p:cNvPr>
          <p:cNvSpPr txBox="1"/>
          <p:nvPr/>
        </p:nvSpPr>
        <p:spPr>
          <a:xfrm>
            <a:off x="7024423" y="3823075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1308" name="Rectangle 1307">
            <a:extLst>
              <a:ext uri="{FF2B5EF4-FFF2-40B4-BE49-F238E27FC236}">
                <a16:creationId xmlns:a16="http://schemas.microsoft.com/office/drawing/2014/main" id="{A49C626B-6751-4206-9036-07599BEABC98}"/>
              </a:ext>
            </a:extLst>
          </p:cNvPr>
          <p:cNvSpPr/>
          <p:nvPr/>
        </p:nvSpPr>
        <p:spPr>
          <a:xfrm>
            <a:off x="6957423" y="3799760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9" name="Picture 1308">
            <a:extLst>
              <a:ext uri="{FF2B5EF4-FFF2-40B4-BE49-F238E27FC236}">
                <a16:creationId xmlns:a16="http://schemas.microsoft.com/office/drawing/2014/main" id="{E11A6423-4A39-4DC2-97EB-02B978E99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666" y="5036156"/>
            <a:ext cx="171124" cy="191993"/>
          </a:xfrm>
          <a:prstGeom prst="rect">
            <a:avLst/>
          </a:prstGeom>
        </p:spPr>
      </p:pic>
      <p:sp>
        <p:nvSpPr>
          <p:cNvPr id="1310" name="Isosceles Triangle 1309">
            <a:extLst>
              <a:ext uri="{FF2B5EF4-FFF2-40B4-BE49-F238E27FC236}">
                <a16:creationId xmlns:a16="http://schemas.microsoft.com/office/drawing/2014/main" id="{57EE4FD8-4652-4FAE-BB65-57FA0494277E}"/>
              </a:ext>
            </a:extLst>
          </p:cNvPr>
          <p:cNvSpPr/>
          <p:nvPr/>
        </p:nvSpPr>
        <p:spPr>
          <a:xfrm rot="10800000">
            <a:off x="6809633" y="388836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1" name="Picture 1310">
            <a:extLst>
              <a:ext uri="{FF2B5EF4-FFF2-40B4-BE49-F238E27FC236}">
                <a16:creationId xmlns:a16="http://schemas.microsoft.com/office/drawing/2014/main" id="{C846188E-94DB-4909-9BCB-D699AB685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5759246" y="5244965"/>
            <a:ext cx="308804" cy="287241"/>
          </a:xfrm>
          <a:prstGeom prst="rect">
            <a:avLst/>
          </a:prstGeom>
        </p:spPr>
      </p:pic>
      <p:sp>
        <p:nvSpPr>
          <p:cNvPr id="1312" name="TextBox 1311">
            <a:extLst>
              <a:ext uri="{FF2B5EF4-FFF2-40B4-BE49-F238E27FC236}">
                <a16:creationId xmlns:a16="http://schemas.microsoft.com/office/drawing/2014/main" id="{77EB56D2-2E81-4AF8-A69B-FFFFFC8F0D76}"/>
              </a:ext>
            </a:extLst>
          </p:cNvPr>
          <p:cNvSpPr txBox="1"/>
          <p:nvPr/>
        </p:nvSpPr>
        <p:spPr>
          <a:xfrm>
            <a:off x="6816089" y="5737371"/>
            <a:ext cx="2397896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Notes</a:t>
            </a:r>
          </a:p>
          <a:p>
            <a:endParaRPr lang="en-US" sz="600" b="1" dirty="0"/>
          </a:p>
        </p:txBody>
      </p:sp>
      <p:grpSp>
        <p:nvGrpSpPr>
          <p:cNvPr id="1313" name="Group 1312">
            <a:extLst>
              <a:ext uri="{FF2B5EF4-FFF2-40B4-BE49-F238E27FC236}">
                <a16:creationId xmlns:a16="http://schemas.microsoft.com/office/drawing/2014/main" id="{309FB609-26EB-49BA-A8A0-A411735E71FC}"/>
              </a:ext>
            </a:extLst>
          </p:cNvPr>
          <p:cNvGrpSpPr/>
          <p:nvPr/>
        </p:nvGrpSpPr>
        <p:grpSpPr>
          <a:xfrm>
            <a:off x="6776096" y="5478885"/>
            <a:ext cx="1559398" cy="233956"/>
            <a:chOff x="2184414" y="6126057"/>
            <a:chExt cx="1559398" cy="233956"/>
          </a:xfrm>
        </p:grpSpPr>
        <p:pic>
          <p:nvPicPr>
            <p:cNvPr id="1314" name="Picture 1313">
              <a:extLst>
                <a:ext uri="{FF2B5EF4-FFF2-40B4-BE49-F238E27FC236}">
                  <a16:creationId xmlns:a16="http://schemas.microsoft.com/office/drawing/2014/main" id="{AD8A782B-B27D-4CA2-BCB5-4D572A3D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1315" name="Picture 1314">
              <a:extLst>
                <a:ext uri="{FF2B5EF4-FFF2-40B4-BE49-F238E27FC236}">
                  <a16:creationId xmlns:a16="http://schemas.microsoft.com/office/drawing/2014/main" id="{5C18596E-CB19-40FE-AAA3-7A10E606C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1316" name="Picture 1315">
              <a:extLst>
                <a:ext uri="{FF2B5EF4-FFF2-40B4-BE49-F238E27FC236}">
                  <a16:creationId xmlns:a16="http://schemas.microsoft.com/office/drawing/2014/main" id="{30F66658-EA7D-4961-A1BC-1F3B71EBC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1317" name="Picture 1316">
              <a:extLst>
                <a:ext uri="{FF2B5EF4-FFF2-40B4-BE49-F238E27FC236}">
                  <a16:creationId xmlns:a16="http://schemas.microsoft.com/office/drawing/2014/main" id="{42798B1A-B632-47E0-B538-FA0F5BCFD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pic>
        <p:nvPicPr>
          <p:cNvPr id="1318" name="Picture 1317">
            <a:extLst>
              <a:ext uri="{FF2B5EF4-FFF2-40B4-BE49-F238E27FC236}">
                <a16:creationId xmlns:a16="http://schemas.microsoft.com/office/drawing/2014/main" id="{470D96DF-5AFB-473E-8D1F-4CCDFF3BF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159" y="4174910"/>
            <a:ext cx="270747" cy="268434"/>
          </a:xfrm>
          <a:prstGeom prst="rect">
            <a:avLst/>
          </a:prstGeom>
        </p:spPr>
      </p:pic>
      <p:sp>
        <p:nvSpPr>
          <p:cNvPr id="1319" name="TextBox 1318">
            <a:extLst>
              <a:ext uri="{FF2B5EF4-FFF2-40B4-BE49-F238E27FC236}">
                <a16:creationId xmlns:a16="http://schemas.microsoft.com/office/drawing/2014/main" id="{86FC9A77-60EC-4D72-A4B2-1C8CAB819256}"/>
              </a:ext>
            </a:extLst>
          </p:cNvPr>
          <p:cNvSpPr txBox="1"/>
          <p:nvPr/>
        </p:nvSpPr>
        <p:spPr>
          <a:xfrm>
            <a:off x="5921111" y="489994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20" name="Rectangle 1319">
            <a:extLst>
              <a:ext uri="{FF2B5EF4-FFF2-40B4-BE49-F238E27FC236}">
                <a16:creationId xmlns:a16="http://schemas.microsoft.com/office/drawing/2014/main" id="{934BFE65-CC70-464D-AC55-DA5F666C5041}"/>
              </a:ext>
            </a:extLst>
          </p:cNvPr>
          <p:cNvSpPr/>
          <p:nvPr/>
        </p:nvSpPr>
        <p:spPr>
          <a:xfrm>
            <a:off x="5473600" y="5090575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TextBox 1320">
            <a:extLst>
              <a:ext uri="{FF2B5EF4-FFF2-40B4-BE49-F238E27FC236}">
                <a16:creationId xmlns:a16="http://schemas.microsoft.com/office/drawing/2014/main" id="{E0BA4B32-8837-4B63-B6A7-A94775C2D46A}"/>
              </a:ext>
            </a:extLst>
          </p:cNvPr>
          <p:cNvSpPr txBox="1"/>
          <p:nvPr/>
        </p:nvSpPr>
        <p:spPr>
          <a:xfrm>
            <a:off x="5692005" y="5006220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CD186EA-658B-4074-8609-DD7D30AF4249}"/>
              </a:ext>
            </a:extLst>
          </p:cNvPr>
          <p:cNvCxnSpPr/>
          <p:nvPr/>
        </p:nvCxnSpPr>
        <p:spPr>
          <a:xfrm flipV="1">
            <a:off x="5615482" y="4419264"/>
            <a:ext cx="1284633" cy="586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C47F258-D8F9-451A-B99D-83F1D8426312}"/>
              </a:ext>
            </a:extLst>
          </p:cNvPr>
          <p:cNvCxnSpPr>
            <a:stCxn id="1321" idx="3"/>
          </p:cNvCxnSpPr>
          <p:nvPr/>
        </p:nvCxnSpPr>
        <p:spPr>
          <a:xfrm>
            <a:off x="5964837" y="5160109"/>
            <a:ext cx="1353202" cy="602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2" name="Group 1321">
            <a:extLst>
              <a:ext uri="{FF2B5EF4-FFF2-40B4-BE49-F238E27FC236}">
                <a16:creationId xmlns:a16="http://schemas.microsoft.com/office/drawing/2014/main" id="{529AFD4F-FF00-4D5D-A571-C8F1B3AE9273}"/>
              </a:ext>
            </a:extLst>
          </p:cNvPr>
          <p:cNvGrpSpPr/>
          <p:nvPr/>
        </p:nvGrpSpPr>
        <p:grpSpPr>
          <a:xfrm>
            <a:off x="8917627" y="4923186"/>
            <a:ext cx="452811" cy="489410"/>
            <a:chOff x="3663082" y="5130920"/>
            <a:chExt cx="343364" cy="369332"/>
          </a:xfrm>
        </p:grpSpPr>
        <p:sp>
          <p:nvSpPr>
            <p:cNvPr id="1323" name="Oval 1322">
              <a:extLst>
                <a:ext uri="{FF2B5EF4-FFF2-40B4-BE49-F238E27FC236}">
                  <a16:creationId xmlns:a16="http://schemas.microsoft.com/office/drawing/2014/main" id="{77583AF1-6B93-4379-B913-0CD801341038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TextBox 1323">
              <a:extLst>
                <a:ext uri="{FF2B5EF4-FFF2-40B4-BE49-F238E27FC236}">
                  <a16:creationId xmlns:a16="http://schemas.microsoft.com/office/drawing/2014/main" id="{1222FE3F-76BA-48CC-9D0E-494A8D0FB51B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1325" name="TextBox 1324">
            <a:extLst>
              <a:ext uri="{FF2B5EF4-FFF2-40B4-BE49-F238E27FC236}">
                <a16:creationId xmlns:a16="http://schemas.microsoft.com/office/drawing/2014/main" id="{093E77BB-12CE-4549-9BC6-EF11B1E8D49E}"/>
              </a:ext>
            </a:extLst>
          </p:cNvPr>
          <p:cNvSpPr txBox="1"/>
          <p:nvPr/>
        </p:nvSpPr>
        <p:spPr>
          <a:xfrm>
            <a:off x="3729799" y="5653648"/>
            <a:ext cx="294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Adds image placeholder (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drug&amp;drop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) to each record in the card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3A9D1B0-B56C-4EC8-826E-80C44780E699}"/>
              </a:ext>
            </a:extLst>
          </p:cNvPr>
          <p:cNvCxnSpPr>
            <a:stCxn id="1325" idx="0"/>
          </p:cNvCxnSpPr>
          <p:nvPr/>
        </p:nvCxnSpPr>
        <p:spPr>
          <a:xfrm flipV="1">
            <a:off x="5203237" y="5293025"/>
            <a:ext cx="188317" cy="36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6" name="TextBox 1325">
            <a:extLst>
              <a:ext uri="{FF2B5EF4-FFF2-40B4-BE49-F238E27FC236}">
                <a16:creationId xmlns:a16="http://schemas.microsoft.com/office/drawing/2014/main" id="{4CD02FDA-A2DB-4513-ACB6-2B85F5C2FB30}"/>
              </a:ext>
            </a:extLst>
          </p:cNvPr>
          <p:cNvSpPr txBox="1"/>
          <p:nvPr/>
        </p:nvSpPr>
        <p:spPr>
          <a:xfrm>
            <a:off x="6603373" y="6187780"/>
            <a:ext cx="294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Adds text editor for notes per card</a:t>
            </a:r>
          </a:p>
        </p:txBody>
      </p:sp>
      <p:pic>
        <p:nvPicPr>
          <p:cNvPr id="1327" name="Picture 1326">
            <a:extLst>
              <a:ext uri="{FF2B5EF4-FFF2-40B4-BE49-F238E27FC236}">
                <a16:creationId xmlns:a16="http://schemas.microsoft.com/office/drawing/2014/main" id="{E1336FB9-4327-4C75-A856-CD9CEE76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125" y="2799248"/>
            <a:ext cx="171124" cy="1919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EAD899-A9AE-4DE8-BA9F-3F38AE94F50A}"/>
              </a:ext>
            </a:extLst>
          </p:cNvPr>
          <p:cNvCxnSpPr/>
          <p:nvPr/>
        </p:nvCxnSpPr>
        <p:spPr>
          <a:xfrm flipH="1">
            <a:off x="8172042" y="240632"/>
            <a:ext cx="3412310" cy="884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1509BE-C3F3-4099-909E-D97A705A702E}"/>
              </a:ext>
            </a:extLst>
          </p:cNvPr>
          <p:cNvSpPr txBox="1"/>
          <p:nvPr/>
        </p:nvSpPr>
        <p:spPr>
          <a:xfrm>
            <a:off x="10182145" y="35054"/>
            <a:ext cx="322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Movable, drug and drop in place</a:t>
            </a:r>
          </a:p>
        </p:txBody>
      </p: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B13052DC-3F4B-4911-89B1-3920D648B410}"/>
              </a:ext>
            </a:extLst>
          </p:cNvPr>
          <p:cNvCxnSpPr>
            <a:cxnSpLocks/>
          </p:cNvCxnSpPr>
          <p:nvPr/>
        </p:nvCxnSpPr>
        <p:spPr>
          <a:xfrm flipH="1">
            <a:off x="5129182" y="6940105"/>
            <a:ext cx="3584264" cy="1604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95B771-A018-4DB1-81F5-7D2D6D1BABA8}"/>
              </a:ext>
            </a:extLst>
          </p:cNvPr>
          <p:cNvSpPr txBox="1"/>
          <p:nvPr/>
        </p:nvSpPr>
        <p:spPr>
          <a:xfrm>
            <a:off x="8699700" y="6505960"/>
            <a:ext cx="487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 if same SKU in different columns, or custom blank field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FB8099FF-F1FC-41C2-9DF5-41676016F022}"/>
              </a:ext>
            </a:extLst>
          </p:cNvPr>
          <p:cNvSpPr txBox="1"/>
          <p:nvPr/>
        </p:nvSpPr>
        <p:spPr>
          <a:xfrm>
            <a:off x="9948132" y="11993005"/>
            <a:ext cx="339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Activate item if note says, “should be selected with”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8A77C3B6-B4EA-4607-93E3-D825D3D46515}"/>
              </a:ext>
            </a:extLst>
          </p:cNvPr>
          <p:cNvSpPr txBox="1"/>
          <p:nvPr/>
        </p:nvSpPr>
        <p:spPr>
          <a:xfrm>
            <a:off x="10655149" y="13034573"/>
            <a:ext cx="339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visible groups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6F4EA-782F-4496-B476-3FD84F914BC9}"/>
              </a:ext>
            </a:extLst>
          </p:cNvPr>
          <p:cNvSpPr/>
          <p:nvPr/>
        </p:nvSpPr>
        <p:spPr>
          <a:xfrm>
            <a:off x="2138276" y="1875552"/>
            <a:ext cx="122191" cy="12922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C7E273-C0D9-470A-8D31-186B69DE8ECE}"/>
              </a:ext>
            </a:extLst>
          </p:cNvPr>
          <p:cNvCxnSpPr>
            <a:stCxn id="4" idx="3"/>
          </p:cNvCxnSpPr>
          <p:nvPr/>
        </p:nvCxnSpPr>
        <p:spPr>
          <a:xfrm flipH="1">
            <a:off x="2086973" y="1985851"/>
            <a:ext cx="69197" cy="8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42B7BE0A-BA86-4C05-AC72-5DA221163863}"/>
              </a:ext>
            </a:extLst>
          </p:cNvPr>
          <p:cNvGrpSpPr/>
          <p:nvPr/>
        </p:nvGrpSpPr>
        <p:grpSpPr>
          <a:xfrm>
            <a:off x="4523589" y="8744981"/>
            <a:ext cx="1559398" cy="233956"/>
            <a:chOff x="2184414" y="6126057"/>
            <a:chExt cx="1559398" cy="233956"/>
          </a:xfrm>
        </p:grpSpPr>
        <p:pic>
          <p:nvPicPr>
            <p:cNvPr id="487" name="Picture 486">
              <a:extLst>
                <a:ext uri="{FF2B5EF4-FFF2-40B4-BE49-F238E27FC236}">
                  <a16:creationId xmlns:a16="http://schemas.microsoft.com/office/drawing/2014/main" id="{190C3E8D-F536-4FF5-9557-4E143E8AE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321CECE7-25C6-4585-9CD1-1C8E3DA62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0639CE29-6BC1-4A15-8637-76720FF68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7B281E26-AC8D-46B4-9723-B2862C032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pic>
        <p:nvPicPr>
          <p:cNvPr id="491" name="Picture 490">
            <a:extLst>
              <a:ext uri="{FF2B5EF4-FFF2-40B4-BE49-F238E27FC236}">
                <a16:creationId xmlns:a16="http://schemas.microsoft.com/office/drawing/2014/main" id="{B41F3880-CB2C-4C23-BBC0-F81DF78A9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100" y="8754394"/>
            <a:ext cx="201988" cy="222187"/>
          </a:xfrm>
          <a:prstGeom prst="rect">
            <a:avLst/>
          </a:prstGeom>
        </p:spPr>
      </p:pic>
      <p:pic>
        <p:nvPicPr>
          <p:cNvPr id="492" name="Picture 491">
            <a:extLst>
              <a:ext uri="{FF2B5EF4-FFF2-40B4-BE49-F238E27FC236}">
                <a16:creationId xmlns:a16="http://schemas.microsoft.com/office/drawing/2014/main" id="{ABE15972-D516-46EF-80EA-1E1E45A9E1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0465" y="8740293"/>
            <a:ext cx="1905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71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Rectangle 901">
            <a:extLst>
              <a:ext uri="{FF2B5EF4-FFF2-40B4-BE49-F238E27FC236}">
                <a16:creationId xmlns:a16="http://schemas.microsoft.com/office/drawing/2014/main" id="{E8ED069B-008B-4AC7-81A5-809F0FEF80C7}"/>
              </a:ext>
            </a:extLst>
          </p:cNvPr>
          <p:cNvSpPr/>
          <p:nvPr/>
        </p:nvSpPr>
        <p:spPr>
          <a:xfrm>
            <a:off x="7082545" y="4186399"/>
            <a:ext cx="2541759" cy="72142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03" name="Oval 902">
            <a:extLst>
              <a:ext uri="{FF2B5EF4-FFF2-40B4-BE49-F238E27FC236}">
                <a16:creationId xmlns:a16="http://schemas.microsoft.com/office/drawing/2014/main" id="{12116F3C-A024-44BE-AA1C-5F492A81508F}"/>
              </a:ext>
            </a:extLst>
          </p:cNvPr>
          <p:cNvSpPr/>
          <p:nvPr/>
        </p:nvSpPr>
        <p:spPr>
          <a:xfrm>
            <a:off x="7118138" y="5262836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05" name="TextBox 904">
            <a:extLst>
              <a:ext uri="{FF2B5EF4-FFF2-40B4-BE49-F238E27FC236}">
                <a16:creationId xmlns:a16="http://schemas.microsoft.com/office/drawing/2014/main" id="{3BE8E7DB-C0E8-429F-8601-C193539FB2C9}"/>
              </a:ext>
            </a:extLst>
          </p:cNvPr>
          <p:cNvSpPr txBox="1"/>
          <p:nvPr/>
        </p:nvSpPr>
        <p:spPr>
          <a:xfrm>
            <a:off x="7930966" y="4641221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906" name="TextBox 905">
            <a:extLst>
              <a:ext uri="{FF2B5EF4-FFF2-40B4-BE49-F238E27FC236}">
                <a16:creationId xmlns:a16="http://schemas.microsoft.com/office/drawing/2014/main" id="{185B1179-814F-46C0-8D28-D0BE0FAF5685}"/>
              </a:ext>
            </a:extLst>
          </p:cNvPr>
          <p:cNvSpPr txBox="1"/>
          <p:nvPr/>
        </p:nvSpPr>
        <p:spPr>
          <a:xfrm>
            <a:off x="7270344" y="4648335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907" name="TextBox 906">
            <a:extLst>
              <a:ext uri="{FF2B5EF4-FFF2-40B4-BE49-F238E27FC236}">
                <a16:creationId xmlns:a16="http://schemas.microsoft.com/office/drawing/2014/main" id="{D9755AB7-ED57-4A07-8474-561190A627A1}"/>
              </a:ext>
            </a:extLst>
          </p:cNvPr>
          <p:cNvSpPr txBox="1"/>
          <p:nvPr/>
        </p:nvSpPr>
        <p:spPr>
          <a:xfrm>
            <a:off x="7932077" y="5217306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908" name="TextBox 907">
            <a:extLst>
              <a:ext uri="{FF2B5EF4-FFF2-40B4-BE49-F238E27FC236}">
                <a16:creationId xmlns:a16="http://schemas.microsoft.com/office/drawing/2014/main" id="{419D1BB2-2CC6-4C3A-BD0B-5014E5AD62D6}"/>
              </a:ext>
            </a:extLst>
          </p:cNvPr>
          <p:cNvSpPr txBox="1"/>
          <p:nvPr/>
        </p:nvSpPr>
        <p:spPr>
          <a:xfrm>
            <a:off x="7265966" y="520407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910" name="Rectangle 909">
            <a:extLst>
              <a:ext uri="{FF2B5EF4-FFF2-40B4-BE49-F238E27FC236}">
                <a16:creationId xmlns:a16="http://schemas.microsoft.com/office/drawing/2014/main" id="{413A3287-FEFE-4003-A3BA-7560003AF86C}"/>
              </a:ext>
            </a:extLst>
          </p:cNvPr>
          <p:cNvSpPr/>
          <p:nvPr/>
        </p:nvSpPr>
        <p:spPr>
          <a:xfrm>
            <a:off x="7126414" y="4731045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911" name="Group 910">
            <a:extLst>
              <a:ext uri="{FF2B5EF4-FFF2-40B4-BE49-F238E27FC236}">
                <a16:creationId xmlns:a16="http://schemas.microsoft.com/office/drawing/2014/main" id="{76D2E864-C2C6-4096-AB24-2570E06A35E3}"/>
              </a:ext>
            </a:extLst>
          </p:cNvPr>
          <p:cNvGrpSpPr/>
          <p:nvPr/>
        </p:nvGrpSpPr>
        <p:grpSpPr>
          <a:xfrm>
            <a:off x="9221328" y="10911228"/>
            <a:ext cx="452811" cy="489410"/>
            <a:chOff x="3663082" y="5130920"/>
            <a:chExt cx="343364" cy="369332"/>
          </a:xfrm>
        </p:grpSpPr>
        <p:sp>
          <p:nvSpPr>
            <p:cNvPr id="912" name="Oval 911">
              <a:extLst>
                <a:ext uri="{FF2B5EF4-FFF2-40B4-BE49-F238E27FC236}">
                  <a16:creationId xmlns:a16="http://schemas.microsoft.com/office/drawing/2014/main" id="{5602F337-60CB-4118-8CA2-CB58CB8E3C3F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TextBox 912">
              <a:extLst>
                <a:ext uri="{FF2B5EF4-FFF2-40B4-BE49-F238E27FC236}">
                  <a16:creationId xmlns:a16="http://schemas.microsoft.com/office/drawing/2014/main" id="{A7F6CE8B-12F3-4690-BE6E-4F4755876FE2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917" name="Rectangle 916">
            <a:extLst>
              <a:ext uri="{FF2B5EF4-FFF2-40B4-BE49-F238E27FC236}">
                <a16:creationId xmlns:a16="http://schemas.microsoft.com/office/drawing/2014/main" id="{EDA42C7E-2646-40BD-B74A-1529799C0892}"/>
              </a:ext>
            </a:extLst>
          </p:cNvPr>
          <p:cNvSpPr/>
          <p:nvPr/>
        </p:nvSpPr>
        <p:spPr>
          <a:xfrm>
            <a:off x="7254440" y="4627397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>
            <a:extLst>
              <a:ext uri="{FF2B5EF4-FFF2-40B4-BE49-F238E27FC236}">
                <a16:creationId xmlns:a16="http://schemas.microsoft.com/office/drawing/2014/main" id="{FF9FE02E-BC49-4BFA-889B-B4F5383B4A5E}"/>
              </a:ext>
            </a:extLst>
          </p:cNvPr>
          <p:cNvSpPr/>
          <p:nvPr/>
        </p:nvSpPr>
        <p:spPr>
          <a:xfrm>
            <a:off x="7906927" y="4628625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>
            <a:extLst>
              <a:ext uri="{FF2B5EF4-FFF2-40B4-BE49-F238E27FC236}">
                <a16:creationId xmlns:a16="http://schemas.microsoft.com/office/drawing/2014/main" id="{521BA3ED-0EF6-40AB-9D00-9C464541D816}"/>
              </a:ext>
            </a:extLst>
          </p:cNvPr>
          <p:cNvSpPr/>
          <p:nvPr/>
        </p:nvSpPr>
        <p:spPr>
          <a:xfrm>
            <a:off x="7906449" y="5196130"/>
            <a:ext cx="1716603" cy="90029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>
            <a:extLst>
              <a:ext uri="{FF2B5EF4-FFF2-40B4-BE49-F238E27FC236}">
                <a16:creationId xmlns:a16="http://schemas.microsoft.com/office/drawing/2014/main" id="{7EABBBEC-1744-4D75-B28E-CA4745006D2B}"/>
              </a:ext>
            </a:extLst>
          </p:cNvPr>
          <p:cNvSpPr/>
          <p:nvPr/>
        </p:nvSpPr>
        <p:spPr>
          <a:xfrm>
            <a:off x="7270343" y="5195170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Isosceles Triangle 926">
            <a:extLst>
              <a:ext uri="{FF2B5EF4-FFF2-40B4-BE49-F238E27FC236}">
                <a16:creationId xmlns:a16="http://schemas.microsoft.com/office/drawing/2014/main" id="{A37440F6-7BE6-4F9C-B9BE-516FCB99D374}"/>
              </a:ext>
            </a:extLst>
          </p:cNvPr>
          <p:cNvSpPr/>
          <p:nvPr/>
        </p:nvSpPr>
        <p:spPr>
          <a:xfrm>
            <a:off x="9478093" y="528790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>
            <a:extLst>
              <a:ext uri="{FF2B5EF4-FFF2-40B4-BE49-F238E27FC236}">
                <a16:creationId xmlns:a16="http://schemas.microsoft.com/office/drawing/2014/main" id="{F0EE2E0C-B855-465C-A8A3-8043FE3EA15A}"/>
              </a:ext>
            </a:extLst>
          </p:cNvPr>
          <p:cNvSpPr/>
          <p:nvPr/>
        </p:nvSpPr>
        <p:spPr>
          <a:xfrm>
            <a:off x="7080197" y="4251047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Isosceles Triangle 928">
            <a:extLst>
              <a:ext uri="{FF2B5EF4-FFF2-40B4-BE49-F238E27FC236}">
                <a16:creationId xmlns:a16="http://schemas.microsoft.com/office/drawing/2014/main" id="{45D0A676-CABE-4234-8F3E-A84AFEBDD6B3}"/>
              </a:ext>
            </a:extLst>
          </p:cNvPr>
          <p:cNvSpPr/>
          <p:nvPr/>
        </p:nvSpPr>
        <p:spPr>
          <a:xfrm rot="10800000">
            <a:off x="9476348" y="435250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76B08292-430F-4BBE-9194-A9FA3381D335}"/>
              </a:ext>
            </a:extLst>
          </p:cNvPr>
          <p:cNvSpPr txBox="1"/>
          <p:nvPr/>
        </p:nvSpPr>
        <p:spPr>
          <a:xfrm>
            <a:off x="7355195" y="4301202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931" name="Rectangle 930">
            <a:extLst>
              <a:ext uri="{FF2B5EF4-FFF2-40B4-BE49-F238E27FC236}">
                <a16:creationId xmlns:a16="http://schemas.microsoft.com/office/drawing/2014/main" id="{A88234CB-2DE3-43A0-8509-E4107E100FE1}"/>
              </a:ext>
            </a:extLst>
          </p:cNvPr>
          <p:cNvSpPr/>
          <p:nvPr/>
        </p:nvSpPr>
        <p:spPr>
          <a:xfrm>
            <a:off x="7288195" y="4277887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2" name="Picture 931">
            <a:extLst>
              <a:ext uri="{FF2B5EF4-FFF2-40B4-BE49-F238E27FC236}">
                <a16:creationId xmlns:a16="http://schemas.microsoft.com/office/drawing/2014/main" id="{97D62198-B450-4F32-B04C-6587E760C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973" y="11067113"/>
            <a:ext cx="171124" cy="191993"/>
          </a:xfrm>
          <a:prstGeom prst="rect">
            <a:avLst/>
          </a:prstGeom>
        </p:spPr>
      </p:pic>
      <p:sp>
        <p:nvSpPr>
          <p:cNvPr id="933" name="Isosceles Triangle 932">
            <a:extLst>
              <a:ext uri="{FF2B5EF4-FFF2-40B4-BE49-F238E27FC236}">
                <a16:creationId xmlns:a16="http://schemas.microsoft.com/office/drawing/2014/main" id="{9C4AFFFE-A616-4F7D-BA11-A404481428C8}"/>
              </a:ext>
            </a:extLst>
          </p:cNvPr>
          <p:cNvSpPr/>
          <p:nvPr/>
        </p:nvSpPr>
        <p:spPr>
          <a:xfrm rot="10800000">
            <a:off x="7140405" y="4366492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Isosceles Triangle 940">
            <a:extLst>
              <a:ext uri="{FF2B5EF4-FFF2-40B4-BE49-F238E27FC236}">
                <a16:creationId xmlns:a16="http://schemas.microsoft.com/office/drawing/2014/main" id="{4F73115C-AA80-48D5-A9D4-70272F10C125}"/>
              </a:ext>
            </a:extLst>
          </p:cNvPr>
          <p:cNvSpPr/>
          <p:nvPr/>
        </p:nvSpPr>
        <p:spPr>
          <a:xfrm rot="10800000">
            <a:off x="9473488" y="469663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TextBox 1008">
            <a:extLst>
              <a:ext uri="{FF2B5EF4-FFF2-40B4-BE49-F238E27FC236}">
                <a16:creationId xmlns:a16="http://schemas.microsoft.com/office/drawing/2014/main" id="{9E5C1A06-4DEB-4A18-AC69-40F2002541BE}"/>
              </a:ext>
            </a:extLst>
          </p:cNvPr>
          <p:cNvSpPr txBox="1"/>
          <p:nvPr/>
        </p:nvSpPr>
        <p:spPr>
          <a:xfrm>
            <a:off x="7940857" y="9736581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1010" name="TextBox 1009">
            <a:extLst>
              <a:ext uri="{FF2B5EF4-FFF2-40B4-BE49-F238E27FC236}">
                <a16:creationId xmlns:a16="http://schemas.microsoft.com/office/drawing/2014/main" id="{70D56264-6393-48B5-AA8B-C5D7EED884AE}"/>
              </a:ext>
            </a:extLst>
          </p:cNvPr>
          <p:cNvSpPr txBox="1"/>
          <p:nvPr/>
        </p:nvSpPr>
        <p:spPr>
          <a:xfrm>
            <a:off x="7276187" y="9726267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1011" name="Rectangle 1010">
            <a:extLst>
              <a:ext uri="{FF2B5EF4-FFF2-40B4-BE49-F238E27FC236}">
                <a16:creationId xmlns:a16="http://schemas.microsoft.com/office/drawing/2014/main" id="{3850DFD6-3991-40DD-89BF-72B429DA01CE}"/>
              </a:ext>
            </a:extLst>
          </p:cNvPr>
          <p:cNvSpPr/>
          <p:nvPr/>
        </p:nvSpPr>
        <p:spPr>
          <a:xfrm>
            <a:off x="7145067" y="9796476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12" name="Isosceles Triangle 1011">
            <a:extLst>
              <a:ext uri="{FF2B5EF4-FFF2-40B4-BE49-F238E27FC236}">
                <a16:creationId xmlns:a16="http://schemas.microsoft.com/office/drawing/2014/main" id="{9A769472-CF4E-44EE-9E72-BAC86FB95A21}"/>
              </a:ext>
            </a:extLst>
          </p:cNvPr>
          <p:cNvSpPr/>
          <p:nvPr/>
        </p:nvSpPr>
        <p:spPr>
          <a:xfrm rot="10800000">
            <a:off x="7123885" y="10452297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Isosceles Triangle 1012">
            <a:extLst>
              <a:ext uri="{FF2B5EF4-FFF2-40B4-BE49-F238E27FC236}">
                <a16:creationId xmlns:a16="http://schemas.microsoft.com/office/drawing/2014/main" id="{439BADFF-768E-4BEA-B6D2-5348297509B0}"/>
              </a:ext>
            </a:extLst>
          </p:cNvPr>
          <p:cNvSpPr/>
          <p:nvPr/>
        </p:nvSpPr>
        <p:spPr>
          <a:xfrm rot="10800000">
            <a:off x="9481050" y="978130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>
            <a:extLst>
              <a:ext uri="{FF2B5EF4-FFF2-40B4-BE49-F238E27FC236}">
                <a16:creationId xmlns:a16="http://schemas.microsoft.com/office/drawing/2014/main" id="{6B97769D-E146-4875-8671-E42C2BBEE244}"/>
              </a:ext>
            </a:extLst>
          </p:cNvPr>
          <p:cNvSpPr/>
          <p:nvPr/>
        </p:nvSpPr>
        <p:spPr>
          <a:xfrm>
            <a:off x="7904927" y="9711007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Isosceles Triangle 1014">
            <a:extLst>
              <a:ext uri="{FF2B5EF4-FFF2-40B4-BE49-F238E27FC236}">
                <a16:creationId xmlns:a16="http://schemas.microsoft.com/office/drawing/2014/main" id="{3C47F0FA-B0D1-4907-89E1-54A0DD31E7D7}"/>
              </a:ext>
            </a:extLst>
          </p:cNvPr>
          <p:cNvSpPr/>
          <p:nvPr/>
        </p:nvSpPr>
        <p:spPr>
          <a:xfrm rot="10800000">
            <a:off x="9474196" y="1045726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>
            <a:extLst>
              <a:ext uri="{FF2B5EF4-FFF2-40B4-BE49-F238E27FC236}">
                <a16:creationId xmlns:a16="http://schemas.microsoft.com/office/drawing/2014/main" id="{A9306673-365A-4D8F-859A-CB84E4A0757F}"/>
              </a:ext>
            </a:extLst>
          </p:cNvPr>
          <p:cNvSpPr/>
          <p:nvPr/>
        </p:nvSpPr>
        <p:spPr>
          <a:xfrm>
            <a:off x="7287251" y="10387035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>
            <a:extLst>
              <a:ext uri="{FF2B5EF4-FFF2-40B4-BE49-F238E27FC236}">
                <a16:creationId xmlns:a16="http://schemas.microsoft.com/office/drawing/2014/main" id="{1E5E48FF-FDDD-4E21-81E1-433A1278B15E}"/>
              </a:ext>
            </a:extLst>
          </p:cNvPr>
          <p:cNvSpPr/>
          <p:nvPr/>
        </p:nvSpPr>
        <p:spPr>
          <a:xfrm>
            <a:off x="7912260" y="10387035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8" name="Straight Connector 1017">
            <a:extLst>
              <a:ext uri="{FF2B5EF4-FFF2-40B4-BE49-F238E27FC236}">
                <a16:creationId xmlns:a16="http://schemas.microsoft.com/office/drawing/2014/main" id="{A71398A3-7E0B-42C2-99C2-CD94E7663B58}"/>
              </a:ext>
            </a:extLst>
          </p:cNvPr>
          <p:cNvCxnSpPr>
            <a:cxnSpLocks/>
          </p:cNvCxnSpPr>
          <p:nvPr/>
        </p:nvCxnSpPr>
        <p:spPr>
          <a:xfrm>
            <a:off x="7246895" y="9947782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9" name="TextBox 1018">
            <a:extLst>
              <a:ext uri="{FF2B5EF4-FFF2-40B4-BE49-F238E27FC236}">
                <a16:creationId xmlns:a16="http://schemas.microsoft.com/office/drawing/2014/main" id="{29DB3D12-3A38-4C4A-9ED6-5ECECD9580C0}"/>
              </a:ext>
            </a:extLst>
          </p:cNvPr>
          <p:cNvSpPr txBox="1"/>
          <p:nvPr/>
        </p:nvSpPr>
        <p:spPr>
          <a:xfrm>
            <a:off x="7363006" y="1039487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1020" name="TextBox 1019">
            <a:extLst>
              <a:ext uri="{FF2B5EF4-FFF2-40B4-BE49-F238E27FC236}">
                <a16:creationId xmlns:a16="http://schemas.microsoft.com/office/drawing/2014/main" id="{BEA66A10-D430-414F-B6DB-9638D442F9A6}"/>
              </a:ext>
            </a:extLst>
          </p:cNvPr>
          <p:cNvSpPr txBox="1"/>
          <p:nvPr/>
        </p:nvSpPr>
        <p:spPr>
          <a:xfrm>
            <a:off x="7959518" y="10387035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1021" name="TextBox 1020">
            <a:extLst>
              <a:ext uri="{FF2B5EF4-FFF2-40B4-BE49-F238E27FC236}">
                <a16:creationId xmlns:a16="http://schemas.microsoft.com/office/drawing/2014/main" id="{D2BD4D67-2B88-4774-8836-EB3EAE73B936}"/>
              </a:ext>
            </a:extLst>
          </p:cNvPr>
          <p:cNvSpPr txBox="1"/>
          <p:nvPr/>
        </p:nvSpPr>
        <p:spPr>
          <a:xfrm>
            <a:off x="7943470" y="1006628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02292C58-57F7-4CB0-8DD2-D40AA9B31443}"/>
              </a:ext>
            </a:extLst>
          </p:cNvPr>
          <p:cNvSpPr txBox="1"/>
          <p:nvPr/>
        </p:nvSpPr>
        <p:spPr>
          <a:xfrm>
            <a:off x="7278800" y="1005597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1023" name="Isosceles Triangle 1022">
            <a:extLst>
              <a:ext uri="{FF2B5EF4-FFF2-40B4-BE49-F238E27FC236}">
                <a16:creationId xmlns:a16="http://schemas.microsoft.com/office/drawing/2014/main" id="{A2FCB1BF-765A-436D-9AD8-A57E5F9B8476}"/>
              </a:ext>
            </a:extLst>
          </p:cNvPr>
          <p:cNvSpPr/>
          <p:nvPr/>
        </p:nvSpPr>
        <p:spPr>
          <a:xfrm rot="10800000">
            <a:off x="9476289" y="1011101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FCE6FD60-DB3C-4A7A-A515-3617B7AA2E8E}"/>
              </a:ext>
            </a:extLst>
          </p:cNvPr>
          <p:cNvSpPr/>
          <p:nvPr/>
        </p:nvSpPr>
        <p:spPr>
          <a:xfrm>
            <a:off x="7907540" y="10040714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73EC993F-6731-446A-B95D-AEBE9402C0E7}"/>
              </a:ext>
            </a:extLst>
          </p:cNvPr>
          <p:cNvCxnSpPr>
            <a:cxnSpLocks/>
          </p:cNvCxnSpPr>
          <p:nvPr/>
        </p:nvCxnSpPr>
        <p:spPr>
          <a:xfrm>
            <a:off x="7249508" y="10277489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Oval 1025">
            <a:extLst>
              <a:ext uri="{FF2B5EF4-FFF2-40B4-BE49-F238E27FC236}">
                <a16:creationId xmlns:a16="http://schemas.microsoft.com/office/drawing/2014/main" id="{1D8D0399-1CB8-4703-9005-4837EB26592E}"/>
              </a:ext>
            </a:extLst>
          </p:cNvPr>
          <p:cNvSpPr/>
          <p:nvPr/>
        </p:nvSpPr>
        <p:spPr>
          <a:xfrm>
            <a:off x="7130321" y="10124355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A941C3-EE69-4297-847A-94995D9EE18B}"/>
              </a:ext>
            </a:extLst>
          </p:cNvPr>
          <p:cNvGrpSpPr/>
          <p:nvPr/>
        </p:nvGrpSpPr>
        <p:grpSpPr>
          <a:xfrm>
            <a:off x="7094285" y="6090720"/>
            <a:ext cx="2535143" cy="1913948"/>
            <a:chOff x="7590360" y="8288191"/>
            <a:chExt cx="2535143" cy="1913948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C1419ABA-57B4-4B5D-9286-70908830F2D4}"/>
                </a:ext>
              </a:extLst>
            </p:cNvPr>
            <p:cNvSpPr/>
            <p:nvPr/>
          </p:nvSpPr>
          <p:spPr>
            <a:xfrm>
              <a:off x="7590360" y="8288191"/>
              <a:ext cx="2535143" cy="1913948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A6DF4B6E-A531-487D-94D5-FBB6DBE7E8EF}"/>
                </a:ext>
              </a:extLst>
            </p:cNvPr>
            <p:cNvSpPr/>
            <p:nvPr/>
          </p:nvSpPr>
          <p:spPr>
            <a:xfrm>
              <a:off x="7775952" y="8573425"/>
              <a:ext cx="2101312" cy="240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F14C44BD-AA17-4ACA-B524-460AD098BD5A}"/>
                </a:ext>
              </a:extLst>
            </p:cNvPr>
            <p:cNvSpPr/>
            <p:nvPr/>
          </p:nvSpPr>
          <p:spPr>
            <a:xfrm>
              <a:off x="7783185" y="8959190"/>
              <a:ext cx="2101312" cy="830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4DCFFBEF-A72F-43B2-BE34-28F17AFE25A9}"/>
                </a:ext>
              </a:extLst>
            </p:cNvPr>
            <p:cNvSpPr/>
            <p:nvPr/>
          </p:nvSpPr>
          <p:spPr>
            <a:xfrm>
              <a:off x="7767448" y="8994012"/>
              <a:ext cx="21013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1. When specifying this option, do not use with options:</a:t>
              </a:r>
            </a:p>
          </p:txBody>
        </p: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45202DE7-D6A9-4FD4-9639-9B1FD4CD4690}"/>
                </a:ext>
              </a:extLst>
            </p:cNvPr>
            <p:cNvGrpSpPr/>
            <p:nvPr/>
          </p:nvGrpSpPr>
          <p:grpSpPr>
            <a:xfrm>
              <a:off x="7806120" y="9545515"/>
              <a:ext cx="1559398" cy="233956"/>
              <a:chOff x="2184414" y="6126057"/>
              <a:chExt cx="1559398" cy="233956"/>
            </a:xfrm>
          </p:grpSpPr>
          <p:pic>
            <p:nvPicPr>
              <p:cNvPr id="507" name="Picture 506">
                <a:extLst>
                  <a:ext uri="{FF2B5EF4-FFF2-40B4-BE49-F238E27FC236}">
                    <a16:creationId xmlns:a16="http://schemas.microsoft.com/office/drawing/2014/main" id="{2442DD4D-B738-4D3B-A6E3-B2EBD33EB9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9130" b="71251"/>
              <a:stretch/>
            </p:blipFill>
            <p:spPr>
              <a:xfrm>
                <a:off x="2184414" y="6126057"/>
                <a:ext cx="443298" cy="232756"/>
              </a:xfrm>
              <a:prstGeom prst="rect">
                <a:avLst/>
              </a:prstGeom>
            </p:spPr>
          </p:pic>
          <p:pic>
            <p:nvPicPr>
              <p:cNvPr id="508" name="Picture 507">
                <a:extLst>
                  <a:ext uri="{FF2B5EF4-FFF2-40B4-BE49-F238E27FC236}">
                    <a16:creationId xmlns:a16="http://schemas.microsoft.com/office/drawing/2014/main" id="{C57DF159-FC18-493F-BDBA-F8233C7EE0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4767" t="26239" r="28033" b="47761"/>
              <a:stretch/>
            </p:blipFill>
            <p:spPr>
              <a:xfrm>
                <a:off x="3166065" y="6143719"/>
                <a:ext cx="577747" cy="210499"/>
              </a:xfrm>
              <a:prstGeom prst="rect">
                <a:avLst/>
              </a:prstGeom>
            </p:spPr>
          </p:pic>
          <p:pic>
            <p:nvPicPr>
              <p:cNvPr id="509" name="Picture 508">
                <a:extLst>
                  <a:ext uri="{FF2B5EF4-FFF2-40B4-BE49-F238E27FC236}">
                    <a16:creationId xmlns:a16="http://schemas.microsoft.com/office/drawing/2014/main" id="{FFB1D7E9-C400-4517-9B3E-C3CB8C307C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802" t="-114" r="55211" b="74114"/>
              <a:stretch/>
            </p:blipFill>
            <p:spPr>
              <a:xfrm>
                <a:off x="2642279" y="6127032"/>
                <a:ext cx="254609" cy="210496"/>
              </a:xfrm>
              <a:prstGeom prst="rect">
                <a:avLst/>
              </a:prstGeom>
            </p:spPr>
          </p:pic>
          <p:pic>
            <p:nvPicPr>
              <p:cNvPr id="510" name="Picture 509">
                <a:extLst>
                  <a:ext uri="{FF2B5EF4-FFF2-40B4-BE49-F238E27FC236}">
                    <a16:creationId xmlns:a16="http://schemas.microsoft.com/office/drawing/2014/main" id="{66A09ABF-714F-4399-8C2A-16FFBC2D42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8842" t="2579" r="19171" b="71421"/>
              <a:stretch/>
            </p:blipFill>
            <p:spPr>
              <a:xfrm>
                <a:off x="2889588" y="6149517"/>
                <a:ext cx="254609" cy="210496"/>
              </a:xfrm>
              <a:prstGeom prst="rect">
                <a:avLst/>
              </a:prstGeom>
            </p:spPr>
          </p:pic>
        </p:grp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15E1EF3F-519A-4BD1-8411-9035BE8D44B8}"/>
                </a:ext>
              </a:extLst>
            </p:cNvPr>
            <p:cNvSpPr/>
            <p:nvPr/>
          </p:nvSpPr>
          <p:spPr>
            <a:xfrm>
              <a:off x="7846631" y="9919147"/>
              <a:ext cx="3561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SKU</a:t>
              </a:r>
            </a:p>
          </p:txBody>
        </p:sp>
        <p:sp>
          <p:nvSpPr>
            <p:cNvPr id="527" name="Isosceles Triangle 526">
              <a:extLst>
                <a:ext uri="{FF2B5EF4-FFF2-40B4-BE49-F238E27FC236}">
                  <a16:creationId xmlns:a16="http://schemas.microsoft.com/office/drawing/2014/main" id="{8AC7DD90-F8F5-4251-9059-C46BF6609745}"/>
                </a:ext>
              </a:extLst>
            </p:cNvPr>
            <p:cNvSpPr/>
            <p:nvPr/>
          </p:nvSpPr>
          <p:spPr>
            <a:xfrm rot="5400000">
              <a:off x="7784741" y="9975365"/>
              <a:ext cx="105316" cy="9444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F6FEEAAC-6A83-4E28-A78D-E83127FAC07B}"/>
                </a:ext>
              </a:extLst>
            </p:cNvPr>
            <p:cNvSpPr/>
            <p:nvPr/>
          </p:nvSpPr>
          <p:spPr>
            <a:xfrm>
              <a:off x="7767448" y="8566002"/>
              <a:ext cx="3994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75000"/>
                    </a:schemeClr>
                  </a:solidFill>
                </a:rPr>
                <a:t>SKU</a:t>
              </a: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A766CAF4-9624-4D7D-8FAC-906613FD1109}"/>
                </a:ext>
              </a:extLst>
            </p:cNvPr>
            <p:cNvSpPr/>
            <p:nvPr/>
          </p:nvSpPr>
          <p:spPr>
            <a:xfrm>
              <a:off x="8483740" y="9919147"/>
              <a:ext cx="80182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Notes location</a:t>
              </a:r>
            </a:p>
          </p:txBody>
        </p:sp>
        <p:sp>
          <p:nvSpPr>
            <p:cNvPr id="541" name="Isosceles Triangle 540">
              <a:extLst>
                <a:ext uri="{FF2B5EF4-FFF2-40B4-BE49-F238E27FC236}">
                  <a16:creationId xmlns:a16="http://schemas.microsoft.com/office/drawing/2014/main" id="{67E607B7-8E35-4F94-9067-974E6EECA8CC}"/>
                </a:ext>
              </a:extLst>
            </p:cNvPr>
            <p:cNvSpPr/>
            <p:nvPr/>
          </p:nvSpPr>
          <p:spPr>
            <a:xfrm rot="5400000">
              <a:off x="8421850" y="9975365"/>
              <a:ext cx="105316" cy="9444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5B65BE03-2DD4-492A-8894-4476C9AE8B76}"/>
                </a:ext>
              </a:extLst>
            </p:cNvPr>
            <p:cNvSpPr/>
            <p:nvPr/>
          </p:nvSpPr>
          <p:spPr>
            <a:xfrm>
              <a:off x="7729011" y="8308538"/>
              <a:ext cx="14814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Not Available with (</a:t>
              </a:r>
              <a:r>
                <a:rPr lang="en-US" sz="1000" b="1" dirty="0"/>
                <a:t>SKU</a:t>
              </a:r>
              <a:r>
                <a:rPr lang="en-US" sz="1000" dirty="0"/>
                <a:t>) </a:t>
              </a:r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F651337F-9F73-407C-BF11-DAB502593AA5}"/>
                </a:ext>
              </a:extLst>
            </p:cNvPr>
            <p:cNvSpPr/>
            <p:nvPr/>
          </p:nvSpPr>
          <p:spPr>
            <a:xfrm>
              <a:off x="9387156" y="9923571"/>
              <a:ext cx="56618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Add next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993ABA-15EB-4E46-8C26-31B712445364}"/>
                </a:ext>
              </a:extLst>
            </p:cNvPr>
            <p:cNvSpPr/>
            <p:nvPr/>
          </p:nvSpPr>
          <p:spPr>
            <a:xfrm>
              <a:off x="9895501" y="9959062"/>
              <a:ext cx="154579" cy="1391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E2B31820-58E0-4A18-BC9D-3C509124885B}"/>
                </a:ext>
              </a:extLst>
            </p:cNvPr>
            <p:cNvSpPr txBox="1"/>
            <p:nvPr/>
          </p:nvSpPr>
          <p:spPr>
            <a:xfrm>
              <a:off x="9835647" y="98669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546" name="Rectangle 545">
            <a:extLst>
              <a:ext uri="{FF2B5EF4-FFF2-40B4-BE49-F238E27FC236}">
                <a16:creationId xmlns:a16="http://schemas.microsoft.com/office/drawing/2014/main" id="{8C5F4E03-2469-46A3-A87F-D69014274ACD}"/>
              </a:ext>
            </a:extLst>
          </p:cNvPr>
          <p:cNvSpPr/>
          <p:nvPr/>
        </p:nvSpPr>
        <p:spPr>
          <a:xfrm>
            <a:off x="7102754" y="8011777"/>
            <a:ext cx="2535143" cy="1555604"/>
          </a:xfrm>
          <a:prstGeom prst="rect">
            <a:avLst/>
          </a:prstGeom>
          <a:solidFill>
            <a:schemeClr val="accent6">
              <a:lumMod val="75000"/>
              <a:alpha val="1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C64682BF-4648-44C8-9B5C-83B0187E0A24}"/>
              </a:ext>
            </a:extLst>
          </p:cNvPr>
          <p:cNvSpPr/>
          <p:nvPr/>
        </p:nvSpPr>
        <p:spPr>
          <a:xfrm>
            <a:off x="7288346" y="8297011"/>
            <a:ext cx="2101312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5FC8E3A2-5145-48AA-9856-0600A8A683DC}"/>
              </a:ext>
            </a:extLst>
          </p:cNvPr>
          <p:cNvSpPr/>
          <p:nvPr/>
        </p:nvSpPr>
        <p:spPr>
          <a:xfrm>
            <a:off x="7295579" y="8682776"/>
            <a:ext cx="2101312" cy="5479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19927FEF-EC52-4B08-987B-652B4B9162ED}"/>
              </a:ext>
            </a:extLst>
          </p:cNvPr>
          <p:cNvSpPr/>
          <p:nvPr/>
        </p:nvSpPr>
        <p:spPr>
          <a:xfrm>
            <a:off x="7279842" y="8717598"/>
            <a:ext cx="21013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Available only with</a:t>
            </a:r>
          </a:p>
        </p:txBody>
      </p: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9AD36674-A8EF-4891-A1A2-29DCCF4F1324}"/>
              </a:ext>
            </a:extLst>
          </p:cNvPr>
          <p:cNvGrpSpPr/>
          <p:nvPr/>
        </p:nvGrpSpPr>
        <p:grpSpPr>
          <a:xfrm>
            <a:off x="7302571" y="8990156"/>
            <a:ext cx="1559398" cy="233956"/>
            <a:chOff x="2184414" y="6126057"/>
            <a:chExt cx="1559398" cy="233956"/>
          </a:xfrm>
        </p:grpSpPr>
        <p:pic>
          <p:nvPicPr>
            <p:cNvPr id="560" name="Picture 559">
              <a:extLst>
                <a:ext uri="{FF2B5EF4-FFF2-40B4-BE49-F238E27FC236}">
                  <a16:creationId xmlns:a16="http://schemas.microsoft.com/office/drawing/2014/main" id="{771B4F1D-7C99-4EC2-ABA3-B330EF6C2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561" name="Picture 560">
              <a:extLst>
                <a:ext uri="{FF2B5EF4-FFF2-40B4-BE49-F238E27FC236}">
                  <a16:creationId xmlns:a16="http://schemas.microsoft.com/office/drawing/2014/main" id="{B56B6F18-6B18-4630-AAEC-7517977A9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562" name="Picture 561">
              <a:extLst>
                <a:ext uri="{FF2B5EF4-FFF2-40B4-BE49-F238E27FC236}">
                  <a16:creationId xmlns:a16="http://schemas.microsoft.com/office/drawing/2014/main" id="{463C971B-25F3-49C4-9731-CBA72A821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563" name="Picture 562">
              <a:extLst>
                <a:ext uri="{FF2B5EF4-FFF2-40B4-BE49-F238E27FC236}">
                  <a16:creationId xmlns:a16="http://schemas.microsoft.com/office/drawing/2014/main" id="{761F6F7D-47F2-4BFD-930A-C83E52223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551" name="Rectangle 550">
            <a:extLst>
              <a:ext uri="{FF2B5EF4-FFF2-40B4-BE49-F238E27FC236}">
                <a16:creationId xmlns:a16="http://schemas.microsoft.com/office/drawing/2014/main" id="{0B419072-0CCA-47A5-B216-22F2390029DD}"/>
              </a:ext>
            </a:extLst>
          </p:cNvPr>
          <p:cNvSpPr/>
          <p:nvPr/>
        </p:nvSpPr>
        <p:spPr>
          <a:xfrm>
            <a:off x="7359025" y="9311804"/>
            <a:ext cx="3561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SKU</a:t>
            </a:r>
          </a:p>
        </p:txBody>
      </p:sp>
      <p:sp>
        <p:nvSpPr>
          <p:cNvPr id="552" name="Isosceles Triangle 551">
            <a:extLst>
              <a:ext uri="{FF2B5EF4-FFF2-40B4-BE49-F238E27FC236}">
                <a16:creationId xmlns:a16="http://schemas.microsoft.com/office/drawing/2014/main" id="{4C69E083-803D-4360-9C06-642108C3E134}"/>
              </a:ext>
            </a:extLst>
          </p:cNvPr>
          <p:cNvSpPr/>
          <p:nvPr/>
        </p:nvSpPr>
        <p:spPr>
          <a:xfrm rot="5400000">
            <a:off x="7297135" y="9368022"/>
            <a:ext cx="105316" cy="9444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0F9594A4-5B96-46B5-AAC6-727689B0248E}"/>
              </a:ext>
            </a:extLst>
          </p:cNvPr>
          <p:cNvSpPr/>
          <p:nvPr/>
        </p:nvSpPr>
        <p:spPr>
          <a:xfrm>
            <a:off x="7279842" y="8289588"/>
            <a:ext cx="399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A3ECC684-60D2-431D-AFB7-30A349BE9A63}"/>
              </a:ext>
            </a:extLst>
          </p:cNvPr>
          <p:cNvSpPr/>
          <p:nvPr/>
        </p:nvSpPr>
        <p:spPr>
          <a:xfrm>
            <a:off x="7996134" y="9311804"/>
            <a:ext cx="8018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Notes location</a:t>
            </a:r>
          </a:p>
        </p:txBody>
      </p:sp>
      <p:sp>
        <p:nvSpPr>
          <p:cNvPr id="555" name="Isosceles Triangle 554">
            <a:extLst>
              <a:ext uri="{FF2B5EF4-FFF2-40B4-BE49-F238E27FC236}">
                <a16:creationId xmlns:a16="http://schemas.microsoft.com/office/drawing/2014/main" id="{916EACA4-971B-417E-A742-65BFED7B227D}"/>
              </a:ext>
            </a:extLst>
          </p:cNvPr>
          <p:cNvSpPr/>
          <p:nvPr/>
        </p:nvSpPr>
        <p:spPr>
          <a:xfrm rot="5400000">
            <a:off x="7934244" y="9368022"/>
            <a:ext cx="105316" cy="9444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BE290618-278D-4488-B40F-F53BECCC4654}"/>
              </a:ext>
            </a:extLst>
          </p:cNvPr>
          <p:cNvSpPr/>
          <p:nvPr/>
        </p:nvSpPr>
        <p:spPr>
          <a:xfrm>
            <a:off x="7241405" y="8032124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Available only with (</a:t>
            </a:r>
            <a:r>
              <a:rPr lang="en-US" sz="1000" b="1" dirty="0"/>
              <a:t>SKU</a:t>
            </a:r>
            <a:r>
              <a:rPr lang="en-US" sz="1000" dirty="0"/>
              <a:t>) 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95AAB360-3B0D-4F22-8B66-34DECCA4A46B}"/>
              </a:ext>
            </a:extLst>
          </p:cNvPr>
          <p:cNvSpPr/>
          <p:nvPr/>
        </p:nvSpPr>
        <p:spPr>
          <a:xfrm>
            <a:off x="8899550" y="9316228"/>
            <a:ext cx="5661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Add next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22DBFDE8-A51D-44ED-8590-53CF66C9A524}"/>
              </a:ext>
            </a:extLst>
          </p:cNvPr>
          <p:cNvSpPr/>
          <p:nvPr/>
        </p:nvSpPr>
        <p:spPr>
          <a:xfrm>
            <a:off x="9407895" y="9351719"/>
            <a:ext cx="154579" cy="1391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A7A3045F-20C4-4415-BE28-9B164D26E0FC}"/>
              </a:ext>
            </a:extLst>
          </p:cNvPr>
          <p:cNvSpPr txBox="1"/>
          <p:nvPr/>
        </p:nvSpPr>
        <p:spPr>
          <a:xfrm>
            <a:off x="9348041" y="925960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9CE323B6-E79E-4F61-A2C4-EA1A1F0A43B6}"/>
              </a:ext>
            </a:extLst>
          </p:cNvPr>
          <p:cNvGrpSpPr/>
          <p:nvPr/>
        </p:nvGrpSpPr>
        <p:grpSpPr>
          <a:xfrm>
            <a:off x="7914283" y="5844411"/>
            <a:ext cx="1559398" cy="233956"/>
            <a:chOff x="2184414" y="6126057"/>
            <a:chExt cx="1559398" cy="233956"/>
          </a:xfrm>
        </p:grpSpPr>
        <p:pic>
          <p:nvPicPr>
            <p:cNvPr id="565" name="Picture 564">
              <a:extLst>
                <a:ext uri="{FF2B5EF4-FFF2-40B4-BE49-F238E27FC236}">
                  <a16:creationId xmlns:a16="http://schemas.microsoft.com/office/drawing/2014/main" id="{ED115E3F-0133-4458-B5F8-33FB02283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566" name="Picture 565">
              <a:extLst>
                <a:ext uri="{FF2B5EF4-FFF2-40B4-BE49-F238E27FC236}">
                  <a16:creationId xmlns:a16="http://schemas.microsoft.com/office/drawing/2014/main" id="{B5481AFD-ADB7-4496-89E8-AC5ADEBD6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567" name="Picture 566">
              <a:extLst>
                <a:ext uri="{FF2B5EF4-FFF2-40B4-BE49-F238E27FC236}">
                  <a16:creationId xmlns:a16="http://schemas.microsoft.com/office/drawing/2014/main" id="{D6BC4A76-5D13-4348-A7BF-337D73733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568" name="Picture 567">
              <a:extLst>
                <a:ext uri="{FF2B5EF4-FFF2-40B4-BE49-F238E27FC236}">
                  <a16:creationId xmlns:a16="http://schemas.microsoft.com/office/drawing/2014/main" id="{310B4C21-BCE0-440C-80D1-8ADB735AE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37FA87-D0C9-431A-8DD3-20D8A6200ECF}"/>
              </a:ext>
            </a:extLst>
          </p:cNvPr>
          <p:cNvCxnSpPr>
            <a:cxnSpLocks/>
          </p:cNvCxnSpPr>
          <p:nvPr/>
        </p:nvCxnSpPr>
        <p:spPr>
          <a:xfrm flipH="1">
            <a:off x="9554005" y="4201673"/>
            <a:ext cx="760994" cy="1572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E243750-B50E-41CC-B22A-5F42F6779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7440" y="5881227"/>
            <a:ext cx="201988" cy="2221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AE9DF5-7CD9-4ECD-AE58-ED22F4609972}"/>
              </a:ext>
            </a:extLst>
          </p:cNvPr>
          <p:cNvSpPr txBox="1"/>
          <p:nvPr/>
        </p:nvSpPr>
        <p:spPr>
          <a:xfrm>
            <a:off x="10315575" y="3999272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Undo, redo, subscript (upper), bold, italic, special characters, bullets/numbering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E2C4F5-D2B1-43D0-8772-5CF6D626C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5805" y="5867126"/>
            <a:ext cx="190500" cy="209550"/>
          </a:xfrm>
          <a:prstGeom prst="rect">
            <a:avLst/>
          </a:prstGeom>
        </p:spPr>
      </p:pic>
      <p:pic>
        <p:nvPicPr>
          <p:cNvPr id="569" name="Picture 568">
            <a:extLst>
              <a:ext uri="{FF2B5EF4-FFF2-40B4-BE49-F238E27FC236}">
                <a16:creationId xmlns:a16="http://schemas.microsoft.com/office/drawing/2014/main" id="{A727AA43-F106-4CA0-8343-0E9ED7720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8556" y="7357457"/>
            <a:ext cx="201988" cy="222187"/>
          </a:xfrm>
          <a:prstGeom prst="rect">
            <a:avLst/>
          </a:prstGeom>
        </p:spPr>
      </p:pic>
      <p:pic>
        <p:nvPicPr>
          <p:cNvPr id="570" name="Picture 569">
            <a:extLst>
              <a:ext uri="{FF2B5EF4-FFF2-40B4-BE49-F238E27FC236}">
                <a16:creationId xmlns:a16="http://schemas.microsoft.com/office/drawing/2014/main" id="{A9EEFA01-4393-49DA-BF71-B1D6FDF2A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921" y="7343356"/>
            <a:ext cx="190500" cy="209550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710EEDC8-40FC-470C-A57D-29FCCB6EE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8556" y="8977344"/>
            <a:ext cx="201988" cy="222187"/>
          </a:xfrm>
          <a:prstGeom prst="rect">
            <a:avLst/>
          </a:prstGeom>
        </p:spPr>
      </p:pic>
      <p:pic>
        <p:nvPicPr>
          <p:cNvPr id="572" name="Picture 571">
            <a:extLst>
              <a:ext uri="{FF2B5EF4-FFF2-40B4-BE49-F238E27FC236}">
                <a16:creationId xmlns:a16="http://schemas.microsoft.com/office/drawing/2014/main" id="{F6126606-6DD8-4B12-A8FA-1E602D474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921" y="8963243"/>
            <a:ext cx="190500" cy="209550"/>
          </a:xfrm>
          <a:prstGeom prst="rect">
            <a:avLst/>
          </a:prstGeom>
        </p:spPr>
      </p:pic>
      <p:sp>
        <p:nvSpPr>
          <p:cNvPr id="573" name="Rectangle 572">
            <a:extLst>
              <a:ext uri="{FF2B5EF4-FFF2-40B4-BE49-F238E27FC236}">
                <a16:creationId xmlns:a16="http://schemas.microsoft.com/office/drawing/2014/main" id="{35940B53-5C2C-4E8E-B8F6-CFD926B88529}"/>
              </a:ext>
            </a:extLst>
          </p:cNvPr>
          <p:cNvSpPr/>
          <p:nvPr/>
        </p:nvSpPr>
        <p:spPr>
          <a:xfrm>
            <a:off x="1014064" y="4207451"/>
            <a:ext cx="2541759" cy="32229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F65B7637-CD5A-452F-A554-90CB67C8EB5A}"/>
              </a:ext>
            </a:extLst>
          </p:cNvPr>
          <p:cNvSpPr/>
          <p:nvPr/>
        </p:nvSpPr>
        <p:spPr>
          <a:xfrm>
            <a:off x="1049657" y="5283887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30422717-5ADB-4713-B5F5-B2ECCD3F01A4}"/>
              </a:ext>
            </a:extLst>
          </p:cNvPr>
          <p:cNvSpPr txBox="1"/>
          <p:nvPr/>
        </p:nvSpPr>
        <p:spPr>
          <a:xfrm>
            <a:off x="1862485" y="4662272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2F1BA6D8-93C0-43A8-9D1C-23F629CEE8E3}"/>
              </a:ext>
            </a:extLst>
          </p:cNvPr>
          <p:cNvSpPr txBox="1"/>
          <p:nvPr/>
        </p:nvSpPr>
        <p:spPr>
          <a:xfrm>
            <a:off x="1201863" y="4669386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E4A9D218-59D5-4F4D-81A0-AEB8A49569BB}"/>
              </a:ext>
            </a:extLst>
          </p:cNvPr>
          <p:cNvSpPr txBox="1"/>
          <p:nvPr/>
        </p:nvSpPr>
        <p:spPr>
          <a:xfrm>
            <a:off x="1863596" y="5238357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6577723A-9D7E-42D5-9576-DD661D98A474}"/>
              </a:ext>
            </a:extLst>
          </p:cNvPr>
          <p:cNvSpPr txBox="1"/>
          <p:nvPr/>
        </p:nvSpPr>
        <p:spPr>
          <a:xfrm>
            <a:off x="1197485" y="522512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4C2D6992-7314-4465-87BA-39BED1E1C77A}"/>
              </a:ext>
            </a:extLst>
          </p:cNvPr>
          <p:cNvSpPr/>
          <p:nvPr/>
        </p:nvSpPr>
        <p:spPr>
          <a:xfrm>
            <a:off x="1057933" y="4752096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5545B7B8-2D19-4012-9342-72F09D7B21BE}"/>
              </a:ext>
            </a:extLst>
          </p:cNvPr>
          <p:cNvGrpSpPr/>
          <p:nvPr/>
        </p:nvGrpSpPr>
        <p:grpSpPr>
          <a:xfrm>
            <a:off x="3150902" y="6940988"/>
            <a:ext cx="452811" cy="489410"/>
            <a:chOff x="3663082" y="5130920"/>
            <a:chExt cx="343364" cy="369332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9FC544BD-FF19-4994-B475-A5492B52CC09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0903188A-5C8E-4330-A51F-6B2270F635CD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85" name="Rectangle 584">
            <a:extLst>
              <a:ext uri="{FF2B5EF4-FFF2-40B4-BE49-F238E27FC236}">
                <a16:creationId xmlns:a16="http://schemas.microsoft.com/office/drawing/2014/main" id="{2A7BF8C8-1E4D-4C5E-A4D2-7CD2F0597B8F}"/>
              </a:ext>
            </a:extLst>
          </p:cNvPr>
          <p:cNvSpPr/>
          <p:nvPr/>
        </p:nvSpPr>
        <p:spPr>
          <a:xfrm>
            <a:off x="1185959" y="4648448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id="{FB1FF958-BF4F-4575-BC05-D1D878D140CA}"/>
              </a:ext>
            </a:extLst>
          </p:cNvPr>
          <p:cNvSpPr/>
          <p:nvPr/>
        </p:nvSpPr>
        <p:spPr>
          <a:xfrm>
            <a:off x="1838446" y="4649676"/>
            <a:ext cx="1716867" cy="46370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id="{0D27BE0E-76A3-41F9-ADC9-8785EFD3C38B}"/>
              </a:ext>
            </a:extLst>
          </p:cNvPr>
          <p:cNvSpPr/>
          <p:nvPr/>
        </p:nvSpPr>
        <p:spPr>
          <a:xfrm>
            <a:off x="1837968" y="5217181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2DA092AD-A286-4CE8-B0A3-CE02006478DB}"/>
              </a:ext>
            </a:extLst>
          </p:cNvPr>
          <p:cNvSpPr/>
          <p:nvPr/>
        </p:nvSpPr>
        <p:spPr>
          <a:xfrm>
            <a:off x="1201862" y="5216221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Isosceles Triangle 588">
            <a:extLst>
              <a:ext uri="{FF2B5EF4-FFF2-40B4-BE49-F238E27FC236}">
                <a16:creationId xmlns:a16="http://schemas.microsoft.com/office/drawing/2014/main" id="{C13D7D86-F32B-4C15-9757-E9853B00F8CA}"/>
              </a:ext>
            </a:extLst>
          </p:cNvPr>
          <p:cNvSpPr/>
          <p:nvPr/>
        </p:nvSpPr>
        <p:spPr>
          <a:xfrm rot="10800000">
            <a:off x="3409612" y="5308954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7FB4A51C-36FA-4178-A742-F2C8FBBA9571}"/>
              </a:ext>
            </a:extLst>
          </p:cNvPr>
          <p:cNvSpPr/>
          <p:nvPr/>
        </p:nvSpPr>
        <p:spPr>
          <a:xfrm>
            <a:off x="1011716" y="4272098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Isosceles Triangle 590">
            <a:extLst>
              <a:ext uri="{FF2B5EF4-FFF2-40B4-BE49-F238E27FC236}">
                <a16:creationId xmlns:a16="http://schemas.microsoft.com/office/drawing/2014/main" id="{377E9178-5532-4D5B-88BC-0542FB658CD7}"/>
              </a:ext>
            </a:extLst>
          </p:cNvPr>
          <p:cNvSpPr/>
          <p:nvPr/>
        </p:nvSpPr>
        <p:spPr>
          <a:xfrm rot="10800000">
            <a:off x="3407867" y="437355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8F51EE47-6CD3-4884-8096-A11DED8EB5A3}"/>
              </a:ext>
            </a:extLst>
          </p:cNvPr>
          <p:cNvSpPr txBox="1"/>
          <p:nvPr/>
        </p:nvSpPr>
        <p:spPr>
          <a:xfrm>
            <a:off x="1286714" y="4322253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EA493482-855C-4DC4-8B50-53F7F45BD2A8}"/>
              </a:ext>
            </a:extLst>
          </p:cNvPr>
          <p:cNvSpPr/>
          <p:nvPr/>
        </p:nvSpPr>
        <p:spPr>
          <a:xfrm>
            <a:off x="1219714" y="4298938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4" name="Picture 593">
            <a:extLst>
              <a:ext uri="{FF2B5EF4-FFF2-40B4-BE49-F238E27FC236}">
                <a16:creationId xmlns:a16="http://schemas.microsoft.com/office/drawing/2014/main" id="{2E148DEA-00F5-44B8-948F-EA0613ED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47" y="7096873"/>
            <a:ext cx="171124" cy="191993"/>
          </a:xfrm>
          <a:prstGeom prst="rect">
            <a:avLst/>
          </a:prstGeom>
        </p:spPr>
      </p:pic>
      <p:sp>
        <p:nvSpPr>
          <p:cNvPr id="595" name="Isosceles Triangle 594">
            <a:extLst>
              <a:ext uri="{FF2B5EF4-FFF2-40B4-BE49-F238E27FC236}">
                <a16:creationId xmlns:a16="http://schemas.microsoft.com/office/drawing/2014/main" id="{073D6CFC-B103-419B-8963-FE71AE4BE66F}"/>
              </a:ext>
            </a:extLst>
          </p:cNvPr>
          <p:cNvSpPr/>
          <p:nvPr/>
        </p:nvSpPr>
        <p:spPr>
          <a:xfrm rot="10800000">
            <a:off x="1071924" y="4387543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Isosceles Triangle 595">
            <a:extLst>
              <a:ext uri="{FF2B5EF4-FFF2-40B4-BE49-F238E27FC236}">
                <a16:creationId xmlns:a16="http://schemas.microsoft.com/office/drawing/2014/main" id="{01BF2726-C7DB-4DB5-A663-3677E0F611DF}"/>
              </a:ext>
            </a:extLst>
          </p:cNvPr>
          <p:cNvSpPr/>
          <p:nvPr/>
        </p:nvSpPr>
        <p:spPr>
          <a:xfrm rot="10800000">
            <a:off x="3405007" y="471768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457B94D9-CFB9-4DF3-9B90-89E9CB0AB653}"/>
              </a:ext>
            </a:extLst>
          </p:cNvPr>
          <p:cNvSpPr txBox="1"/>
          <p:nvPr/>
        </p:nvSpPr>
        <p:spPr>
          <a:xfrm>
            <a:off x="1865490" y="5864405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049A1F8F-F5C2-404D-9B7F-21209DEB58ED}"/>
              </a:ext>
            </a:extLst>
          </p:cNvPr>
          <p:cNvSpPr txBox="1"/>
          <p:nvPr/>
        </p:nvSpPr>
        <p:spPr>
          <a:xfrm>
            <a:off x="1200820" y="5854091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4F5FB2BE-A3C4-4932-B7E9-BBD985DD4CAF}"/>
              </a:ext>
            </a:extLst>
          </p:cNvPr>
          <p:cNvSpPr/>
          <p:nvPr/>
        </p:nvSpPr>
        <p:spPr>
          <a:xfrm>
            <a:off x="1069700" y="5924300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00" name="Isosceles Triangle 599">
            <a:extLst>
              <a:ext uri="{FF2B5EF4-FFF2-40B4-BE49-F238E27FC236}">
                <a16:creationId xmlns:a16="http://schemas.microsoft.com/office/drawing/2014/main" id="{191B7059-48CB-43DB-8948-5B48A757AF3F}"/>
              </a:ext>
            </a:extLst>
          </p:cNvPr>
          <p:cNvSpPr/>
          <p:nvPr/>
        </p:nvSpPr>
        <p:spPr>
          <a:xfrm rot="10800000">
            <a:off x="1048518" y="6580121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Isosceles Triangle 600">
            <a:extLst>
              <a:ext uri="{FF2B5EF4-FFF2-40B4-BE49-F238E27FC236}">
                <a16:creationId xmlns:a16="http://schemas.microsoft.com/office/drawing/2014/main" id="{E6F1A4A4-3926-4B60-9A17-F473214968FA}"/>
              </a:ext>
            </a:extLst>
          </p:cNvPr>
          <p:cNvSpPr/>
          <p:nvPr/>
        </p:nvSpPr>
        <p:spPr>
          <a:xfrm rot="10800000">
            <a:off x="3405683" y="590913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ECA65867-430B-4BCF-9617-9DC52B9C53DD}"/>
              </a:ext>
            </a:extLst>
          </p:cNvPr>
          <p:cNvSpPr/>
          <p:nvPr/>
        </p:nvSpPr>
        <p:spPr>
          <a:xfrm>
            <a:off x="1829560" y="5838831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Isosceles Triangle 602">
            <a:extLst>
              <a:ext uri="{FF2B5EF4-FFF2-40B4-BE49-F238E27FC236}">
                <a16:creationId xmlns:a16="http://schemas.microsoft.com/office/drawing/2014/main" id="{02DF5CD6-A53A-4789-80B7-29FE8394BF5D}"/>
              </a:ext>
            </a:extLst>
          </p:cNvPr>
          <p:cNvSpPr/>
          <p:nvPr/>
        </p:nvSpPr>
        <p:spPr>
          <a:xfrm rot="10800000">
            <a:off x="3398829" y="658509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BCAAB48D-C91A-4402-994D-07959AC13B98}"/>
              </a:ext>
            </a:extLst>
          </p:cNvPr>
          <p:cNvSpPr/>
          <p:nvPr/>
        </p:nvSpPr>
        <p:spPr>
          <a:xfrm>
            <a:off x="1211884" y="6514859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7CFD1CF2-C4FD-4B91-A717-D40616294B2F}"/>
              </a:ext>
            </a:extLst>
          </p:cNvPr>
          <p:cNvSpPr/>
          <p:nvPr/>
        </p:nvSpPr>
        <p:spPr>
          <a:xfrm>
            <a:off x="1836893" y="6514859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766A3D38-B353-4742-B473-DBA7D5CF0FAE}"/>
              </a:ext>
            </a:extLst>
          </p:cNvPr>
          <p:cNvCxnSpPr>
            <a:cxnSpLocks/>
          </p:cNvCxnSpPr>
          <p:nvPr/>
        </p:nvCxnSpPr>
        <p:spPr>
          <a:xfrm>
            <a:off x="1171528" y="6075606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TextBox 606">
            <a:extLst>
              <a:ext uri="{FF2B5EF4-FFF2-40B4-BE49-F238E27FC236}">
                <a16:creationId xmlns:a16="http://schemas.microsoft.com/office/drawing/2014/main" id="{AC3B204A-4151-4D7D-8198-55B7E79A5B92}"/>
              </a:ext>
            </a:extLst>
          </p:cNvPr>
          <p:cNvSpPr txBox="1"/>
          <p:nvPr/>
        </p:nvSpPr>
        <p:spPr>
          <a:xfrm>
            <a:off x="1287639" y="652269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608" name="TextBox 607">
            <a:extLst>
              <a:ext uri="{FF2B5EF4-FFF2-40B4-BE49-F238E27FC236}">
                <a16:creationId xmlns:a16="http://schemas.microsoft.com/office/drawing/2014/main" id="{2769B87A-B092-4459-BA4A-96A5C5004824}"/>
              </a:ext>
            </a:extLst>
          </p:cNvPr>
          <p:cNvSpPr txBox="1"/>
          <p:nvPr/>
        </p:nvSpPr>
        <p:spPr>
          <a:xfrm>
            <a:off x="1884151" y="6514859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1BBA2B62-C489-4E7A-BC0B-B10C6B25DA3C}"/>
              </a:ext>
            </a:extLst>
          </p:cNvPr>
          <p:cNvSpPr txBox="1"/>
          <p:nvPr/>
        </p:nvSpPr>
        <p:spPr>
          <a:xfrm>
            <a:off x="1868103" y="6194112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4C02A8F8-D360-4D0F-831B-2B569EBA2A5E}"/>
              </a:ext>
            </a:extLst>
          </p:cNvPr>
          <p:cNvSpPr txBox="1"/>
          <p:nvPr/>
        </p:nvSpPr>
        <p:spPr>
          <a:xfrm>
            <a:off x="1203433" y="618379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611" name="Isosceles Triangle 610">
            <a:extLst>
              <a:ext uri="{FF2B5EF4-FFF2-40B4-BE49-F238E27FC236}">
                <a16:creationId xmlns:a16="http://schemas.microsoft.com/office/drawing/2014/main" id="{CBF61942-02F7-4129-94E0-F2079991BE34}"/>
              </a:ext>
            </a:extLst>
          </p:cNvPr>
          <p:cNvSpPr/>
          <p:nvPr/>
        </p:nvSpPr>
        <p:spPr>
          <a:xfrm rot="10800000">
            <a:off x="3400922" y="623884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756DED64-CC29-4DFD-AA06-C2B2A80D6DD2}"/>
              </a:ext>
            </a:extLst>
          </p:cNvPr>
          <p:cNvSpPr/>
          <p:nvPr/>
        </p:nvSpPr>
        <p:spPr>
          <a:xfrm>
            <a:off x="1832173" y="6168538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EF25D1D6-A1A6-40B9-8F20-A8BD99F67823}"/>
              </a:ext>
            </a:extLst>
          </p:cNvPr>
          <p:cNvCxnSpPr>
            <a:cxnSpLocks/>
          </p:cNvCxnSpPr>
          <p:nvPr/>
        </p:nvCxnSpPr>
        <p:spPr>
          <a:xfrm>
            <a:off x="1174141" y="6405313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" name="Oval 613">
            <a:extLst>
              <a:ext uri="{FF2B5EF4-FFF2-40B4-BE49-F238E27FC236}">
                <a16:creationId xmlns:a16="http://schemas.microsoft.com/office/drawing/2014/main" id="{D339A5FE-D9D8-45C2-8C36-2733EBC9571B}"/>
              </a:ext>
            </a:extLst>
          </p:cNvPr>
          <p:cNvSpPr/>
          <p:nvPr/>
        </p:nvSpPr>
        <p:spPr>
          <a:xfrm>
            <a:off x="1054954" y="6252179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663" name="Picture 662">
            <a:extLst>
              <a:ext uri="{FF2B5EF4-FFF2-40B4-BE49-F238E27FC236}">
                <a16:creationId xmlns:a16="http://schemas.microsoft.com/office/drawing/2014/main" id="{7A8ABB8B-44C8-4BCD-89E5-2205A699A9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2278529" y="4917565"/>
            <a:ext cx="308804" cy="287241"/>
          </a:xfrm>
          <a:prstGeom prst="rect">
            <a:avLst/>
          </a:prstGeom>
        </p:spPr>
      </p:pic>
      <p:sp>
        <p:nvSpPr>
          <p:cNvPr id="723" name="Rectangle 722">
            <a:extLst>
              <a:ext uri="{FF2B5EF4-FFF2-40B4-BE49-F238E27FC236}">
                <a16:creationId xmlns:a16="http://schemas.microsoft.com/office/drawing/2014/main" id="{1D45F4A6-DE9A-4E40-8C4C-0B605F42F351}"/>
              </a:ext>
            </a:extLst>
          </p:cNvPr>
          <p:cNvSpPr/>
          <p:nvPr/>
        </p:nvSpPr>
        <p:spPr>
          <a:xfrm>
            <a:off x="1010121" y="8332013"/>
            <a:ext cx="2541759" cy="173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24" name="Isosceles Triangle 723">
            <a:extLst>
              <a:ext uri="{FF2B5EF4-FFF2-40B4-BE49-F238E27FC236}">
                <a16:creationId xmlns:a16="http://schemas.microsoft.com/office/drawing/2014/main" id="{7848F231-331A-4FBA-9471-C9E063BD72B4}"/>
              </a:ext>
            </a:extLst>
          </p:cNvPr>
          <p:cNvSpPr/>
          <p:nvPr/>
        </p:nvSpPr>
        <p:spPr>
          <a:xfrm rot="10800000">
            <a:off x="1053147" y="887646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Isosceles Triangle 725">
            <a:extLst>
              <a:ext uri="{FF2B5EF4-FFF2-40B4-BE49-F238E27FC236}">
                <a16:creationId xmlns:a16="http://schemas.microsoft.com/office/drawing/2014/main" id="{83257342-BB7B-487E-BBC0-652C33589CCE}"/>
              </a:ext>
            </a:extLst>
          </p:cNvPr>
          <p:cNvSpPr/>
          <p:nvPr/>
        </p:nvSpPr>
        <p:spPr>
          <a:xfrm rot="10800000">
            <a:off x="3396084" y="888143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id="{46CE271B-A84B-4654-BB8D-DED979E9561E}"/>
              </a:ext>
            </a:extLst>
          </p:cNvPr>
          <p:cNvSpPr/>
          <p:nvPr/>
        </p:nvSpPr>
        <p:spPr>
          <a:xfrm>
            <a:off x="1516452" y="8809577"/>
            <a:ext cx="496835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>
            <a:extLst>
              <a:ext uri="{FF2B5EF4-FFF2-40B4-BE49-F238E27FC236}">
                <a16:creationId xmlns:a16="http://schemas.microsoft.com/office/drawing/2014/main" id="{4FDC9081-D00A-4C09-929A-B40C5F2CC304}"/>
              </a:ext>
            </a:extLst>
          </p:cNvPr>
          <p:cNvSpPr/>
          <p:nvPr/>
        </p:nvSpPr>
        <p:spPr>
          <a:xfrm>
            <a:off x="2002306" y="8811201"/>
            <a:ext cx="1549574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E4F90C6F-A422-4444-AD45-797699945D8C}"/>
              </a:ext>
            </a:extLst>
          </p:cNvPr>
          <p:cNvSpPr txBox="1"/>
          <p:nvPr/>
        </p:nvSpPr>
        <p:spPr>
          <a:xfrm>
            <a:off x="1594496" y="8826575"/>
            <a:ext cx="370732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E98176D1-D585-407A-ADA5-1D6839C4A65A}"/>
              </a:ext>
            </a:extLst>
          </p:cNvPr>
          <p:cNvSpPr txBox="1"/>
          <p:nvPr/>
        </p:nvSpPr>
        <p:spPr>
          <a:xfrm>
            <a:off x="2056734" y="8819539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A8C7F508-0B9B-414B-A036-8124C83B8885}"/>
              </a:ext>
            </a:extLst>
          </p:cNvPr>
          <p:cNvSpPr/>
          <p:nvPr/>
        </p:nvSpPr>
        <p:spPr>
          <a:xfrm>
            <a:off x="1007773" y="8396661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Isosceles Triangle 731">
            <a:extLst>
              <a:ext uri="{FF2B5EF4-FFF2-40B4-BE49-F238E27FC236}">
                <a16:creationId xmlns:a16="http://schemas.microsoft.com/office/drawing/2014/main" id="{4171C059-849C-4EDB-8C2B-9C16E1B9FB86}"/>
              </a:ext>
            </a:extLst>
          </p:cNvPr>
          <p:cNvSpPr/>
          <p:nvPr/>
        </p:nvSpPr>
        <p:spPr>
          <a:xfrm rot="10800000">
            <a:off x="3403924" y="849811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TextBox 732">
            <a:extLst>
              <a:ext uri="{FF2B5EF4-FFF2-40B4-BE49-F238E27FC236}">
                <a16:creationId xmlns:a16="http://schemas.microsoft.com/office/drawing/2014/main" id="{6124E5CE-9B31-4A5A-81D3-C64DA8D25FE3}"/>
              </a:ext>
            </a:extLst>
          </p:cNvPr>
          <p:cNvSpPr txBox="1"/>
          <p:nvPr/>
        </p:nvSpPr>
        <p:spPr>
          <a:xfrm>
            <a:off x="1282771" y="8446816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734" name="Rectangle 733">
            <a:extLst>
              <a:ext uri="{FF2B5EF4-FFF2-40B4-BE49-F238E27FC236}">
                <a16:creationId xmlns:a16="http://schemas.microsoft.com/office/drawing/2014/main" id="{6DF231AE-5636-4767-BAB0-D6DA703ED034}"/>
              </a:ext>
            </a:extLst>
          </p:cNvPr>
          <p:cNvSpPr/>
          <p:nvPr/>
        </p:nvSpPr>
        <p:spPr>
          <a:xfrm>
            <a:off x="1215771" y="8423501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5" name="Picture 734">
            <a:extLst>
              <a:ext uri="{FF2B5EF4-FFF2-40B4-BE49-F238E27FC236}">
                <a16:creationId xmlns:a16="http://schemas.microsoft.com/office/drawing/2014/main" id="{48E3A3BC-C894-4916-94FE-28F7D75E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4" y="9659897"/>
            <a:ext cx="171124" cy="191993"/>
          </a:xfrm>
          <a:prstGeom prst="rect">
            <a:avLst/>
          </a:prstGeom>
        </p:spPr>
      </p:pic>
      <p:sp>
        <p:nvSpPr>
          <p:cNvPr id="736" name="Isosceles Triangle 735">
            <a:extLst>
              <a:ext uri="{FF2B5EF4-FFF2-40B4-BE49-F238E27FC236}">
                <a16:creationId xmlns:a16="http://schemas.microsoft.com/office/drawing/2014/main" id="{3BEA531E-195A-41A2-88FC-3B85AE5431CB}"/>
              </a:ext>
            </a:extLst>
          </p:cNvPr>
          <p:cNvSpPr/>
          <p:nvPr/>
        </p:nvSpPr>
        <p:spPr>
          <a:xfrm rot="10800000">
            <a:off x="1067981" y="851210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9" name="Picture 738">
            <a:extLst>
              <a:ext uri="{FF2B5EF4-FFF2-40B4-BE49-F238E27FC236}">
                <a16:creationId xmlns:a16="http://schemas.microsoft.com/office/drawing/2014/main" id="{74B87102-63DB-4575-B9FF-DE41840FA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507" y="8798651"/>
            <a:ext cx="270747" cy="268434"/>
          </a:xfrm>
          <a:prstGeom prst="rect">
            <a:avLst/>
          </a:prstGeom>
        </p:spPr>
      </p:pic>
      <p:sp>
        <p:nvSpPr>
          <p:cNvPr id="744" name="TextBox 743">
            <a:extLst>
              <a:ext uri="{FF2B5EF4-FFF2-40B4-BE49-F238E27FC236}">
                <a16:creationId xmlns:a16="http://schemas.microsoft.com/office/drawing/2014/main" id="{2BC87ECA-DA4D-4A59-820B-F6CCFB53DF42}"/>
              </a:ext>
            </a:extLst>
          </p:cNvPr>
          <p:cNvSpPr txBox="1"/>
          <p:nvPr/>
        </p:nvSpPr>
        <p:spPr>
          <a:xfrm>
            <a:off x="3165876" y="95617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id="{EDFA9AA5-8E41-423C-A6FC-B6681EBB8CCD}"/>
              </a:ext>
            </a:extLst>
          </p:cNvPr>
          <p:cNvSpPr/>
          <p:nvPr/>
        </p:nvSpPr>
        <p:spPr>
          <a:xfrm>
            <a:off x="2870539" y="9705254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7" name="Picture 746">
            <a:extLst>
              <a:ext uri="{FF2B5EF4-FFF2-40B4-BE49-F238E27FC236}">
                <a16:creationId xmlns:a16="http://schemas.microsoft.com/office/drawing/2014/main" id="{4231F526-C212-48E4-8AAC-5B08E32920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2808105" y="9897093"/>
            <a:ext cx="308804" cy="28724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41FBB6-A437-4961-B0D2-61792A049189}"/>
              </a:ext>
            </a:extLst>
          </p:cNvPr>
          <p:cNvCxnSpPr/>
          <p:nvPr/>
        </p:nvCxnSpPr>
        <p:spPr>
          <a:xfrm flipH="1" flipV="1">
            <a:off x="1706587" y="9214060"/>
            <a:ext cx="1019975" cy="563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" name="Rectangle 747">
            <a:extLst>
              <a:ext uri="{FF2B5EF4-FFF2-40B4-BE49-F238E27FC236}">
                <a16:creationId xmlns:a16="http://schemas.microsoft.com/office/drawing/2014/main" id="{E9692905-EB1C-4AE4-8F57-E259230F6D02}"/>
              </a:ext>
            </a:extLst>
          </p:cNvPr>
          <p:cNvSpPr/>
          <p:nvPr/>
        </p:nvSpPr>
        <p:spPr>
          <a:xfrm>
            <a:off x="3985486" y="4233912"/>
            <a:ext cx="2541759" cy="38813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49" name="Oval 748">
            <a:extLst>
              <a:ext uri="{FF2B5EF4-FFF2-40B4-BE49-F238E27FC236}">
                <a16:creationId xmlns:a16="http://schemas.microsoft.com/office/drawing/2014/main" id="{1A39AE9D-9FC9-45A3-B558-5CCDC186D623}"/>
              </a:ext>
            </a:extLst>
          </p:cNvPr>
          <p:cNvSpPr/>
          <p:nvPr/>
        </p:nvSpPr>
        <p:spPr>
          <a:xfrm>
            <a:off x="4013739" y="5834693"/>
            <a:ext cx="9144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91340CDA-51E8-4321-9785-5F4540D65A9B}"/>
              </a:ext>
            </a:extLst>
          </p:cNvPr>
          <p:cNvSpPr txBox="1"/>
          <p:nvPr/>
        </p:nvSpPr>
        <p:spPr>
          <a:xfrm>
            <a:off x="4833907" y="4688733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751" name="TextBox 750">
            <a:extLst>
              <a:ext uri="{FF2B5EF4-FFF2-40B4-BE49-F238E27FC236}">
                <a16:creationId xmlns:a16="http://schemas.microsoft.com/office/drawing/2014/main" id="{DA81376E-D4DB-4D53-866F-F9087855770E}"/>
              </a:ext>
            </a:extLst>
          </p:cNvPr>
          <p:cNvSpPr txBox="1"/>
          <p:nvPr/>
        </p:nvSpPr>
        <p:spPr>
          <a:xfrm>
            <a:off x="4173285" y="4695847"/>
            <a:ext cx="636778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F0038FDD-5412-4CB5-8496-424B51340AFB}"/>
              </a:ext>
            </a:extLst>
          </p:cNvPr>
          <p:cNvSpPr txBox="1"/>
          <p:nvPr/>
        </p:nvSpPr>
        <p:spPr>
          <a:xfrm>
            <a:off x="4827678" y="5789163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753" name="TextBox 752">
            <a:extLst>
              <a:ext uri="{FF2B5EF4-FFF2-40B4-BE49-F238E27FC236}">
                <a16:creationId xmlns:a16="http://schemas.microsoft.com/office/drawing/2014/main" id="{BB10B7B7-D04D-4E71-9658-36FF6D712019}"/>
              </a:ext>
            </a:extLst>
          </p:cNvPr>
          <p:cNvSpPr txBox="1"/>
          <p:nvPr/>
        </p:nvSpPr>
        <p:spPr>
          <a:xfrm>
            <a:off x="4161567" y="577593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754" name="Rectangle 753">
            <a:extLst>
              <a:ext uri="{FF2B5EF4-FFF2-40B4-BE49-F238E27FC236}">
                <a16:creationId xmlns:a16="http://schemas.microsoft.com/office/drawing/2014/main" id="{18929116-5A83-4C78-9A49-E2936CEBC2FC}"/>
              </a:ext>
            </a:extLst>
          </p:cNvPr>
          <p:cNvSpPr/>
          <p:nvPr/>
        </p:nvSpPr>
        <p:spPr>
          <a:xfrm>
            <a:off x="4029355" y="4778557"/>
            <a:ext cx="73152" cy="73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55" name="Group 754">
            <a:extLst>
              <a:ext uri="{FF2B5EF4-FFF2-40B4-BE49-F238E27FC236}">
                <a16:creationId xmlns:a16="http://schemas.microsoft.com/office/drawing/2014/main" id="{AD5CD57D-4837-4C43-84AE-BDC77E3969BF}"/>
              </a:ext>
            </a:extLst>
          </p:cNvPr>
          <p:cNvGrpSpPr/>
          <p:nvPr/>
        </p:nvGrpSpPr>
        <p:grpSpPr>
          <a:xfrm>
            <a:off x="6094643" y="7470527"/>
            <a:ext cx="452811" cy="489410"/>
            <a:chOff x="3663082" y="5130920"/>
            <a:chExt cx="343364" cy="369332"/>
          </a:xfrm>
        </p:grpSpPr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692D5905-FC02-477E-BB0C-301C5A1CA584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TextBox 756">
              <a:extLst>
                <a:ext uri="{FF2B5EF4-FFF2-40B4-BE49-F238E27FC236}">
                  <a16:creationId xmlns:a16="http://schemas.microsoft.com/office/drawing/2014/main" id="{C1977683-76A9-4BF6-B379-2E99CBE604D6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758" name="Rectangle 757">
            <a:extLst>
              <a:ext uri="{FF2B5EF4-FFF2-40B4-BE49-F238E27FC236}">
                <a16:creationId xmlns:a16="http://schemas.microsoft.com/office/drawing/2014/main" id="{14BD1386-48EC-4745-882B-753BD4F72E75}"/>
              </a:ext>
            </a:extLst>
          </p:cNvPr>
          <p:cNvSpPr/>
          <p:nvPr/>
        </p:nvSpPr>
        <p:spPr>
          <a:xfrm>
            <a:off x="4157381" y="4674909"/>
            <a:ext cx="63678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06AC3484-04A4-49AF-B9F7-90AF6E47BBA7}"/>
              </a:ext>
            </a:extLst>
          </p:cNvPr>
          <p:cNvSpPr/>
          <p:nvPr/>
        </p:nvSpPr>
        <p:spPr>
          <a:xfrm>
            <a:off x="4809868" y="4676137"/>
            <a:ext cx="1716867" cy="98163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>
            <a:extLst>
              <a:ext uri="{FF2B5EF4-FFF2-40B4-BE49-F238E27FC236}">
                <a16:creationId xmlns:a16="http://schemas.microsoft.com/office/drawing/2014/main" id="{264D3EB7-D071-47E7-8B09-5D259EDA8E5A}"/>
              </a:ext>
            </a:extLst>
          </p:cNvPr>
          <p:cNvSpPr/>
          <p:nvPr/>
        </p:nvSpPr>
        <p:spPr>
          <a:xfrm>
            <a:off x="4802050" y="5767987"/>
            <a:ext cx="1716603" cy="5095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>
            <a:extLst>
              <a:ext uri="{FF2B5EF4-FFF2-40B4-BE49-F238E27FC236}">
                <a16:creationId xmlns:a16="http://schemas.microsoft.com/office/drawing/2014/main" id="{0ADEDC9B-950D-40BF-A962-5CC4ECA25267}"/>
              </a:ext>
            </a:extLst>
          </p:cNvPr>
          <p:cNvSpPr/>
          <p:nvPr/>
        </p:nvSpPr>
        <p:spPr>
          <a:xfrm>
            <a:off x="4165944" y="5767027"/>
            <a:ext cx="635031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Isosceles Triangle 761">
            <a:extLst>
              <a:ext uri="{FF2B5EF4-FFF2-40B4-BE49-F238E27FC236}">
                <a16:creationId xmlns:a16="http://schemas.microsoft.com/office/drawing/2014/main" id="{53CFB7F3-F756-4963-8142-1503A7E368D9}"/>
              </a:ext>
            </a:extLst>
          </p:cNvPr>
          <p:cNvSpPr/>
          <p:nvPr/>
        </p:nvSpPr>
        <p:spPr>
          <a:xfrm rot="10800000">
            <a:off x="6373694" y="5859760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id="{DC99D9BE-0EE0-499F-B660-E165DF1071F4}"/>
              </a:ext>
            </a:extLst>
          </p:cNvPr>
          <p:cNvSpPr/>
          <p:nvPr/>
        </p:nvSpPr>
        <p:spPr>
          <a:xfrm>
            <a:off x="3983138" y="4298559"/>
            <a:ext cx="2551339" cy="313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Isosceles Triangle 763">
            <a:extLst>
              <a:ext uri="{FF2B5EF4-FFF2-40B4-BE49-F238E27FC236}">
                <a16:creationId xmlns:a16="http://schemas.microsoft.com/office/drawing/2014/main" id="{7BF02195-AF90-459B-8108-EAE155F4FE47}"/>
              </a:ext>
            </a:extLst>
          </p:cNvPr>
          <p:cNvSpPr/>
          <p:nvPr/>
        </p:nvSpPr>
        <p:spPr>
          <a:xfrm rot="10800000">
            <a:off x="6379289" y="440001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8D13936-7251-48BB-B349-3FD730AF9AE9}"/>
              </a:ext>
            </a:extLst>
          </p:cNvPr>
          <p:cNvSpPr txBox="1"/>
          <p:nvPr/>
        </p:nvSpPr>
        <p:spPr>
          <a:xfrm>
            <a:off x="4258136" y="4348714"/>
            <a:ext cx="847632" cy="224677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100" b="1" dirty="0"/>
              <a:t>LUMENS</a:t>
            </a:r>
          </a:p>
        </p:txBody>
      </p:sp>
      <p:sp>
        <p:nvSpPr>
          <p:cNvPr id="766" name="Rectangle 765">
            <a:extLst>
              <a:ext uri="{FF2B5EF4-FFF2-40B4-BE49-F238E27FC236}">
                <a16:creationId xmlns:a16="http://schemas.microsoft.com/office/drawing/2014/main" id="{51D52388-5239-4D00-9D7D-1BA19AE90084}"/>
              </a:ext>
            </a:extLst>
          </p:cNvPr>
          <p:cNvSpPr/>
          <p:nvPr/>
        </p:nvSpPr>
        <p:spPr>
          <a:xfrm>
            <a:off x="4191136" y="4325399"/>
            <a:ext cx="1796650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7" name="Picture 766">
            <a:extLst>
              <a:ext uri="{FF2B5EF4-FFF2-40B4-BE49-F238E27FC236}">
                <a16:creationId xmlns:a16="http://schemas.microsoft.com/office/drawing/2014/main" id="{CAB303C8-202A-465B-ACAD-C9C3E2BBA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288" y="7626412"/>
            <a:ext cx="171124" cy="191993"/>
          </a:xfrm>
          <a:prstGeom prst="rect">
            <a:avLst/>
          </a:prstGeom>
        </p:spPr>
      </p:pic>
      <p:sp>
        <p:nvSpPr>
          <p:cNvPr id="768" name="Isosceles Triangle 767">
            <a:extLst>
              <a:ext uri="{FF2B5EF4-FFF2-40B4-BE49-F238E27FC236}">
                <a16:creationId xmlns:a16="http://schemas.microsoft.com/office/drawing/2014/main" id="{AD83C8AF-7CDC-45C2-BDBD-813C7D4642CA}"/>
              </a:ext>
            </a:extLst>
          </p:cNvPr>
          <p:cNvSpPr/>
          <p:nvPr/>
        </p:nvSpPr>
        <p:spPr>
          <a:xfrm rot="10800000">
            <a:off x="4043346" y="4414004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Isosceles Triangle 768">
            <a:extLst>
              <a:ext uri="{FF2B5EF4-FFF2-40B4-BE49-F238E27FC236}">
                <a16:creationId xmlns:a16="http://schemas.microsoft.com/office/drawing/2014/main" id="{B4A82281-D144-44BC-9667-F34BCAD8184F}"/>
              </a:ext>
            </a:extLst>
          </p:cNvPr>
          <p:cNvSpPr/>
          <p:nvPr/>
        </p:nvSpPr>
        <p:spPr>
          <a:xfrm rot="10800000">
            <a:off x="6376429" y="474414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7502A11A-A86E-4118-8D2A-B1836A358DB8}"/>
              </a:ext>
            </a:extLst>
          </p:cNvPr>
          <p:cNvSpPr txBox="1"/>
          <p:nvPr/>
        </p:nvSpPr>
        <p:spPr>
          <a:xfrm>
            <a:off x="4846213" y="6431882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2750B098-6E44-4BF9-A6A5-E0A3061F91DD}"/>
              </a:ext>
            </a:extLst>
          </p:cNvPr>
          <p:cNvSpPr txBox="1"/>
          <p:nvPr/>
        </p:nvSpPr>
        <p:spPr>
          <a:xfrm>
            <a:off x="4181543" y="642156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_</a:t>
            </a:r>
          </a:p>
        </p:txBody>
      </p:sp>
      <p:sp>
        <p:nvSpPr>
          <p:cNvPr id="774" name="Rectangle 773">
            <a:extLst>
              <a:ext uri="{FF2B5EF4-FFF2-40B4-BE49-F238E27FC236}">
                <a16:creationId xmlns:a16="http://schemas.microsoft.com/office/drawing/2014/main" id="{57E28BE7-E0DA-4955-8E60-1564AD310409}"/>
              </a:ext>
            </a:extLst>
          </p:cNvPr>
          <p:cNvSpPr/>
          <p:nvPr/>
        </p:nvSpPr>
        <p:spPr>
          <a:xfrm>
            <a:off x="4050423" y="6491777"/>
            <a:ext cx="73152" cy="73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75" name="Isosceles Triangle 774">
            <a:extLst>
              <a:ext uri="{FF2B5EF4-FFF2-40B4-BE49-F238E27FC236}">
                <a16:creationId xmlns:a16="http://schemas.microsoft.com/office/drawing/2014/main" id="{BD4DFC43-D7C7-43D9-A351-51E6823A6DF0}"/>
              </a:ext>
            </a:extLst>
          </p:cNvPr>
          <p:cNvSpPr/>
          <p:nvPr/>
        </p:nvSpPr>
        <p:spPr>
          <a:xfrm rot="10800000">
            <a:off x="4029241" y="7147598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Isosceles Triangle 775">
            <a:extLst>
              <a:ext uri="{FF2B5EF4-FFF2-40B4-BE49-F238E27FC236}">
                <a16:creationId xmlns:a16="http://schemas.microsoft.com/office/drawing/2014/main" id="{3A7CFF68-A6DD-4582-9CDA-0C29D76E8BC8}"/>
              </a:ext>
            </a:extLst>
          </p:cNvPr>
          <p:cNvSpPr/>
          <p:nvPr/>
        </p:nvSpPr>
        <p:spPr>
          <a:xfrm rot="10800000">
            <a:off x="6386406" y="647661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Rectangle 776">
            <a:extLst>
              <a:ext uri="{FF2B5EF4-FFF2-40B4-BE49-F238E27FC236}">
                <a16:creationId xmlns:a16="http://schemas.microsoft.com/office/drawing/2014/main" id="{AACEB283-C591-41E9-B61C-17EE483FB19E}"/>
              </a:ext>
            </a:extLst>
          </p:cNvPr>
          <p:cNvSpPr/>
          <p:nvPr/>
        </p:nvSpPr>
        <p:spPr>
          <a:xfrm>
            <a:off x="4810283" y="6406308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Isosceles Triangle 777">
            <a:extLst>
              <a:ext uri="{FF2B5EF4-FFF2-40B4-BE49-F238E27FC236}">
                <a16:creationId xmlns:a16="http://schemas.microsoft.com/office/drawing/2014/main" id="{4BED5B2A-DC40-4784-AD6E-5BE1A2EE20DA}"/>
              </a:ext>
            </a:extLst>
          </p:cNvPr>
          <p:cNvSpPr/>
          <p:nvPr/>
        </p:nvSpPr>
        <p:spPr>
          <a:xfrm rot="10800000">
            <a:off x="6379552" y="715256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Rectangle 778">
            <a:extLst>
              <a:ext uri="{FF2B5EF4-FFF2-40B4-BE49-F238E27FC236}">
                <a16:creationId xmlns:a16="http://schemas.microsoft.com/office/drawing/2014/main" id="{ACFE3149-29A0-49E6-9DE9-6FFE871C0915}"/>
              </a:ext>
            </a:extLst>
          </p:cNvPr>
          <p:cNvSpPr/>
          <p:nvPr/>
        </p:nvSpPr>
        <p:spPr>
          <a:xfrm>
            <a:off x="4192607" y="7082336"/>
            <a:ext cx="622573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Rectangle 779">
            <a:extLst>
              <a:ext uri="{FF2B5EF4-FFF2-40B4-BE49-F238E27FC236}">
                <a16:creationId xmlns:a16="http://schemas.microsoft.com/office/drawing/2014/main" id="{0436D616-DD04-4E00-8581-891865B4090C}"/>
              </a:ext>
            </a:extLst>
          </p:cNvPr>
          <p:cNvSpPr/>
          <p:nvPr/>
        </p:nvSpPr>
        <p:spPr>
          <a:xfrm>
            <a:off x="4817616" y="7082336"/>
            <a:ext cx="1710358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id="{921E7D1E-79AA-4CC9-9A88-16F83D29C013}"/>
              </a:ext>
            </a:extLst>
          </p:cNvPr>
          <p:cNvCxnSpPr>
            <a:cxnSpLocks/>
          </p:cNvCxnSpPr>
          <p:nvPr/>
        </p:nvCxnSpPr>
        <p:spPr>
          <a:xfrm>
            <a:off x="4152251" y="6643083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" name="TextBox 781">
            <a:extLst>
              <a:ext uri="{FF2B5EF4-FFF2-40B4-BE49-F238E27FC236}">
                <a16:creationId xmlns:a16="http://schemas.microsoft.com/office/drawing/2014/main" id="{BDF361D8-F54F-49CF-848B-05AD9E514FDE}"/>
              </a:ext>
            </a:extLst>
          </p:cNvPr>
          <p:cNvSpPr txBox="1"/>
          <p:nvPr/>
        </p:nvSpPr>
        <p:spPr>
          <a:xfrm>
            <a:off x="4268362" y="709017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783" name="TextBox 782">
            <a:extLst>
              <a:ext uri="{FF2B5EF4-FFF2-40B4-BE49-F238E27FC236}">
                <a16:creationId xmlns:a16="http://schemas.microsoft.com/office/drawing/2014/main" id="{D0EC83AB-7A24-4B76-882E-B9203C0D6CC0}"/>
              </a:ext>
            </a:extLst>
          </p:cNvPr>
          <p:cNvSpPr txBox="1"/>
          <p:nvPr/>
        </p:nvSpPr>
        <p:spPr>
          <a:xfrm>
            <a:off x="4864874" y="7082336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784" name="TextBox 783">
            <a:extLst>
              <a:ext uri="{FF2B5EF4-FFF2-40B4-BE49-F238E27FC236}">
                <a16:creationId xmlns:a16="http://schemas.microsoft.com/office/drawing/2014/main" id="{9CA30C88-FD8C-4E38-84C0-B6D26246BB50}"/>
              </a:ext>
            </a:extLst>
          </p:cNvPr>
          <p:cNvSpPr txBox="1"/>
          <p:nvPr/>
        </p:nvSpPr>
        <p:spPr>
          <a:xfrm>
            <a:off x="4848826" y="6761589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785" name="TextBox 784">
            <a:extLst>
              <a:ext uri="{FF2B5EF4-FFF2-40B4-BE49-F238E27FC236}">
                <a16:creationId xmlns:a16="http://schemas.microsoft.com/office/drawing/2014/main" id="{A12EA1C8-E107-41A6-B0CC-8B1982E1E867}"/>
              </a:ext>
            </a:extLst>
          </p:cNvPr>
          <p:cNvSpPr txBox="1"/>
          <p:nvPr/>
        </p:nvSpPr>
        <p:spPr>
          <a:xfrm>
            <a:off x="4184156" y="675127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786" name="Isosceles Triangle 785">
            <a:extLst>
              <a:ext uri="{FF2B5EF4-FFF2-40B4-BE49-F238E27FC236}">
                <a16:creationId xmlns:a16="http://schemas.microsoft.com/office/drawing/2014/main" id="{B6BF5BD9-E3E5-4351-BB45-AD1268964612}"/>
              </a:ext>
            </a:extLst>
          </p:cNvPr>
          <p:cNvSpPr/>
          <p:nvPr/>
        </p:nvSpPr>
        <p:spPr>
          <a:xfrm rot="10800000">
            <a:off x="6381645" y="680631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>
            <a:extLst>
              <a:ext uri="{FF2B5EF4-FFF2-40B4-BE49-F238E27FC236}">
                <a16:creationId xmlns:a16="http://schemas.microsoft.com/office/drawing/2014/main" id="{BC4076B5-44A7-4E2E-AA43-9BEC294A78EB}"/>
              </a:ext>
            </a:extLst>
          </p:cNvPr>
          <p:cNvSpPr/>
          <p:nvPr/>
        </p:nvSpPr>
        <p:spPr>
          <a:xfrm>
            <a:off x="4812896" y="6736015"/>
            <a:ext cx="1716867" cy="2418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C5398003-873F-4DA8-86CF-5AC15B1D46D2}"/>
              </a:ext>
            </a:extLst>
          </p:cNvPr>
          <p:cNvCxnSpPr>
            <a:cxnSpLocks/>
          </p:cNvCxnSpPr>
          <p:nvPr/>
        </p:nvCxnSpPr>
        <p:spPr>
          <a:xfrm>
            <a:off x="4154864" y="6972790"/>
            <a:ext cx="628740" cy="1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9" name="Oval 788">
            <a:extLst>
              <a:ext uri="{FF2B5EF4-FFF2-40B4-BE49-F238E27FC236}">
                <a16:creationId xmlns:a16="http://schemas.microsoft.com/office/drawing/2014/main" id="{BE491619-2465-4998-BD9B-7C468C341ACA}"/>
              </a:ext>
            </a:extLst>
          </p:cNvPr>
          <p:cNvSpPr/>
          <p:nvPr/>
        </p:nvSpPr>
        <p:spPr>
          <a:xfrm>
            <a:off x="4035677" y="6819656"/>
            <a:ext cx="91440" cy="91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790" name="Picture 789">
            <a:extLst>
              <a:ext uri="{FF2B5EF4-FFF2-40B4-BE49-F238E27FC236}">
                <a16:creationId xmlns:a16="http://schemas.microsoft.com/office/drawing/2014/main" id="{84D097B1-0383-4A3C-B8A1-9CD4CA06F2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55" b="86894" l="10000" r="90000">
                        <a14:foregroundMark x1="42073" y1="74051" x2="42073" y2="74051"/>
                        <a14:foregroundMark x1="54268" y1="76582" x2="54268" y2="76582"/>
                        <a14:foregroundMark x1="51829" y1="61392" x2="51829" y2="6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3451"/>
          <a:stretch/>
        </p:blipFill>
        <p:spPr>
          <a:xfrm>
            <a:off x="6315918" y="5973825"/>
            <a:ext cx="308804" cy="287241"/>
          </a:xfrm>
          <a:prstGeom prst="rect">
            <a:avLst/>
          </a:prstGeom>
        </p:spPr>
      </p:pic>
      <p:grpSp>
        <p:nvGrpSpPr>
          <p:cNvPr id="791" name="Group 790">
            <a:extLst>
              <a:ext uri="{FF2B5EF4-FFF2-40B4-BE49-F238E27FC236}">
                <a16:creationId xmlns:a16="http://schemas.microsoft.com/office/drawing/2014/main" id="{F1B76470-7806-430A-ABB7-1944FE09534D}"/>
              </a:ext>
            </a:extLst>
          </p:cNvPr>
          <p:cNvGrpSpPr/>
          <p:nvPr/>
        </p:nvGrpSpPr>
        <p:grpSpPr>
          <a:xfrm>
            <a:off x="4819332" y="5386451"/>
            <a:ext cx="1559398" cy="233956"/>
            <a:chOff x="2184414" y="6126057"/>
            <a:chExt cx="1559398" cy="233956"/>
          </a:xfrm>
        </p:grpSpPr>
        <p:pic>
          <p:nvPicPr>
            <p:cNvPr id="792" name="Picture 791">
              <a:extLst>
                <a:ext uri="{FF2B5EF4-FFF2-40B4-BE49-F238E27FC236}">
                  <a16:creationId xmlns:a16="http://schemas.microsoft.com/office/drawing/2014/main" id="{8D269A7F-408B-414E-82C5-67C952F29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793" name="Picture 792">
              <a:extLst>
                <a:ext uri="{FF2B5EF4-FFF2-40B4-BE49-F238E27FC236}">
                  <a16:creationId xmlns:a16="http://schemas.microsoft.com/office/drawing/2014/main" id="{AC16F6A7-8545-4C5B-AFD8-0C88F04B7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794" name="Picture 793">
              <a:extLst>
                <a:ext uri="{FF2B5EF4-FFF2-40B4-BE49-F238E27FC236}">
                  <a16:creationId xmlns:a16="http://schemas.microsoft.com/office/drawing/2014/main" id="{56FA52F1-EED0-4212-BA11-AC678305B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795" name="Picture 794">
              <a:extLst>
                <a:ext uri="{FF2B5EF4-FFF2-40B4-BE49-F238E27FC236}">
                  <a16:creationId xmlns:a16="http://schemas.microsoft.com/office/drawing/2014/main" id="{4403664E-C9EA-40F2-A4FC-D84D2F4F8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pic>
        <p:nvPicPr>
          <p:cNvPr id="796" name="Picture 795">
            <a:extLst>
              <a:ext uri="{FF2B5EF4-FFF2-40B4-BE49-F238E27FC236}">
                <a16:creationId xmlns:a16="http://schemas.microsoft.com/office/drawing/2014/main" id="{C8D0B26A-53D3-4A1F-BD31-DFBB73469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2489" y="5423267"/>
            <a:ext cx="201988" cy="222187"/>
          </a:xfrm>
          <a:prstGeom prst="rect">
            <a:avLst/>
          </a:prstGeom>
        </p:spPr>
      </p:pic>
      <p:pic>
        <p:nvPicPr>
          <p:cNvPr id="797" name="Picture 796">
            <a:extLst>
              <a:ext uri="{FF2B5EF4-FFF2-40B4-BE49-F238E27FC236}">
                <a16:creationId xmlns:a16="http://schemas.microsoft.com/office/drawing/2014/main" id="{E07F9A88-FCE5-4D9A-B3C9-FDA14AAD3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854" y="5409166"/>
            <a:ext cx="190500" cy="209550"/>
          </a:xfrm>
          <a:prstGeom prst="rect">
            <a:avLst/>
          </a:prstGeom>
        </p:spPr>
      </p:pic>
      <p:sp>
        <p:nvSpPr>
          <p:cNvPr id="798" name="Arrow: Right 797">
            <a:extLst>
              <a:ext uri="{FF2B5EF4-FFF2-40B4-BE49-F238E27FC236}">
                <a16:creationId xmlns:a16="http://schemas.microsoft.com/office/drawing/2014/main" id="{128B92D7-BC63-4223-80B9-0AA66A37B9A6}"/>
              </a:ext>
            </a:extLst>
          </p:cNvPr>
          <p:cNvSpPr/>
          <p:nvPr/>
        </p:nvSpPr>
        <p:spPr>
          <a:xfrm>
            <a:off x="3608149" y="5582647"/>
            <a:ext cx="341799" cy="399191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Arrow: Right 798">
            <a:extLst>
              <a:ext uri="{FF2B5EF4-FFF2-40B4-BE49-F238E27FC236}">
                <a16:creationId xmlns:a16="http://schemas.microsoft.com/office/drawing/2014/main" id="{7924AEF5-CE1D-4E89-9BAF-F3FE97D1CF86}"/>
              </a:ext>
            </a:extLst>
          </p:cNvPr>
          <p:cNvSpPr/>
          <p:nvPr/>
        </p:nvSpPr>
        <p:spPr>
          <a:xfrm>
            <a:off x="6644100" y="5635679"/>
            <a:ext cx="341799" cy="399191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39F42C-19F4-4D55-8C65-593D06FE3BE6}"/>
              </a:ext>
            </a:extLst>
          </p:cNvPr>
          <p:cNvCxnSpPr/>
          <p:nvPr/>
        </p:nvCxnSpPr>
        <p:spPr>
          <a:xfrm>
            <a:off x="3116909" y="4987707"/>
            <a:ext cx="1988859" cy="21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ABEDE1-C6D2-4048-8038-82469A07300D}"/>
              </a:ext>
            </a:extLst>
          </p:cNvPr>
          <p:cNvCxnSpPr>
            <a:stCxn id="790" idx="0"/>
          </p:cNvCxnSpPr>
          <p:nvPr/>
        </p:nvCxnSpPr>
        <p:spPr>
          <a:xfrm>
            <a:off x="6470320" y="5973825"/>
            <a:ext cx="1164059" cy="124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2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CABCF-8ADF-4DF9-95CB-88EF26BA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/>
          <a:stretch/>
        </p:blipFill>
        <p:spPr>
          <a:xfrm>
            <a:off x="1347538" y="3247742"/>
            <a:ext cx="12151894" cy="6343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7239" y="2631998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36237" y="2702083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04" y="2743725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91060" y="2742025"/>
            <a:ext cx="151896" cy="1103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8470" y="2739563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6030" y="2661771"/>
            <a:ext cx="278105" cy="267571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5072904" y="2606951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639" y="2871646"/>
            <a:ext cx="151896" cy="110385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9098260D-6558-4604-A973-D2E393D91597}"/>
              </a:ext>
            </a:extLst>
          </p:cNvPr>
          <p:cNvSpPr txBox="1"/>
          <p:nvPr/>
        </p:nvSpPr>
        <p:spPr>
          <a:xfrm>
            <a:off x="7046189" y="2687336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6212" y="2818576"/>
            <a:ext cx="151896" cy="110385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598F914-AD9C-4D0F-A833-DA2D1676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r="4027"/>
          <a:stretch/>
        </p:blipFill>
        <p:spPr>
          <a:xfrm>
            <a:off x="3440407" y="3277850"/>
            <a:ext cx="550151" cy="6294534"/>
          </a:xfrm>
          <a:prstGeom prst="rect">
            <a:avLst/>
          </a:prstGeom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02050" y="2575176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785" y="2682331"/>
            <a:ext cx="151896" cy="110385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9192626" y="2809670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826109" y="2756703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5379" y="2871646"/>
            <a:ext cx="151896" cy="110385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1692" y="2767734"/>
            <a:ext cx="151896" cy="11038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523448" y="2661600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96" y="2896320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655" y="3057380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7990" y="1721911"/>
            <a:ext cx="13716000" cy="310551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649" y="3040373"/>
            <a:ext cx="723900" cy="23812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C99A435-E420-4D53-9A16-1A9AB13F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372" y="3109886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487" y="3088749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1692" y="3120799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4923" y="3113074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903" y="3113602"/>
            <a:ext cx="723900" cy="238125"/>
          </a:xfrm>
          <a:prstGeom prst="rect">
            <a:avLst/>
          </a:prstGeom>
        </p:spPr>
      </p:pic>
      <p:pic>
        <p:nvPicPr>
          <p:cNvPr id="641" name="Picture 640">
            <a:extLst>
              <a:ext uri="{FF2B5EF4-FFF2-40B4-BE49-F238E27FC236}">
                <a16:creationId xmlns:a16="http://schemas.microsoft.com/office/drawing/2014/main" id="{FDD4C8E4-C526-44A5-B147-9BCCF204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9644" y="2792572"/>
            <a:ext cx="151896" cy="110385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6A3A368F-0629-4707-8EB3-BEBEAE851964}"/>
              </a:ext>
            </a:extLst>
          </p:cNvPr>
          <p:cNvSpPr txBox="1"/>
          <p:nvPr/>
        </p:nvSpPr>
        <p:spPr>
          <a:xfrm>
            <a:off x="6973660" y="22075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58BDB34C-E7DA-4BF7-9217-5F20F7926CAC}"/>
              </a:ext>
            </a:extLst>
          </p:cNvPr>
          <p:cNvSpPr txBox="1"/>
          <p:nvPr/>
        </p:nvSpPr>
        <p:spPr>
          <a:xfrm>
            <a:off x="5748433" y="220680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CF3E0D03-90EC-430B-B350-82AA571ADCFC}"/>
              </a:ext>
            </a:extLst>
          </p:cNvPr>
          <p:cNvSpPr txBox="1"/>
          <p:nvPr/>
        </p:nvSpPr>
        <p:spPr>
          <a:xfrm>
            <a:off x="5012563" y="220334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624EFEC-FDBE-4ABF-9921-7FAB00457429}"/>
              </a:ext>
            </a:extLst>
          </p:cNvPr>
          <p:cNvSpPr txBox="1"/>
          <p:nvPr/>
        </p:nvSpPr>
        <p:spPr>
          <a:xfrm>
            <a:off x="9100969" y="221146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83E7602-4D93-4774-8AD7-11AC213DD855}"/>
              </a:ext>
            </a:extLst>
          </p:cNvPr>
          <p:cNvSpPr txBox="1"/>
          <p:nvPr/>
        </p:nvSpPr>
        <p:spPr>
          <a:xfrm>
            <a:off x="10694346" y="223205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FC56C38-82AB-4ADD-9C56-8CFCD5DF6C78}"/>
              </a:ext>
            </a:extLst>
          </p:cNvPr>
          <p:cNvSpPr txBox="1"/>
          <p:nvPr/>
        </p:nvSpPr>
        <p:spPr>
          <a:xfrm>
            <a:off x="11283701" y="224408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A65F4-A5C5-4E0C-B55F-5770CBC51770}"/>
              </a:ext>
            </a:extLst>
          </p:cNvPr>
          <p:cNvSpPr txBox="1"/>
          <p:nvPr/>
        </p:nvSpPr>
        <p:spPr>
          <a:xfrm>
            <a:off x="213682" y="287558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Manufacturers page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9FCF321F-429F-43AC-B030-72915211DA74}"/>
              </a:ext>
            </a:extLst>
          </p:cNvPr>
          <p:cNvSpPr txBox="1"/>
          <p:nvPr/>
        </p:nvSpPr>
        <p:spPr>
          <a:xfrm>
            <a:off x="6815063" y="200749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20/ 4380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D896A861-B87E-41DB-BB90-3881B000BB68}"/>
              </a:ext>
            </a:extLst>
          </p:cNvPr>
          <p:cNvSpPr txBox="1"/>
          <p:nvPr/>
        </p:nvSpPr>
        <p:spPr>
          <a:xfrm>
            <a:off x="8404692" y="223197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DD98A104-1958-4CDA-9F3F-E411795A5CF9}"/>
              </a:ext>
            </a:extLst>
          </p:cNvPr>
          <p:cNvSpPr txBox="1"/>
          <p:nvPr/>
        </p:nvSpPr>
        <p:spPr>
          <a:xfrm>
            <a:off x="8393373" y="200699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F5D6D0B2-4535-4AC3-B9D7-E3FD3627654D}"/>
              </a:ext>
            </a:extLst>
          </p:cNvPr>
          <p:cNvSpPr txBox="1"/>
          <p:nvPr/>
        </p:nvSpPr>
        <p:spPr>
          <a:xfrm>
            <a:off x="9116748" y="200632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409CF6AF-1FB5-48FE-9A8D-07BBCA2D5CF4}"/>
              </a:ext>
            </a:extLst>
          </p:cNvPr>
          <p:cNvSpPr txBox="1"/>
          <p:nvPr/>
        </p:nvSpPr>
        <p:spPr>
          <a:xfrm>
            <a:off x="10802718" y="204873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</a:t>
            </a: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BC709E54-9DE2-4501-8A6A-8821D4797039}"/>
              </a:ext>
            </a:extLst>
          </p:cNvPr>
          <p:cNvSpPr txBox="1"/>
          <p:nvPr/>
        </p:nvSpPr>
        <p:spPr>
          <a:xfrm>
            <a:off x="10654558" y="491972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3B0BEF93-8017-4C82-9EAD-6D8FB13B1583}"/>
              </a:ext>
            </a:extLst>
          </p:cNvPr>
          <p:cNvSpPr txBox="1"/>
          <p:nvPr/>
        </p:nvSpPr>
        <p:spPr>
          <a:xfrm>
            <a:off x="11242955" y="491972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D236C08A-1624-43EE-B24C-8B74EB51933A}"/>
              </a:ext>
            </a:extLst>
          </p:cNvPr>
          <p:cNvSpPr/>
          <p:nvPr/>
        </p:nvSpPr>
        <p:spPr>
          <a:xfrm>
            <a:off x="5049353" y="445770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id="{4A561260-E33A-4C2A-987C-87C2A19DA8C4}"/>
              </a:ext>
            </a:extLst>
          </p:cNvPr>
          <p:cNvSpPr txBox="1"/>
          <p:nvPr/>
        </p:nvSpPr>
        <p:spPr>
          <a:xfrm>
            <a:off x="4937125" y="492849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61" name="Rectangle 760">
            <a:extLst>
              <a:ext uri="{FF2B5EF4-FFF2-40B4-BE49-F238E27FC236}">
                <a16:creationId xmlns:a16="http://schemas.microsoft.com/office/drawing/2014/main" id="{CBDE1F45-D708-4A19-A981-F5979F481370}"/>
              </a:ext>
            </a:extLst>
          </p:cNvPr>
          <p:cNvSpPr/>
          <p:nvPr/>
        </p:nvSpPr>
        <p:spPr>
          <a:xfrm>
            <a:off x="7136995" y="4468583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E435A1CD-7518-4B6B-A3E5-3ACD88F056F3}"/>
              </a:ext>
            </a:extLst>
          </p:cNvPr>
          <p:cNvSpPr txBox="1"/>
          <p:nvPr/>
        </p:nvSpPr>
        <p:spPr>
          <a:xfrm>
            <a:off x="7024767" y="49393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id="{1B7BBA23-95E0-4352-9320-B3F40258740B}"/>
              </a:ext>
            </a:extLst>
          </p:cNvPr>
          <p:cNvSpPr/>
          <p:nvPr/>
        </p:nvSpPr>
        <p:spPr>
          <a:xfrm>
            <a:off x="5843093" y="445770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52E3334C-6847-47B8-87EA-BA6574C53679}"/>
              </a:ext>
            </a:extLst>
          </p:cNvPr>
          <p:cNvSpPr txBox="1"/>
          <p:nvPr/>
        </p:nvSpPr>
        <p:spPr>
          <a:xfrm>
            <a:off x="5730865" y="492849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65" name="Rectangle 764">
            <a:extLst>
              <a:ext uri="{FF2B5EF4-FFF2-40B4-BE49-F238E27FC236}">
                <a16:creationId xmlns:a16="http://schemas.microsoft.com/office/drawing/2014/main" id="{0AD5F359-F47B-4C65-8CA0-D449751B807D}"/>
              </a:ext>
            </a:extLst>
          </p:cNvPr>
          <p:cNvSpPr/>
          <p:nvPr/>
        </p:nvSpPr>
        <p:spPr>
          <a:xfrm>
            <a:off x="9249505" y="450808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D9135997-3AC0-4ED0-B61B-B215F5AF260B}"/>
              </a:ext>
            </a:extLst>
          </p:cNvPr>
          <p:cNvSpPr txBox="1"/>
          <p:nvPr/>
        </p:nvSpPr>
        <p:spPr>
          <a:xfrm>
            <a:off x="9172474" y="4494156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5/120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767" name="Rectangle 766">
            <a:extLst>
              <a:ext uri="{FF2B5EF4-FFF2-40B4-BE49-F238E27FC236}">
                <a16:creationId xmlns:a16="http://schemas.microsoft.com/office/drawing/2014/main" id="{D43E7604-4D7C-491B-A908-D9EAF12F2ACD}"/>
              </a:ext>
            </a:extLst>
          </p:cNvPr>
          <p:cNvSpPr/>
          <p:nvPr/>
        </p:nvSpPr>
        <p:spPr>
          <a:xfrm>
            <a:off x="10772227" y="4462544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Rectangle 767">
            <a:extLst>
              <a:ext uri="{FF2B5EF4-FFF2-40B4-BE49-F238E27FC236}">
                <a16:creationId xmlns:a16="http://schemas.microsoft.com/office/drawing/2014/main" id="{B418707B-3B38-4493-B8BA-CD52802987D6}"/>
              </a:ext>
            </a:extLst>
          </p:cNvPr>
          <p:cNvSpPr/>
          <p:nvPr/>
        </p:nvSpPr>
        <p:spPr>
          <a:xfrm>
            <a:off x="11379361" y="4450545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F7A7628D-D49D-403E-AF2A-8E03A72797EA}"/>
              </a:ext>
            </a:extLst>
          </p:cNvPr>
          <p:cNvSpPr txBox="1"/>
          <p:nvPr/>
        </p:nvSpPr>
        <p:spPr>
          <a:xfrm>
            <a:off x="11399372" y="4663948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770" name="Rectangle 769">
            <a:extLst>
              <a:ext uri="{FF2B5EF4-FFF2-40B4-BE49-F238E27FC236}">
                <a16:creationId xmlns:a16="http://schemas.microsoft.com/office/drawing/2014/main" id="{2BA31500-E6F1-4313-ACF2-BA7B704CA1E4}"/>
              </a:ext>
            </a:extLst>
          </p:cNvPr>
          <p:cNvSpPr/>
          <p:nvPr/>
        </p:nvSpPr>
        <p:spPr>
          <a:xfrm>
            <a:off x="8545516" y="4523948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5DED1DCF-D91A-4150-9272-E1EB2C88A5C5}"/>
              </a:ext>
            </a:extLst>
          </p:cNvPr>
          <p:cNvSpPr txBox="1"/>
          <p:nvPr/>
        </p:nvSpPr>
        <p:spPr>
          <a:xfrm>
            <a:off x="8433288" y="499474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34AA1F90-B8EE-4C0B-B67C-252EE9718A8B}"/>
              </a:ext>
            </a:extLst>
          </p:cNvPr>
          <p:cNvSpPr txBox="1"/>
          <p:nvPr/>
        </p:nvSpPr>
        <p:spPr>
          <a:xfrm>
            <a:off x="8484341" y="4478297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5/125</a:t>
            </a:r>
          </a:p>
          <a:p>
            <a:pPr algn="ctr"/>
            <a:r>
              <a:rPr lang="en-US" sz="1400" dirty="0"/>
              <a:t>120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C2F51687-DF59-434C-AAE1-590C0F86A987}"/>
              </a:ext>
            </a:extLst>
          </p:cNvPr>
          <p:cNvSpPr txBox="1"/>
          <p:nvPr/>
        </p:nvSpPr>
        <p:spPr>
          <a:xfrm>
            <a:off x="10802487" y="4663948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D9755573-8601-4DA6-A5C7-3A12F343D211}"/>
              </a:ext>
            </a:extLst>
          </p:cNvPr>
          <p:cNvSpPr txBox="1"/>
          <p:nvPr/>
        </p:nvSpPr>
        <p:spPr>
          <a:xfrm>
            <a:off x="7113192" y="443879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37</a:t>
            </a:r>
          </a:p>
          <a:p>
            <a:pPr algn="ctr"/>
            <a:r>
              <a:rPr lang="en-US" sz="1400" dirty="0"/>
              <a:t>125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EB1328-E230-4CB9-BEE2-F20C0882BF50}"/>
              </a:ext>
            </a:extLst>
          </p:cNvPr>
          <p:cNvCxnSpPr/>
          <p:nvPr/>
        </p:nvCxnSpPr>
        <p:spPr>
          <a:xfrm flipH="1" flipV="1">
            <a:off x="17378905" y="4752046"/>
            <a:ext cx="626019" cy="14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0" name="TextBox 779">
            <a:extLst>
              <a:ext uri="{FF2B5EF4-FFF2-40B4-BE49-F238E27FC236}">
                <a16:creationId xmlns:a16="http://schemas.microsoft.com/office/drawing/2014/main" id="{B97DFB08-1E23-4DCA-89B6-06700C31136E}"/>
              </a:ext>
            </a:extLst>
          </p:cNvPr>
          <p:cNvSpPr txBox="1"/>
          <p:nvPr/>
        </p:nvSpPr>
        <p:spPr>
          <a:xfrm>
            <a:off x="18171579" y="4625411"/>
            <a:ext cx="376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green families from data</a:t>
            </a:r>
          </a:p>
        </p:txBody>
      </p:sp>
      <p:sp>
        <p:nvSpPr>
          <p:cNvPr id="782" name="TextBox 781">
            <a:extLst>
              <a:ext uri="{FF2B5EF4-FFF2-40B4-BE49-F238E27FC236}">
                <a16:creationId xmlns:a16="http://schemas.microsoft.com/office/drawing/2014/main" id="{03427432-BCE7-46AD-BECB-B456756261E6}"/>
              </a:ext>
            </a:extLst>
          </p:cNvPr>
          <p:cNvSpPr txBox="1"/>
          <p:nvPr/>
        </p:nvSpPr>
        <p:spPr>
          <a:xfrm>
            <a:off x="17982108" y="4126325"/>
            <a:ext cx="459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families checked( “OK” &amp; “with errors”)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DA8D6FB-2710-40C9-8A18-CF5C63C672A4}"/>
              </a:ext>
            </a:extLst>
          </p:cNvPr>
          <p:cNvCxnSpPr/>
          <p:nvPr/>
        </p:nvCxnSpPr>
        <p:spPr>
          <a:xfrm flipH="1">
            <a:off x="17378905" y="4279213"/>
            <a:ext cx="551779" cy="13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>
            <a:extLst>
              <a:ext uri="{FF2B5EF4-FFF2-40B4-BE49-F238E27FC236}">
                <a16:creationId xmlns:a16="http://schemas.microsoft.com/office/drawing/2014/main" id="{8A74BCCD-8734-4AB0-B560-A675F019E263}"/>
              </a:ext>
            </a:extLst>
          </p:cNvPr>
          <p:cNvSpPr txBox="1"/>
          <p:nvPr/>
        </p:nvSpPr>
        <p:spPr>
          <a:xfrm>
            <a:off x="10636294" y="408289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5679508D-0DA3-4502-8884-9E7B0FCEE368}"/>
              </a:ext>
            </a:extLst>
          </p:cNvPr>
          <p:cNvSpPr txBox="1"/>
          <p:nvPr/>
        </p:nvSpPr>
        <p:spPr>
          <a:xfrm>
            <a:off x="11224691" y="408289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0663AFA0-ED75-4111-9BE5-6AF6C8256C08}"/>
              </a:ext>
            </a:extLst>
          </p:cNvPr>
          <p:cNvSpPr/>
          <p:nvPr/>
        </p:nvSpPr>
        <p:spPr>
          <a:xfrm>
            <a:off x="5031089" y="36208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9C3CF672-A61F-4034-AC5E-D1B9495A30B2}"/>
              </a:ext>
            </a:extLst>
          </p:cNvPr>
          <p:cNvSpPr txBox="1"/>
          <p:nvPr/>
        </p:nvSpPr>
        <p:spPr>
          <a:xfrm>
            <a:off x="4918861" y="409167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D7479EBB-4EA5-4886-9314-9B3AC1D73A04}"/>
              </a:ext>
            </a:extLst>
          </p:cNvPr>
          <p:cNvSpPr/>
          <p:nvPr/>
        </p:nvSpPr>
        <p:spPr>
          <a:xfrm>
            <a:off x="7118731" y="3631760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F0133291-17AA-4442-92B3-9D6C50320B09}"/>
              </a:ext>
            </a:extLst>
          </p:cNvPr>
          <p:cNvSpPr txBox="1"/>
          <p:nvPr/>
        </p:nvSpPr>
        <p:spPr>
          <a:xfrm>
            <a:off x="7006503" y="410255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77253E6-571C-4FEA-922F-DBAEE17688EC}"/>
              </a:ext>
            </a:extLst>
          </p:cNvPr>
          <p:cNvSpPr/>
          <p:nvPr/>
        </p:nvSpPr>
        <p:spPr>
          <a:xfrm>
            <a:off x="5824829" y="362088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8719F7FB-857D-4027-979C-7E62A8C52488}"/>
              </a:ext>
            </a:extLst>
          </p:cNvPr>
          <p:cNvSpPr txBox="1"/>
          <p:nvPr/>
        </p:nvSpPr>
        <p:spPr>
          <a:xfrm>
            <a:off x="5712601" y="409167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AB9C61C3-9E33-464C-BA1D-607E4DDC5176}"/>
              </a:ext>
            </a:extLst>
          </p:cNvPr>
          <p:cNvSpPr/>
          <p:nvPr/>
        </p:nvSpPr>
        <p:spPr>
          <a:xfrm>
            <a:off x="9231241" y="3671266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92C350B7-D8C4-4834-BBF7-BDB16C9D47AF}"/>
              </a:ext>
            </a:extLst>
          </p:cNvPr>
          <p:cNvSpPr txBox="1"/>
          <p:nvPr/>
        </p:nvSpPr>
        <p:spPr>
          <a:xfrm>
            <a:off x="9235652" y="3659576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C5506E58-8B32-4C6F-8BDF-EA26BBD8BE5E}"/>
              </a:ext>
            </a:extLst>
          </p:cNvPr>
          <p:cNvSpPr/>
          <p:nvPr/>
        </p:nvSpPr>
        <p:spPr>
          <a:xfrm>
            <a:off x="10753963" y="3625721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849196D3-F83E-4A7F-A8FA-716B5A6E2202}"/>
              </a:ext>
            </a:extLst>
          </p:cNvPr>
          <p:cNvSpPr/>
          <p:nvPr/>
        </p:nvSpPr>
        <p:spPr>
          <a:xfrm>
            <a:off x="11361097" y="3613722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C46659DA-74AF-4296-8F63-8C196874E14F}"/>
              </a:ext>
            </a:extLst>
          </p:cNvPr>
          <p:cNvSpPr txBox="1"/>
          <p:nvPr/>
        </p:nvSpPr>
        <p:spPr>
          <a:xfrm>
            <a:off x="11381108" y="382712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39D92319-671B-491A-AD82-C65BC4F14BCF}"/>
              </a:ext>
            </a:extLst>
          </p:cNvPr>
          <p:cNvSpPr/>
          <p:nvPr/>
        </p:nvSpPr>
        <p:spPr>
          <a:xfrm>
            <a:off x="8527252" y="3687125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57D7E45F-A698-4C7E-AD21-8C6320E978AA}"/>
              </a:ext>
            </a:extLst>
          </p:cNvPr>
          <p:cNvSpPr txBox="1"/>
          <p:nvPr/>
        </p:nvSpPr>
        <p:spPr>
          <a:xfrm>
            <a:off x="8415024" y="415792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F57F2A97-0983-4955-983D-D18FDB64D459}"/>
              </a:ext>
            </a:extLst>
          </p:cNvPr>
          <p:cNvSpPr txBox="1"/>
          <p:nvPr/>
        </p:nvSpPr>
        <p:spPr>
          <a:xfrm>
            <a:off x="8558606" y="3657333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C7A9C358-1665-469C-8785-DC389B80A267}"/>
              </a:ext>
            </a:extLst>
          </p:cNvPr>
          <p:cNvSpPr txBox="1"/>
          <p:nvPr/>
        </p:nvSpPr>
        <p:spPr>
          <a:xfrm>
            <a:off x="10784223" y="382712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125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5E174491-F6DA-467C-990B-9060427BB8AA}"/>
              </a:ext>
            </a:extLst>
          </p:cNvPr>
          <p:cNvSpPr txBox="1"/>
          <p:nvPr/>
        </p:nvSpPr>
        <p:spPr>
          <a:xfrm>
            <a:off x="7130673" y="3625324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37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550C8846-4C4F-45D1-9FEE-F2E3B0A7801D}"/>
              </a:ext>
            </a:extLst>
          </p:cNvPr>
          <p:cNvSpPr/>
          <p:nvPr/>
        </p:nvSpPr>
        <p:spPr>
          <a:xfrm>
            <a:off x="8438650" y="11414971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BAE91A6E-8010-4CD0-9FBD-CC2A920F475B}"/>
              </a:ext>
            </a:extLst>
          </p:cNvPr>
          <p:cNvSpPr txBox="1"/>
          <p:nvPr/>
        </p:nvSpPr>
        <p:spPr>
          <a:xfrm>
            <a:off x="8375330" y="11407812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5/125</a:t>
            </a:r>
          </a:p>
          <a:p>
            <a:pPr algn="ctr"/>
            <a:r>
              <a:rPr lang="en-US" sz="1400" dirty="0"/>
              <a:t>103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90329D-D698-47F9-AA3D-3994531CA16D}"/>
              </a:ext>
            </a:extLst>
          </p:cNvPr>
          <p:cNvCxnSpPr/>
          <p:nvPr/>
        </p:nvCxnSpPr>
        <p:spPr>
          <a:xfrm>
            <a:off x="16337271" y="4279213"/>
            <a:ext cx="228445" cy="13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378">
            <a:extLst>
              <a:ext uri="{FF2B5EF4-FFF2-40B4-BE49-F238E27FC236}">
                <a16:creationId xmlns:a16="http://schemas.microsoft.com/office/drawing/2014/main" id="{27D13D1D-B1C0-452F-9A0E-4DF1F2F0EB59}"/>
              </a:ext>
            </a:extLst>
          </p:cNvPr>
          <p:cNvSpPr txBox="1"/>
          <p:nvPr/>
        </p:nvSpPr>
        <p:spPr>
          <a:xfrm>
            <a:off x="16056763" y="3867186"/>
            <a:ext cx="150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errors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03C0B96C-3071-40BA-95DD-10C2E5C5DCE6}"/>
              </a:ext>
            </a:extLst>
          </p:cNvPr>
          <p:cNvSpPr txBox="1"/>
          <p:nvPr/>
        </p:nvSpPr>
        <p:spPr>
          <a:xfrm>
            <a:off x="13663604" y="4137482"/>
            <a:ext cx="176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QA # are not affected, color changed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7CC68A09-942E-4B98-B511-9846C992444F}"/>
              </a:ext>
            </a:extLst>
          </p:cNvPr>
          <p:cNvSpPr txBox="1"/>
          <p:nvPr/>
        </p:nvSpPr>
        <p:spPr>
          <a:xfrm>
            <a:off x="10653895" y="570963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12D11A0F-409A-4D0A-A3F9-96F4EAB28E9D}"/>
              </a:ext>
            </a:extLst>
          </p:cNvPr>
          <p:cNvSpPr txBox="1"/>
          <p:nvPr/>
        </p:nvSpPr>
        <p:spPr>
          <a:xfrm>
            <a:off x="11242292" y="5709634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D2E5D7F6-4732-4F57-B045-6EDE8C5ACF59}"/>
              </a:ext>
            </a:extLst>
          </p:cNvPr>
          <p:cNvSpPr/>
          <p:nvPr/>
        </p:nvSpPr>
        <p:spPr>
          <a:xfrm>
            <a:off x="5048690" y="524761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38504269-06A0-4B7C-9A5B-0676313F07EB}"/>
              </a:ext>
            </a:extLst>
          </p:cNvPr>
          <p:cNvSpPr txBox="1"/>
          <p:nvPr/>
        </p:nvSpPr>
        <p:spPr>
          <a:xfrm>
            <a:off x="4936462" y="571841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0C2B4F1C-BE29-40FF-9A41-731EF78DF4BB}"/>
              </a:ext>
            </a:extLst>
          </p:cNvPr>
          <p:cNvSpPr/>
          <p:nvPr/>
        </p:nvSpPr>
        <p:spPr>
          <a:xfrm>
            <a:off x="7136332" y="5258497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C31DD6B9-EACE-4BEB-A411-AC8B1BE807E3}"/>
              </a:ext>
            </a:extLst>
          </p:cNvPr>
          <p:cNvSpPr txBox="1"/>
          <p:nvPr/>
        </p:nvSpPr>
        <p:spPr>
          <a:xfrm>
            <a:off x="7024104" y="57292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5AFC4EB8-0A85-4FB1-A7B0-F07ACE62ABF2}"/>
              </a:ext>
            </a:extLst>
          </p:cNvPr>
          <p:cNvSpPr/>
          <p:nvPr/>
        </p:nvSpPr>
        <p:spPr>
          <a:xfrm>
            <a:off x="5842430" y="524761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70BC3A0A-4902-4ED3-ABAB-CF1FD73826BD}"/>
              </a:ext>
            </a:extLst>
          </p:cNvPr>
          <p:cNvSpPr txBox="1"/>
          <p:nvPr/>
        </p:nvSpPr>
        <p:spPr>
          <a:xfrm>
            <a:off x="5730202" y="571841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112116E7-DAA8-4515-ADDC-3DB8F0E99084}"/>
              </a:ext>
            </a:extLst>
          </p:cNvPr>
          <p:cNvSpPr/>
          <p:nvPr/>
        </p:nvSpPr>
        <p:spPr>
          <a:xfrm>
            <a:off x="9248842" y="5298003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4DEACB3B-2B87-4B5B-B880-EA7123D7E002}"/>
              </a:ext>
            </a:extLst>
          </p:cNvPr>
          <p:cNvSpPr txBox="1"/>
          <p:nvPr/>
        </p:nvSpPr>
        <p:spPr>
          <a:xfrm>
            <a:off x="9126125" y="5272038"/>
            <a:ext cx="71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22/103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D30724C2-4174-44FE-89D3-3B4910BBC216}"/>
              </a:ext>
            </a:extLst>
          </p:cNvPr>
          <p:cNvSpPr/>
          <p:nvPr/>
        </p:nvSpPr>
        <p:spPr>
          <a:xfrm>
            <a:off x="10771564" y="5252458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65EF8C7B-C17E-4964-A6B3-BFA87D977676}"/>
              </a:ext>
            </a:extLst>
          </p:cNvPr>
          <p:cNvSpPr/>
          <p:nvPr/>
        </p:nvSpPr>
        <p:spPr>
          <a:xfrm>
            <a:off x="8544853" y="5313862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4954B2BD-F36B-4D79-AF3A-F3281103F555}"/>
              </a:ext>
            </a:extLst>
          </p:cNvPr>
          <p:cNvSpPr txBox="1"/>
          <p:nvPr/>
        </p:nvSpPr>
        <p:spPr>
          <a:xfrm>
            <a:off x="8432625" y="578465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E35BD8D5-4425-4B6C-8CD2-128B7E503338}"/>
              </a:ext>
            </a:extLst>
          </p:cNvPr>
          <p:cNvSpPr txBox="1"/>
          <p:nvPr/>
        </p:nvSpPr>
        <p:spPr>
          <a:xfrm>
            <a:off x="8483677" y="5268211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5/116</a:t>
            </a:r>
          </a:p>
          <a:p>
            <a:pPr algn="ctr"/>
            <a:r>
              <a:rPr lang="en-US" sz="1400" dirty="0"/>
              <a:t>103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66829BF6-4345-442C-8848-F163C9344AB0}"/>
              </a:ext>
            </a:extLst>
          </p:cNvPr>
          <p:cNvSpPr txBox="1"/>
          <p:nvPr/>
        </p:nvSpPr>
        <p:spPr>
          <a:xfrm>
            <a:off x="10811829" y="5235206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16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407339A1-1DB0-4E6A-914F-928A7E762146}"/>
              </a:ext>
            </a:extLst>
          </p:cNvPr>
          <p:cNvSpPr txBox="1"/>
          <p:nvPr/>
        </p:nvSpPr>
        <p:spPr>
          <a:xfrm>
            <a:off x="7112529" y="522870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37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2D3AF9C6-9BA2-40A5-B2FA-490D605DA2B5}"/>
              </a:ext>
            </a:extLst>
          </p:cNvPr>
          <p:cNvSpPr/>
          <p:nvPr/>
        </p:nvSpPr>
        <p:spPr>
          <a:xfrm>
            <a:off x="2770015" y="14240034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6AB926DA-BA09-4949-983A-098A2706FC2B}"/>
              </a:ext>
            </a:extLst>
          </p:cNvPr>
          <p:cNvSpPr txBox="1"/>
          <p:nvPr/>
        </p:nvSpPr>
        <p:spPr>
          <a:xfrm>
            <a:off x="2648429" y="14214069"/>
            <a:ext cx="71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22/103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63EF36E9-D69D-4E30-B729-149AAEB7E0CA}"/>
              </a:ext>
            </a:extLst>
          </p:cNvPr>
          <p:cNvSpPr/>
          <p:nvPr/>
        </p:nvSpPr>
        <p:spPr>
          <a:xfrm>
            <a:off x="16662258" y="4460172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109CEAEA-9650-4E17-B658-135CA4A41678}"/>
              </a:ext>
            </a:extLst>
          </p:cNvPr>
          <p:cNvSpPr txBox="1"/>
          <p:nvPr/>
        </p:nvSpPr>
        <p:spPr>
          <a:xfrm>
            <a:off x="16601082" y="4414521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5/116</a:t>
            </a:r>
          </a:p>
          <a:p>
            <a:pPr algn="ctr"/>
            <a:r>
              <a:rPr lang="en-US" sz="1400" dirty="0"/>
              <a:t>103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D1B73756-EB59-4D67-8364-84F971E5F510}"/>
              </a:ext>
            </a:extLst>
          </p:cNvPr>
          <p:cNvSpPr txBox="1"/>
          <p:nvPr/>
        </p:nvSpPr>
        <p:spPr>
          <a:xfrm>
            <a:off x="13672366" y="5060812"/>
            <a:ext cx="176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QA # are not affected, color changed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C55CBA20-0F6D-4437-9C4B-7F66547623DB}"/>
              </a:ext>
            </a:extLst>
          </p:cNvPr>
          <p:cNvSpPr txBox="1"/>
          <p:nvPr/>
        </p:nvSpPr>
        <p:spPr>
          <a:xfrm>
            <a:off x="8369763" y="10243788"/>
            <a:ext cx="105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QA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5771A45C-F6EE-41BE-AA31-0E1C437EFB72}"/>
              </a:ext>
            </a:extLst>
          </p:cNvPr>
          <p:cNvSpPr/>
          <p:nvPr/>
        </p:nvSpPr>
        <p:spPr>
          <a:xfrm>
            <a:off x="2966447" y="11261197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5EF9B93B-8330-480C-816C-5F4A6E68EC5C}"/>
              </a:ext>
            </a:extLst>
          </p:cNvPr>
          <p:cNvSpPr txBox="1"/>
          <p:nvPr/>
        </p:nvSpPr>
        <p:spPr>
          <a:xfrm>
            <a:off x="2948812" y="1125403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5/37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47711369-0732-440E-8923-35EA2D980B1A}"/>
              </a:ext>
            </a:extLst>
          </p:cNvPr>
          <p:cNvSpPr txBox="1"/>
          <p:nvPr/>
        </p:nvSpPr>
        <p:spPr>
          <a:xfrm>
            <a:off x="2345865" y="10160565"/>
            <a:ext cx="105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Mnf</a:t>
            </a:r>
            <a:r>
              <a:rPr lang="en-US" sz="2400" b="1" dirty="0"/>
              <a:t> QA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2CF9B234-8BF3-469F-A0E8-85CB4C5D1CA1}"/>
              </a:ext>
            </a:extLst>
          </p:cNvPr>
          <p:cNvSpPr txBox="1"/>
          <p:nvPr/>
        </p:nvSpPr>
        <p:spPr>
          <a:xfrm>
            <a:off x="6999904" y="11052883"/>
            <a:ext cx="150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errors found by QA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CAEE21FD-1CB9-45E1-AEE3-87EC3EB52CEA}"/>
              </a:ext>
            </a:extLst>
          </p:cNvPr>
          <p:cNvSpPr txBox="1"/>
          <p:nvPr/>
        </p:nvSpPr>
        <p:spPr>
          <a:xfrm>
            <a:off x="4195726" y="15329880"/>
            <a:ext cx="150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total fam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7129C05-F50F-4867-AB58-C69B7231A121}"/>
              </a:ext>
            </a:extLst>
          </p:cNvPr>
          <p:cNvSpPr txBox="1"/>
          <p:nvPr/>
        </p:nvSpPr>
        <p:spPr>
          <a:xfrm>
            <a:off x="9183051" y="10766102"/>
            <a:ext cx="591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= # (QA total checked fam, incl. “OK” &amp; “Error”)  - # of erroneous fam. collected from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QA and Links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86034482-3AE8-4EE3-98C3-87892CA2D240}"/>
              </a:ext>
            </a:extLst>
          </p:cNvPr>
          <p:cNvSpPr txBox="1"/>
          <p:nvPr/>
        </p:nvSpPr>
        <p:spPr>
          <a:xfrm>
            <a:off x="14734836" y="7851411"/>
            <a:ext cx="5914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Example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QA checked – 125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----------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Brocken links – 8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Error spec – 16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QA error fam – 5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Subtotal Error fam  - 22 (assuming 7 is overlapping errors)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---------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Result – 125 – 22 = 103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30358AE4-3416-458A-A582-FC01E85159F8}"/>
              </a:ext>
            </a:extLst>
          </p:cNvPr>
          <p:cNvSpPr/>
          <p:nvPr/>
        </p:nvSpPr>
        <p:spPr>
          <a:xfrm>
            <a:off x="11399372" y="523925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D86AFA7E-13C0-4FBB-B133-9EB12F667761}"/>
              </a:ext>
            </a:extLst>
          </p:cNvPr>
          <p:cNvSpPr txBox="1"/>
          <p:nvPr/>
        </p:nvSpPr>
        <p:spPr>
          <a:xfrm>
            <a:off x="11432019" y="5217826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  <a:p>
            <a:pPr algn="ctr"/>
            <a:r>
              <a:rPr lang="en-US" sz="1400" dirty="0"/>
              <a:t>125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36F891ED-D7F8-4208-B137-A2A18F2E949A}"/>
              </a:ext>
            </a:extLst>
          </p:cNvPr>
          <p:cNvSpPr txBox="1"/>
          <p:nvPr/>
        </p:nvSpPr>
        <p:spPr>
          <a:xfrm>
            <a:off x="890786" y="11054907"/>
            <a:ext cx="192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errors found by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QA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506F9EBE-F0F5-4AF3-A258-5A8D2CEC00B2}"/>
              </a:ext>
            </a:extLst>
          </p:cNvPr>
          <p:cNvSpPr txBox="1"/>
          <p:nvPr/>
        </p:nvSpPr>
        <p:spPr>
          <a:xfrm>
            <a:off x="3745647" y="10930872"/>
            <a:ext cx="239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of checked fam 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inl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“ok” and “error”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95C98830-79A6-4208-BFE7-9C521160C8DC}"/>
              </a:ext>
            </a:extLst>
          </p:cNvPr>
          <p:cNvSpPr txBox="1"/>
          <p:nvPr/>
        </p:nvSpPr>
        <p:spPr>
          <a:xfrm>
            <a:off x="2135621" y="13374518"/>
            <a:ext cx="105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C224F204-2691-425D-8204-0CBCA0873B0D}"/>
              </a:ext>
            </a:extLst>
          </p:cNvPr>
          <p:cNvSpPr txBox="1"/>
          <p:nvPr/>
        </p:nvSpPr>
        <p:spPr>
          <a:xfrm>
            <a:off x="601125" y="13836183"/>
            <a:ext cx="192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Accumultive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error # from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QA, QA, Brocken links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4C43CB-460B-409A-B3A3-3449052DAA9B}"/>
              </a:ext>
            </a:extLst>
          </p:cNvPr>
          <p:cNvCxnSpPr>
            <a:cxnSpLocks/>
          </p:cNvCxnSpPr>
          <p:nvPr/>
        </p:nvCxnSpPr>
        <p:spPr>
          <a:xfrm flipH="1" flipV="1">
            <a:off x="3476127" y="14671256"/>
            <a:ext cx="487619" cy="56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1AAF5C-9CB4-47F7-AAEC-B0634BCF789A}"/>
              </a:ext>
            </a:extLst>
          </p:cNvPr>
          <p:cNvCxnSpPr>
            <a:cxnSpLocks/>
          </p:cNvCxnSpPr>
          <p:nvPr/>
        </p:nvCxnSpPr>
        <p:spPr>
          <a:xfrm>
            <a:off x="2462633" y="14012469"/>
            <a:ext cx="380244" cy="12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2CE3DF-8611-4218-8BCF-136C7715B439}"/>
              </a:ext>
            </a:extLst>
          </p:cNvPr>
          <p:cNvCxnSpPr>
            <a:endCxn id="437" idx="3"/>
          </p:cNvCxnSpPr>
          <p:nvPr/>
        </p:nvCxnSpPr>
        <p:spPr>
          <a:xfrm>
            <a:off x="2528207" y="11261197"/>
            <a:ext cx="289661" cy="116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CD38E6-1686-497B-A247-C97B6C8B555E}"/>
              </a:ext>
            </a:extLst>
          </p:cNvPr>
          <p:cNvCxnSpPr/>
          <p:nvPr/>
        </p:nvCxnSpPr>
        <p:spPr>
          <a:xfrm flipH="1">
            <a:off x="3593027" y="11122067"/>
            <a:ext cx="166626" cy="139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TextBox 445">
            <a:extLst>
              <a:ext uri="{FF2B5EF4-FFF2-40B4-BE49-F238E27FC236}">
                <a16:creationId xmlns:a16="http://schemas.microsoft.com/office/drawing/2014/main" id="{5A668E7A-7C9C-4483-9395-B5C89620077F}"/>
              </a:ext>
            </a:extLst>
          </p:cNvPr>
          <p:cNvSpPr txBox="1"/>
          <p:nvPr/>
        </p:nvSpPr>
        <p:spPr>
          <a:xfrm>
            <a:off x="3143429" y="11974577"/>
            <a:ext cx="150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total fam from data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B4287BF-57AA-4D89-9851-58770E7C1CD4}"/>
              </a:ext>
            </a:extLst>
          </p:cNvPr>
          <p:cNvCxnSpPr/>
          <p:nvPr/>
        </p:nvCxnSpPr>
        <p:spPr>
          <a:xfrm flipH="1" flipV="1">
            <a:off x="3358880" y="11777258"/>
            <a:ext cx="117641" cy="197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TextBox 446">
            <a:extLst>
              <a:ext uri="{FF2B5EF4-FFF2-40B4-BE49-F238E27FC236}">
                <a16:creationId xmlns:a16="http://schemas.microsoft.com/office/drawing/2014/main" id="{2ED62636-1C16-47D5-A200-1F92DEF06F0B}"/>
              </a:ext>
            </a:extLst>
          </p:cNvPr>
          <p:cNvSpPr txBox="1"/>
          <p:nvPr/>
        </p:nvSpPr>
        <p:spPr>
          <a:xfrm>
            <a:off x="6647385" y="12645903"/>
            <a:ext cx="303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# total “Green” fam from data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9DF20F-8CCC-4B23-9583-26B16C99A297}"/>
              </a:ext>
            </a:extLst>
          </p:cNvPr>
          <p:cNvCxnSpPr>
            <a:cxnSpLocks/>
            <a:endCxn id="378" idx="3"/>
          </p:cNvCxnSpPr>
          <p:nvPr/>
        </p:nvCxnSpPr>
        <p:spPr>
          <a:xfrm flipH="1" flipV="1">
            <a:off x="8994410" y="11669422"/>
            <a:ext cx="2248592" cy="61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C2D5859B-693E-46CA-92F2-5C46E5F8AA02}"/>
              </a:ext>
            </a:extLst>
          </p:cNvPr>
          <p:cNvSpPr txBox="1"/>
          <p:nvPr/>
        </p:nvSpPr>
        <p:spPr>
          <a:xfrm>
            <a:off x="7132210" y="15023947"/>
            <a:ext cx="38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= (#total - #accumulative errors)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351E154-7942-40CB-A92B-889144F4AA56}"/>
              </a:ext>
            </a:extLst>
          </p:cNvPr>
          <p:cNvCxnSpPr>
            <a:endCxn id="378" idx="2"/>
          </p:cNvCxnSpPr>
          <p:nvPr/>
        </p:nvCxnSpPr>
        <p:spPr>
          <a:xfrm flipV="1">
            <a:off x="8393373" y="11931032"/>
            <a:ext cx="291497" cy="50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09D58C-2ABD-460A-8D79-4FF4B3CD7552}"/>
              </a:ext>
            </a:extLst>
          </p:cNvPr>
          <p:cNvCxnSpPr/>
          <p:nvPr/>
        </p:nvCxnSpPr>
        <p:spPr>
          <a:xfrm flipH="1">
            <a:off x="3358880" y="12939162"/>
            <a:ext cx="3241507" cy="1274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TextBox 449">
            <a:extLst>
              <a:ext uri="{FF2B5EF4-FFF2-40B4-BE49-F238E27FC236}">
                <a16:creationId xmlns:a16="http://schemas.microsoft.com/office/drawing/2014/main" id="{65376E60-42DD-4C8B-80C1-1C736C3AE785}"/>
              </a:ext>
            </a:extLst>
          </p:cNvPr>
          <p:cNvSpPr txBox="1"/>
          <p:nvPr/>
        </p:nvSpPr>
        <p:spPr>
          <a:xfrm>
            <a:off x="11476412" y="11868455"/>
            <a:ext cx="5914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Example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has 7 “green” fam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QA checked families ABC1, ABC2, ABC3, ABC4  = 4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QA found 1 error: ABC1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----------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Then: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Brocken links – ABC2, ABC4,ABC6, ABC7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QA error fam – ABC2, ABC1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---------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Result to show: ABC3 = 1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5CA7F3ED-CF99-4BA4-AEE4-94266C6E1744}"/>
              </a:ext>
            </a:extLst>
          </p:cNvPr>
          <p:cNvSpPr/>
          <p:nvPr/>
        </p:nvSpPr>
        <p:spPr>
          <a:xfrm>
            <a:off x="18491613" y="12245534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DABD064B-ED28-4B6C-962F-26D196D58C1C}"/>
              </a:ext>
            </a:extLst>
          </p:cNvPr>
          <p:cNvSpPr txBox="1"/>
          <p:nvPr/>
        </p:nvSpPr>
        <p:spPr>
          <a:xfrm>
            <a:off x="18519663" y="12238375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1/4</a:t>
            </a:r>
          </a:p>
          <a:p>
            <a:pPr algn="ctr"/>
            <a:r>
              <a:rPr lang="en-US" sz="1400" dirty="0"/>
              <a:t>7</a:t>
            </a:r>
          </a:p>
        </p:txBody>
      </p: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854D48C-ADE4-44E7-9DDF-0D7D1F21C6EF}"/>
              </a:ext>
            </a:extLst>
          </p:cNvPr>
          <p:cNvCxnSpPr>
            <a:cxnSpLocks/>
          </p:cNvCxnSpPr>
          <p:nvPr/>
        </p:nvCxnSpPr>
        <p:spPr>
          <a:xfrm flipV="1">
            <a:off x="16601082" y="12411319"/>
            <a:ext cx="361538" cy="29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Rectangle 453">
            <a:extLst>
              <a:ext uri="{FF2B5EF4-FFF2-40B4-BE49-F238E27FC236}">
                <a16:creationId xmlns:a16="http://schemas.microsoft.com/office/drawing/2014/main" id="{561146DE-7EE1-46E6-BB6A-DAA131CA051B}"/>
              </a:ext>
            </a:extLst>
          </p:cNvPr>
          <p:cNvSpPr/>
          <p:nvPr/>
        </p:nvSpPr>
        <p:spPr>
          <a:xfrm>
            <a:off x="18509449" y="14482838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688A3A54-0550-4EAE-854B-15C15321A34C}"/>
              </a:ext>
            </a:extLst>
          </p:cNvPr>
          <p:cNvSpPr txBox="1"/>
          <p:nvPr/>
        </p:nvSpPr>
        <p:spPr>
          <a:xfrm>
            <a:off x="18537499" y="14475679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0/1</a:t>
            </a:r>
          </a:p>
          <a:p>
            <a:pPr algn="ctr"/>
            <a:r>
              <a:rPr lang="en-US" sz="1400" dirty="0"/>
              <a:t>2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50940989-4CF1-4592-953F-8647A5BAC45E}"/>
              </a:ext>
            </a:extLst>
          </p:cNvPr>
          <p:cNvSpPr/>
          <p:nvPr/>
        </p:nvSpPr>
        <p:spPr>
          <a:xfrm>
            <a:off x="19567644" y="12252976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F667378-21FD-444C-8B59-760E5B7C9924}"/>
              </a:ext>
            </a:extLst>
          </p:cNvPr>
          <p:cNvSpPr txBox="1"/>
          <p:nvPr/>
        </p:nvSpPr>
        <p:spPr>
          <a:xfrm>
            <a:off x="19595695" y="12245817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1/6</a:t>
            </a:r>
          </a:p>
          <a:p>
            <a:pPr algn="ctr"/>
            <a:r>
              <a:rPr lang="en-US" sz="1400" dirty="0"/>
              <a:t>7</a:t>
            </a: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9836AD12-F003-4555-9332-4959B28D700D}"/>
              </a:ext>
            </a:extLst>
          </p:cNvPr>
          <p:cNvSpPr/>
          <p:nvPr/>
        </p:nvSpPr>
        <p:spPr>
          <a:xfrm>
            <a:off x="17393534" y="12230060"/>
            <a:ext cx="482665" cy="463635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FBBF75E9-32FA-4297-B312-7395BFA0395D}"/>
              </a:ext>
            </a:extLst>
          </p:cNvPr>
          <p:cNvSpPr txBox="1"/>
          <p:nvPr/>
        </p:nvSpPr>
        <p:spPr>
          <a:xfrm>
            <a:off x="17513121" y="124183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7</a:t>
            </a: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876EB00B-E790-4553-A5E4-32F4EFD50C9A}"/>
              </a:ext>
            </a:extLst>
          </p:cNvPr>
          <p:cNvSpPr/>
          <p:nvPr/>
        </p:nvSpPr>
        <p:spPr>
          <a:xfrm>
            <a:off x="18463563" y="11530572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8836D428-CF20-4461-B4B5-F807FFC8143C}"/>
              </a:ext>
            </a:extLst>
          </p:cNvPr>
          <p:cNvSpPr txBox="1"/>
          <p:nvPr/>
        </p:nvSpPr>
        <p:spPr>
          <a:xfrm>
            <a:off x="18566876" y="1176239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7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C91A6E7D-962F-42DC-8720-BEB47CC5CD9F}"/>
              </a:ext>
            </a:extLst>
          </p:cNvPr>
          <p:cNvSpPr/>
          <p:nvPr/>
        </p:nvSpPr>
        <p:spPr>
          <a:xfrm>
            <a:off x="19539594" y="11538014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27572E2B-9A0E-4078-81F3-71557A3EDF24}"/>
              </a:ext>
            </a:extLst>
          </p:cNvPr>
          <p:cNvSpPr txBox="1"/>
          <p:nvPr/>
        </p:nvSpPr>
        <p:spPr>
          <a:xfrm>
            <a:off x="19638021" y="11530093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7</a:t>
            </a:r>
          </a:p>
          <a:p>
            <a:pPr algn="ctr"/>
            <a:r>
              <a:rPr lang="en-US" sz="1400" dirty="0"/>
              <a:t>7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E6F48363-24EA-48F0-AC26-56F8747F7C63}"/>
              </a:ext>
            </a:extLst>
          </p:cNvPr>
          <p:cNvSpPr/>
          <p:nvPr/>
        </p:nvSpPr>
        <p:spPr>
          <a:xfrm>
            <a:off x="17382645" y="11539667"/>
            <a:ext cx="482665" cy="506523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2FD07580-43F4-49AA-B132-6222AE77F074}"/>
              </a:ext>
            </a:extLst>
          </p:cNvPr>
          <p:cNvSpPr txBox="1"/>
          <p:nvPr/>
        </p:nvSpPr>
        <p:spPr>
          <a:xfrm>
            <a:off x="17505592" y="117645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7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943E8F69-3D58-4B13-8BE5-1575476B8C65}"/>
              </a:ext>
            </a:extLst>
          </p:cNvPr>
          <p:cNvSpPr/>
          <p:nvPr/>
        </p:nvSpPr>
        <p:spPr>
          <a:xfrm>
            <a:off x="18527726" y="12936962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E0ECC915-6FA1-4F57-A009-CB00329B59CC}"/>
              </a:ext>
            </a:extLst>
          </p:cNvPr>
          <p:cNvSpPr txBox="1"/>
          <p:nvPr/>
        </p:nvSpPr>
        <p:spPr>
          <a:xfrm>
            <a:off x="18555776" y="12929803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1/7</a:t>
            </a:r>
          </a:p>
          <a:p>
            <a:pPr algn="ctr"/>
            <a:r>
              <a:rPr lang="en-US" sz="1400" dirty="0"/>
              <a:t>7</a:t>
            </a: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77D5C043-03B4-4FCF-8F1E-5476EC12660F}"/>
              </a:ext>
            </a:extLst>
          </p:cNvPr>
          <p:cNvSpPr/>
          <p:nvPr/>
        </p:nvSpPr>
        <p:spPr>
          <a:xfrm>
            <a:off x="19603757" y="12944404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EA7248CF-78D8-4D74-A285-9114C77F80CD}"/>
              </a:ext>
            </a:extLst>
          </p:cNvPr>
          <p:cNvSpPr txBox="1"/>
          <p:nvPr/>
        </p:nvSpPr>
        <p:spPr>
          <a:xfrm>
            <a:off x="19631808" y="12937245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1/6</a:t>
            </a:r>
          </a:p>
          <a:p>
            <a:pPr algn="ctr"/>
            <a:r>
              <a:rPr lang="en-US" sz="1400" dirty="0"/>
              <a:t>7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A67D4BD2-2A2E-4EE6-BE6E-69167A3DB1CF}"/>
              </a:ext>
            </a:extLst>
          </p:cNvPr>
          <p:cNvSpPr/>
          <p:nvPr/>
        </p:nvSpPr>
        <p:spPr>
          <a:xfrm>
            <a:off x="18520159" y="13652250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138048F4-9710-43BD-96C5-813748BC4AB4}"/>
              </a:ext>
            </a:extLst>
          </p:cNvPr>
          <p:cNvSpPr txBox="1"/>
          <p:nvPr/>
        </p:nvSpPr>
        <p:spPr>
          <a:xfrm>
            <a:off x="18566486" y="13629900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1/7</a:t>
            </a:r>
          </a:p>
          <a:p>
            <a:pPr algn="ctr"/>
            <a:r>
              <a:rPr lang="en-US" sz="1400" dirty="0"/>
              <a:t>7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47083C07-755C-4AB5-83DA-0B46B4E4584B}"/>
              </a:ext>
            </a:extLst>
          </p:cNvPr>
          <p:cNvSpPr/>
          <p:nvPr/>
        </p:nvSpPr>
        <p:spPr>
          <a:xfrm>
            <a:off x="19596190" y="13659692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8C638D0B-B9EA-4B40-B146-55BB35F6E8D6}"/>
              </a:ext>
            </a:extLst>
          </p:cNvPr>
          <p:cNvSpPr txBox="1"/>
          <p:nvPr/>
        </p:nvSpPr>
        <p:spPr>
          <a:xfrm>
            <a:off x="19704391" y="13652533"/>
            <a:ext cx="276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7</a:t>
            </a:r>
          </a:p>
          <a:p>
            <a:pPr algn="ctr"/>
            <a:r>
              <a:rPr lang="en-US" sz="1400" dirty="0"/>
              <a:t>7</a:t>
            </a: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09690A57-2647-4218-B3E7-5EA7B36EC644}"/>
              </a:ext>
            </a:extLst>
          </p:cNvPr>
          <p:cNvSpPr/>
          <p:nvPr/>
        </p:nvSpPr>
        <p:spPr>
          <a:xfrm>
            <a:off x="17386005" y="12984289"/>
            <a:ext cx="482665" cy="463635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9C4C8B24-B8E8-4927-9ADA-D4C08E312E25}"/>
              </a:ext>
            </a:extLst>
          </p:cNvPr>
          <p:cNvSpPr txBox="1"/>
          <p:nvPr/>
        </p:nvSpPr>
        <p:spPr>
          <a:xfrm>
            <a:off x="17505592" y="131726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7</a:t>
            </a: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15B784C7-D5BC-4763-ADA9-0A3B191FB828}"/>
              </a:ext>
            </a:extLst>
          </p:cNvPr>
          <p:cNvSpPr/>
          <p:nvPr/>
        </p:nvSpPr>
        <p:spPr>
          <a:xfrm>
            <a:off x="17422967" y="13680589"/>
            <a:ext cx="482665" cy="463635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ED0CD9FC-64E2-4DDB-8E5C-B8B55B56E161}"/>
              </a:ext>
            </a:extLst>
          </p:cNvPr>
          <p:cNvSpPr txBox="1"/>
          <p:nvPr/>
        </p:nvSpPr>
        <p:spPr>
          <a:xfrm>
            <a:off x="17542554" y="138689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1446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661E634-456D-485D-A603-9F1543236102}"/>
              </a:ext>
            </a:extLst>
          </p:cNvPr>
          <p:cNvSpPr/>
          <p:nvPr/>
        </p:nvSpPr>
        <p:spPr>
          <a:xfrm>
            <a:off x="117103" y="4909706"/>
            <a:ext cx="13481794" cy="108231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F3599F65-EE3C-4AFB-A2C1-5306F3D86F10}"/>
              </a:ext>
            </a:extLst>
          </p:cNvPr>
          <p:cNvSpPr/>
          <p:nvPr/>
        </p:nvSpPr>
        <p:spPr>
          <a:xfrm>
            <a:off x="12278586" y="5043499"/>
            <a:ext cx="535870" cy="484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521816B7-8B3F-465D-8E99-91982ABB9084}"/>
              </a:ext>
            </a:extLst>
          </p:cNvPr>
          <p:cNvSpPr txBox="1"/>
          <p:nvPr/>
        </p:nvSpPr>
        <p:spPr>
          <a:xfrm>
            <a:off x="11483510" y="5069469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347" name="Isosceles Triangle 346">
            <a:extLst>
              <a:ext uri="{FF2B5EF4-FFF2-40B4-BE49-F238E27FC236}">
                <a16:creationId xmlns:a16="http://schemas.microsoft.com/office/drawing/2014/main" id="{13D3F187-5E6F-42DB-BA78-51EA8849CE92}"/>
              </a:ext>
            </a:extLst>
          </p:cNvPr>
          <p:cNvSpPr/>
          <p:nvPr/>
        </p:nvSpPr>
        <p:spPr>
          <a:xfrm rot="10800000">
            <a:off x="11804581" y="5150453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29B94FD3-F9A8-42CB-850E-A5117AF209DE}"/>
              </a:ext>
            </a:extLst>
          </p:cNvPr>
          <p:cNvSpPr txBox="1"/>
          <p:nvPr/>
        </p:nvSpPr>
        <p:spPr>
          <a:xfrm>
            <a:off x="11490716" y="503068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B8C5EA1D-5D0E-4C68-B4E3-13293DF4B11A}"/>
              </a:ext>
            </a:extLst>
          </p:cNvPr>
          <p:cNvSpPr txBox="1"/>
          <p:nvPr/>
        </p:nvSpPr>
        <p:spPr>
          <a:xfrm>
            <a:off x="2859976" y="14956221"/>
            <a:ext cx="5283340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Dimming  (Not available with 500L.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FB63F916-D0B4-4100-9239-51681E660835}"/>
              </a:ext>
            </a:extLst>
          </p:cNvPr>
          <p:cNvGrpSpPr/>
          <p:nvPr/>
        </p:nvGrpSpPr>
        <p:grpSpPr>
          <a:xfrm>
            <a:off x="2838940" y="14700034"/>
            <a:ext cx="1559398" cy="233956"/>
            <a:chOff x="2184414" y="6126057"/>
            <a:chExt cx="1559398" cy="233956"/>
          </a:xfrm>
        </p:grpSpPr>
        <p:pic>
          <p:nvPicPr>
            <p:cNvPr id="453" name="Picture 452">
              <a:extLst>
                <a:ext uri="{FF2B5EF4-FFF2-40B4-BE49-F238E27FC236}">
                  <a16:creationId xmlns:a16="http://schemas.microsoft.com/office/drawing/2014/main" id="{138240A7-BD2D-46B4-9AD0-5B02A81DB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54" name="Picture 453">
              <a:extLst>
                <a:ext uri="{FF2B5EF4-FFF2-40B4-BE49-F238E27FC236}">
                  <a16:creationId xmlns:a16="http://schemas.microsoft.com/office/drawing/2014/main" id="{190EAB39-E1F2-429D-9307-B5723AC1F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631973D3-6A45-4E25-96CC-932411F95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56" name="Picture 455">
              <a:extLst>
                <a:ext uri="{FF2B5EF4-FFF2-40B4-BE49-F238E27FC236}">
                  <a16:creationId xmlns:a16="http://schemas.microsoft.com/office/drawing/2014/main" id="{52984C14-5927-4C03-B0B2-38CE8F56C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460" name="TextBox 459">
            <a:extLst>
              <a:ext uri="{FF2B5EF4-FFF2-40B4-BE49-F238E27FC236}">
                <a16:creationId xmlns:a16="http://schemas.microsoft.com/office/drawing/2014/main" id="{A4413C2F-89B6-4DEB-A89D-3DA89FD8F13E}"/>
              </a:ext>
            </a:extLst>
          </p:cNvPr>
          <p:cNvSpPr txBox="1"/>
          <p:nvPr/>
        </p:nvSpPr>
        <p:spPr>
          <a:xfrm>
            <a:off x="960274" y="6228839"/>
            <a:ext cx="7511396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Control System &amp; Dimming Level</a:t>
            </a:r>
          </a:p>
        </p:txBody>
      </p:sp>
      <p:sp>
        <p:nvSpPr>
          <p:cNvPr id="464" name="Isosceles Triangle 463">
            <a:extLst>
              <a:ext uri="{FF2B5EF4-FFF2-40B4-BE49-F238E27FC236}">
                <a16:creationId xmlns:a16="http://schemas.microsoft.com/office/drawing/2014/main" id="{C7150F2E-266D-40D4-9538-71A06B02B487}"/>
              </a:ext>
            </a:extLst>
          </p:cNvPr>
          <p:cNvSpPr/>
          <p:nvPr/>
        </p:nvSpPr>
        <p:spPr>
          <a:xfrm rot="10800000">
            <a:off x="6590977" y="6310469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F3869F3E-8657-4908-B213-B94CE935B320}"/>
              </a:ext>
            </a:extLst>
          </p:cNvPr>
          <p:cNvSpPr txBox="1"/>
          <p:nvPr/>
        </p:nvSpPr>
        <p:spPr>
          <a:xfrm>
            <a:off x="6277112" y="619070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5151852-A90E-4298-88E9-0D0EA3D34696}"/>
              </a:ext>
            </a:extLst>
          </p:cNvPr>
          <p:cNvSpPr txBox="1"/>
          <p:nvPr/>
        </p:nvSpPr>
        <p:spPr>
          <a:xfrm>
            <a:off x="184936" y="6764050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2A0D1BA8-8F7F-4627-A560-B2A892CAD434}"/>
              </a:ext>
            </a:extLst>
          </p:cNvPr>
          <p:cNvSpPr txBox="1"/>
          <p:nvPr/>
        </p:nvSpPr>
        <p:spPr>
          <a:xfrm>
            <a:off x="1330349" y="7155145"/>
            <a:ext cx="159648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B228C729-1171-4DA0-9DC2-02B5FC40D4A9}"/>
              </a:ext>
            </a:extLst>
          </p:cNvPr>
          <p:cNvSpPr/>
          <p:nvPr/>
        </p:nvSpPr>
        <p:spPr>
          <a:xfrm>
            <a:off x="179063" y="6633311"/>
            <a:ext cx="3268554" cy="284350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8163858C-3A42-4E37-843B-1DC93A1055F6}"/>
              </a:ext>
            </a:extLst>
          </p:cNvPr>
          <p:cNvSpPr/>
          <p:nvPr/>
        </p:nvSpPr>
        <p:spPr>
          <a:xfrm>
            <a:off x="213503" y="8119466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792C06C-96C3-4C4C-B042-A1F92A606566}"/>
              </a:ext>
            </a:extLst>
          </p:cNvPr>
          <p:cNvSpPr txBox="1"/>
          <p:nvPr/>
        </p:nvSpPr>
        <p:spPr>
          <a:xfrm>
            <a:off x="374473" y="712272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2A0B2D53-4E61-43B3-A3BF-890CC1830F1F}"/>
              </a:ext>
            </a:extLst>
          </p:cNvPr>
          <p:cNvSpPr txBox="1"/>
          <p:nvPr/>
        </p:nvSpPr>
        <p:spPr>
          <a:xfrm>
            <a:off x="1330349" y="7468627"/>
            <a:ext cx="2021406" cy="301621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71B6A7F-138A-4F96-8945-DA19ADEF77F5}"/>
              </a:ext>
            </a:extLst>
          </p:cNvPr>
          <p:cNvSpPr txBox="1"/>
          <p:nvPr/>
        </p:nvSpPr>
        <p:spPr>
          <a:xfrm>
            <a:off x="359420" y="747574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F2F6891-CD81-4416-AB7C-F77B336CF22E}"/>
              </a:ext>
            </a:extLst>
          </p:cNvPr>
          <p:cNvSpPr txBox="1"/>
          <p:nvPr/>
        </p:nvSpPr>
        <p:spPr>
          <a:xfrm>
            <a:off x="1361585" y="8044712"/>
            <a:ext cx="2059849" cy="424732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700L), Dimming  (Not available with 500L)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F6BCC88-9155-46B3-88D5-F9CA5D654A2B}"/>
              </a:ext>
            </a:extLst>
          </p:cNvPr>
          <p:cNvSpPr txBox="1"/>
          <p:nvPr/>
        </p:nvSpPr>
        <p:spPr>
          <a:xfrm>
            <a:off x="362993" y="803147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E193D2E-A6F9-4D28-9933-FC86D2A38E66}"/>
              </a:ext>
            </a:extLst>
          </p:cNvPr>
          <p:cNvSpPr/>
          <p:nvPr/>
        </p:nvSpPr>
        <p:spPr>
          <a:xfrm>
            <a:off x="219990" y="7205164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5B25822-84B7-460E-B23E-E4B69F03122F}"/>
              </a:ext>
            </a:extLst>
          </p:cNvPr>
          <p:cNvSpPr/>
          <p:nvPr/>
        </p:nvSpPr>
        <p:spPr>
          <a:xfrm>
            <a:off x="222640" y="7528045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B491F6D-002D-4BC4-ABFA-BA9EA66D09D7}"/>
              </a:ext>
            </a:extLst>
          </p:cNvPr>
          <p:cNvGrpSpPr/>
          <p:nvPr/>
        </p:nvGrpSpPr>
        <p:grpSpPr>
          <a:xfrm>
            <a:off x="126906" y="4978420"/>
            <a:ext cx="7942088" cy="2062624"/>
            <a:chOff x="307990" y="2637595"/>
            <a:chExt cx="6022439" cy="1556552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49AB30D-5BCF-420B-828B-C114C9401FD0}"/>
                </a:ext>
              </a:extLst>
            </p:cNvPr>
            <p:cNvSpPr/>
            <p:nvPr/>
          </p:nvSpPr>
          <p:spPr>
            <a:xfrm>
              <a:off x="6137707" y="2637595"/>
              <a:ext cx="192722" cy="1950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7EA15FB-D4BC-49FF-AD12-BE97593D030D}"/>
                </a:ext>
              </a:extLst>
            </p:cNvPr>
            <p:cNvSpPr txBox="1"/>
            <p:nvPr/>
          </p:nvSpPr>
          <p:spPr>
            <a:xfrm>
              <a:off x="307990" y="3938658"/>
              <a:ext cx="206887" cy="255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x</a:t>
              </a:r>
            </a:p>
          </p:txBody>
        </p:sp>
      </p:grp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06F0419A-3EA4-4614-8493-7351347894F2}"/>
              </a:ext>
            </a:extLst>
          </p:cNvPr>
          <p:cNvCxnSpPr/>
          <p:nvPr/>
        </p:nvCxnSpPr>
        <p:spPr>
          <a:xfrm>
            <a:off x="835002" y="6538566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63401A68-7FAB-40D3-A891-894A49251DAA}"/>
              </a:ext>
            </a:extLst>
          </p:cNvPr>
          <p:cNvCxnSpPr/>
          <p:nvPr/>
        </p:nvCxnSpPr>
        <p:spPr>
          <a:xfrm>
            <a:off x="835002" y="6538566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ED083942-EAD7-4821-93B4-72F3C548B246}"/>
              </a:ext>
            </a:extLst>
          </p:cNvPr>
          <p:cNvGrpSpPr/>
          <p:nvPr/>
        </p:nvGrpSpPr>
        <p:grpSpPr>
          <a:xfrm>
            <a:off x="3030762" y="8987409"/>
            <a:ext cx="452811" cy="489410"/>
            <a:chOff x="3663082" y="5130920"/>
            <a:chExt cx="343364" cy="369332"/>
          </a:xfrm>
        </p:grpSpPr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0C652846-42DE-40FB-A984-0BD5D8EE40F0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814B717B-2514-499C-AE7B-44BE3D5546A4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B3594B4F-56D4-405F-8321-7241A581724C}"/>
              </a:ext>
            </a:extLst>
          </p:cNvPr>
          <p:cNvSpPr txBox="1"/>
          <p:nvPr/>
        </p:nvSpPr>
        <p:spPr>
          <a:xfrm>
            <a:off x="10024186" y="5060538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473" name="Isosceles Triangle 472">
            <a:extLst>
              <a:ext uri="{FF2B5EF4-FFF2-40B4-BE49-F238E27FC236}">
                <a16:creationId xmlns:a16="http://schemas.microsoft.com/office/drawing/2014/main" id="{2F8C862D-FF92-4766-A66B-440119DE4A39}"/>
              </a:ext>
            </a:extLst>
          </p:cNvPr>
          <p:cNvSpPr/>
          <p:nvPr/>
        </p:nvSpPr>
        <p:spPr>
          <a:xfrm rot="10800000">
            <a:off x="10345257" y="5141522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7F32F167-7ABC-48C5-9EA3-9512506FEE1C}"/>
              </a:ext>
            </a:extLst>
          </p:cNvPr>
          <p:cNvSpPr txBox="1"/>
          <p:nvPr/>
        </p:nvSpPr>
        <p:spPr>
          <a:xfrm>
            <a:off x="10031392" y="5021757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1BBABB78-5587-47BE-8B80-30F4F4F53C8A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C1F79EA1-B7A3-4A7E-9420-BF13F3D5D7AA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FC02B258-994F-491B-ACA6-2FE69FEBD066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543" name="Isosceles Triangle 542">
            <a:extLst>
              <a:ext uri="{FF2B5EF4-FFF2-40B4-BE49-F238E27FC236}">
                <a16:creationId xmlns:a16="http://schemas.microsoft.com/office/drawing/2014/main" id="{BF9890C6-EF94-43D2-9281-F141F6C03AE6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1A5A6271-AB84-45AC-BAF9-F1710B33799B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C9013793-9936-4668-A4EE-1C5390F80756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Isosceles Triangle 546">
            <a:extLst>
              <a:ext uri="{FF2B5EF4-FFF2-40B4-BE49-F238E27FC236}">
                <a16:creationId xmlns:a16="http://schemas.microsoft.com/office/drawing/2014/main" id="{D7402676-0DAD-46D3-A909-53CAA8A25A7B}"/>
              </a:ext>
            </a:extLst>
          </p:cNvPr>
          <p:cNvSpPr/>
          <p:nvPr/>
        </p:nvSpPr>
        <p:spPr>
          <a:xfrm rot="10800000">
            <a:off x="12885369" y="55820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1E7DF3C1-2FAF-4737-8DCE-9501A7946804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5B6F04C2-D2C9-4943-9671-EB9426193FD5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40513A28-8388-47B7-9125-833D6C8F2761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551" name="Picture 550">
            <a:extLst>
              <a:ext uri="{FF2B5EF4-FFF2-40B4-BE49-F238E27FC236}">
                <a16:creationId xmlns:a16="http://schemas.microsoft.com/office/drawing/2014/main" id="{15AB8E46-D471-461A-A57E-9786724EA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552" name="TextBox 551">
            <a:extLst>
              <a:ext uri="{FF2B5EF4-FFF2-40B4-BE49-F238E27FC236}">
                <a16:creationId xmlns:a16="http://schemas.microsoft.com/office/drawing/2014/main" id="{96D72363-218D-4FFA-8CD9-18933B749D3B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A34C1389-71CB-4E3A-8E72-2C18ACEB438A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B0D82EE5-642B-4129-9E75-02A7C5C31B6B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CF950756-3EC4-466E-B0EE-0AC73662C818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3CD093EE-6C0F-4050-9031-1FAF4C323C63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334626AC-FE3F-46BC-A5C4-56CB48DCFEB4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574" name="Graphic 573" descr="Forbidden">
            <a:extLst>
              <a:ext uri="{FF2B5EF4-FFF2-40B4-BE49-F238E27FC236}">
                <a16:creationId xmlns:a16="http://schemas.microsoft.com/office/drawing/2014/main" id="{FAF187E0-83B1-4CA8-8EDF-464A29500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584" name="Graphic 583" descr="Forbidden">
            <a:extLst>
              <a:ext uri="{FF2B5EF4-FFF2-40B4-BE49-F238E27FC236}">
                <a16:creationId xmlns:a16="http://schemas.microsoft.com/office/drawing/2014/main" id="{65390E41-872A-475E-9EC5-5288F6FEF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sp>
        <p:nvSpPr>
          <p:cNvPr id="588" name="TextBox 587">
            <a:extLst>
              <a:ext uri="{FF2B5EF4-FFF2-40B4-BE49-F238E27FC236}">
                <a16:creationId xmlns:a16="http://schemas.microsoft.com/office/drawing/2014/main" id="{57C74626-F514-477C-93B2-1E68461B40E1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FBA21574-F845-47EB-B0C0-ECF7D56BB195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30618351-7BE1-45F8-A541-68EFC6708083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03E3F0F8-E077-43C9-9EB9-936D4414686D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B401DB7B-9A01-4DCB-A55A-8AB8255EEDBE}"/>
              </a:ext>
            </a:extLst>
          </p:cNvPr>
          <p:cNvSpPr/>
          <p:nvPr/>
        </p:nvSpPr>
        <p:spPr>
          <a:xfrm>
            <a:off x="784694" y="232853"/>
            <a:ext cx="12610824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6E50EAFA-ADAA-4052-B7C1-33F67154E67B}"/>
              </a:ext>
            </a:extLst>
          </p:cNvPr>
          <p:cNvSpPr/>
          <p:nvPr/>
        </p:nvSpPr>
        <p:spPr>
          <a:xfrm>
            <a:off x="806846" y="4534755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5D0F314A-7A6F-4C91-9EDF-0946F504370B}"/>
              </a:ext>
            </a:extLst>
          </p:cNvPr>
          <p:cNvSpPr txBox="1"/>
          <p:nvPr/>
        </p:nvSpPr>
        <p:spPr>
          <a:xfrm>
            <a:off x="1180733" y="4528975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9362A96A-814B-4BCB-A70D-33B8BF27814D}"/>
              </a:ext>
            </a:extLst>
          </p:cNvPr>
          <p:cNvSpPr/>
          <p:nvPr/>
        </p:nvSpPr>
        <p:spPr>
          <a:xfrm>
            <a:off x="2474151" y="4537635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CD85F27E-0C02-45F8-B936-7D7FA7DE6BE8}"/>
              </a:ext>
            </a:extLst>
          </p:cNvPr>
          <p:cNvSpPr txBox="1"/>
          <p:nvPr/>
        </p:nvSpPr>
        <p:spPr>
          <a:xfrm>
            <a:off x="2848038" y="4531855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7B0EE461-7A5F-45DA-B113-9615623906ED}"/>
              </a:ext>
            </a:extLst>
          </p:cNvPr>
          <p:cNvSpPr/>
          <p:nvPr/>
        </p:nvSpPr>
        <p:spPr>
          <a:xfrm>
            <a:off x="4141456" y="4537635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C3BABD5A-1BF5-4922-8430-C4AA479604FC}"/>
              </a:ext>
            </a:extLst>
          </p:cNvPr>
          <p:cNvSpPr txBox="1"/>
          <p:nvPr/>
        </p:nvSpPr>
        <p:spPr>
          <a:xfrm>
            <a:off x="4515343" y="4531855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F10C8F5D-97A1-4369-BF74-BA529F5E639F}"/>
              </a:ext>
            </a:extLst>
          </p:cNvPr>
          <p:cNvSpPr txBox="1"/>
          <p:nvPr/>
        </p:nvSpPr>
        <p:spPr>
          <a:xfrm>
            <a:off x="11165574" y="46234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545" name="Isosceles Triangle 544">
            <a:extLst>
              <a:ext uri="{FF2B5EF4-FFF2-40B4-BE49-F238E27FC236}">
                <a16:creationId xmlns:a16="http://schemas.microsoft.com/office/drawing/2014/main" id="{C238F027-F0E1-4646-8B5C-97EF3D499A8A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D281D73-A1CF-495C-8EE5-87132D218A2C}"/>
              </a:ext>
            </a:extLst>
          </p:cNvPr>
          <p:cNvSpPr/>
          <p:nvPr/>
        </p:nvSpPr>
        <p:spPr>
          <a:xfrm>
            <a:off x="1786368" y="172170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9644EC3-7660-4145-9A03-355190211905}"/>
              </a:ext>
            </a:extLst>
          </p:cNvPr>
          <p:cNvSpPr txBox="1"/>
          <p:nvPr/>
        </p:nvSpPr>
        <p:spPr>
          <a:xfrm>
            <a:off x="1679957" y="1451185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66" name="Graphic 265" descr="Checkmark">
            <a:extLst>
              <a:ext uri="{FF2B5EF4-FFF2-40B4-BE49-F238E27FC236}">
                <a16:creationId xmlns:a16="http://schemas.microsoft.com/office/drawing/2014/main" id="{858F398D-910B-476A-A9B2-91315FC31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7268" y="1793771"/>
            <a:ext cx="273519" cy="273519"/>
          </a:xfrm>
          <a:prstGeom prst="rect">
            <a:avLst/>
          </a:prstGeom>
        </p:spPr>
      </p:pic>
      <p:pic>
        <p:nvPicPr>
          <p:cNvPr id="267" name="Graphic 266" descr="Link">
            <a:extLst>
              <a:ext uri="{FF2B5EF4-FFF2-40B4-BE49-F238E27FC236}">
                <a16:creationId xmlns:a16="http://schemas.microsoft.com/office/drawing/2014/main" id="{A6ACE98F-806F-406C-8BFE-172525457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97243" y="1706862"/>
            <a:ext cx="370265" cy="370265"/>
          </a:xfrm>
          <a:prstGeom prst="rect">
            <a:avLst/>
          </a:prstGeom>
        </p:spPr>
      </p:pic>
      <p:pic>
        <p:nvPicPr>
          <p:cNvPr id="268" name="Graphic 267" descr="List">
            <a:extLst>
              <a:ext uri="{FF2B5EF4-FFF2-40B4-BE49-F238E27FC236}">
                <a16:creationId xmlns:a16="http://schemas.microsoft.com/office/drawing/2014/main" id="{DEF2BF33-50B9-40BA-AEB6-5BF5C52137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4358" y="1725930"/>
            <a:ext cx="301673" cy="301673"/>
          </a:xfrm>
          <a:prstGeom prst="rect">
            <a:avLst/>
          </a:prstGeom>
        </p:spPr>
      </p:pic>
      <p:pic>
        <p:nvPicPr>
          <p:cNvPr id="270" name="Graphic 269" descr="Eye">
            <a:extLst>
              <a:ext uri="{FF2B5EF4-FFF2-40B4-BE49-F238E27FC236}">
                <a16:creationId xmlns:a16="http://schemas.microsoft.com/office/drawing/2014/main" id="{135135DD-BD24-4DF8-A22C-9394A11572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6512" y="1726405"/>
            <a:ext cx="370265" cy="370265"/>
          </a:xfrm>
          <a:prstGeom prst="rect">
            <a:avLst/>
          </a:prstGeom>
        </p:spPr>
      </p:pic>
      <p:pic>
        <p:nvPicPr>
          <p:cNvPr id="271" name="Graphic 270" descr="Lightbulb">
            <a:extLst>
              <a:ext uri="{FF2B5EF4-FFF2-40B4-BE49-F238E27FC236}">
                <a16:creationId xmlns:a16="http://schemas.microsoft.com/office/drawing/2014/main" id="{3B2BA578-77B4-4F0E-B926-BB861FA849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5553" y="1728088"/>
            <a:ext cx="299515" cy="299515"/>
          </a:xfrm>
          <a:prstGeom prst="rect">
            <a:avLst/>
          </a:prstGeom>
        </p:spPr>
      </p:pic>
      <p:sp>
        <p:nvSpPr>
          <p:cNvPr id="272" name="Rectangle 271">
            <a:extLst>
              <a:ext uri="{FF2B5EF4-FFF2-40B4-BE49-F238E27FC236}">
                <a16:creationId xmlns:a16="http://schemas.microsoft.com/office/drawing/2014/main" id="{2ED5ACA8-AF9F-4307-8046-2F6D5E70B5E8}"/>
              </a:ext>
            </a:extLst>
          </p:cNvPr>
          <p:cNvSpPr/>
          <p:nvPr/>
        </p:nvSpPr>
        <p:spPr>
          <a:xfrm>
            <a:off x="2646352" y="170469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2012B212-CB58-4D5B-9278-64C43C0849A2}"/>
              </a:ext>
            </a:extLst>
          </p:cNvPr>
          <p:cNvSpPr/>
          <p:nvPr/>
        </p:nvSpPr>
        <p:spPr>
          <a:xfrm>
            <a:off x="3166443" y="169429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67D1699-DA13-4D18-BEA6-AB8B7FDBC82A}"/>
              </a:ext>
            </a:extLst>
          </p:cNvPr>
          <p:cNvSpPr/>
          <p:nvPr/>
        </p:nvSpPr>
        <p:spPr>
          <a:xfrm>
            <a:off x="4199902" y="168077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06A407E8-DC67-41E3-9354-A1CD59B187C7}"/>
              </a:ext>
            </a:extLst>
          </p:cNvPr>
          <p:cNvSpPr/>
          <p:nvPr/>
        </p:nvSpPr>
        <p:spPr>
          <a:xfrm>
            <a:off x="5240595" y="168017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2EA65725-CD9A-4FAC-85ED-7D4F6C9F4418}"/>
              </a:ext>
            </a:extLst>
          </p:cNvPr>
          <p:cNvSpPr txBox="1"/>
          <p:nvPr/>
        </p:nvSpPr>
        <p:spPr>
          <a:xfrm>
            <a:off x="2571467" y="1418216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56465840-388E-46FC-8141-5C4D38D015E1}"/>
              </a:ext>
            </a:extLst>
          </p:cNvPr>
          <p:cNvSpPr txBox="1"/>
          <p:nvPr/>
        </p:nvSpPr>
        <p:spPr>
          <a:xfrm>
            <a:off x="3007253" y="1411703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B6B03EA-8DBB-4EE6-B870-252F6F1C0612}"/>
              </a:ext>
            </a:extLst>
          </p:cNvPr>
          <p:cNvSpPr txBox="1"/>
          <p:nvPr/>
        </p:nvSpPr>
        <p:spPr>
          <a:xfrm>
            <a:off x="4187411" y="1423861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95BE243-EDDB-4671-89ED-DE1A25AE68AC}"/>
              </a:ext>
            </a:extLst>
          </p:cNvPr>
          <p:cNvGrpSpPr/>
          <p:nvPr/>
        </p:nvGrpSpPr>
        <p:grpSpPr>
          <a:xfrm>
            <a:off x="5765236" y="1662715"/>
            <a:ext cx="410584" cy="391973"/>
            <a:chOff x="5058700" y="5220208"/>
            <a:chExt cx="410584" cy="391973"/>
          </a:xfrm>
        </p:grpSpPr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19515DD3-94F8-4C90-A23D-B7CF1A9FB385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2" name="Graphic 301" descr="Forbidden">
              <a:extLst>
                <a:ext uri="{FF2B5EF4-FFF2-40B4-BE49-F238E27FC236}">
                  <a16:creationId xmlns:a16="http://schemas.microsoft.com/office/drawing/2014/main" id="{BFC65AB6-8659-4C82-912F-C25566E37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id="{412B79DE-195E-473C-BF35-C7E9338E75E8}"/>
              </a:ext>
            </a:extLst>
          </p:cNvPr>
          <p:cNvSpPr txBox="1"/>
          <p:nvPr/>
        </p:nvSpPr>
        <p:spPr>
          <a:xfrm>
            <a:off x="4674979" y="1398353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C520F4C9-86A5-4BB9-ADAE-62EC2D681839}"/>
              </a:ext>
            </a:extLst>
          </p:cNvPr>
          <p:cNvSpPr/>
          <p:nvPr/>
        </p:nvSpPr>
        <p:spPr>
          <a:xfrm>
            <a:off x="4739152" y="167138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5" name="Picture 4" descr="Image result for trash icon">
            <a:extLst>
              <a:ext uri="{FF2B5EF4-FFF2-40B4-BE49-F238E27FC236}">
                <a16:creationId xmlns:a16="http://schemas.microsoft.com/office/drawing/2014/main" id="{B93F6278-1DC1-40BD-9CDC-B7E0CD63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0" y="1690080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0889377-2497-4503-9E05-DC3DC2255DFE}"/>
              </a:ext>
            </a:extLst>
          </p:cNvPr>
          <p:cNvSpPr txBox="1"/>
          <p:nvPr/>
        </p:nvSpPr>
        <p:spPr>
          <a:xfrm>
            <a:off x="5136419" y="140699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6471A62-DFEA-487A-93B1-C7EE8E3145B4}"/>
              </a:ext>
            </a:extLst>
          </p:cNvPr>
          <p:cNvGrpSpPr/>
          <p:nvPr/>
        </p:nvGrpSpPr>
        <p:grpSpPr>
          <a:xfrm>
            <a:off x="3615636" y="1420503"/>
            <a:ext cx="657552" cy="649879"/>
            <a:chOff x="3430783" y="5313027"/>
            <a:chExt cx="657552" cy="649879"/>
          </a:xfrm>
        </p:grpSpPr>
        <p:pic>
          <p:nvPicPr>
            <p:cNvPr id="308" name="Graphic 307" descr="Link">
              <a:extLst>
                <a:ext uri="{FF2B5EF4-FFF2-40B4-BE49-F238E27FC236}">
                  <a16:creationId xmlns:a16="http://schemas.microsoft.com/office/drawing/2014/main" id="{81B0FF3F-66C8-4237-A1AE-FCBE23EA3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BFE2F55-F2B4-4E74-BB41-979E7D4059A1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3CC81347-2707-44FC-94C4-025C6018616A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7AB329C-1F9B-4E96-92FF-F15E608E660B}"/>
              </a:ext>
            </a:extLst>
          </p:cNvPr>
          <p:cNvSpPr/>
          <p:nvPr/>
        </p:nvSpPr>
        <p:spPr>
          <a:xfrm>
            <a:off x="1786368" y="245856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1561182B-6505-42C9-A429-7457BC915045}"/>
              </a:ext>
            </a:extLst>
          </p:cNvPr>
          <p:cNvSpPr txBox="1"/>
          <p:nvPr/>
        </p:nvSpPr>
        <p:spPr>
          <a:xfrm>
            <a:off x="1679957" y="2188049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314" name="Graphic 313" descr="Checkmark">
            <a:extLst>
              <a:ext uri="{FF2B5EF4-FFF2-40B4-BE49-F238E27FC236}">
                <a16:creationId xmlns:a16="http://schemas.microsoft.com/office/drawing/2014/main" id="{E5310FA7-1805-4EF4-AABF-5138B65E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7268" y="2530635"/>
            <a:ext cx="273519" cy="273519"/>
          </a:xfrm>
          <a:prstGeom prst="rect">
            <a:avLst/>
          </a:prstGeom>
        </p:spPr>
      </p:pic>
      <p:pic>
        <p:nvPicPr>
          <p:cNvPr id="315" name="Graphic 314" descr="Link">
            <a:extLst>
              <a:ext uri="{FF2B5EF4-FFF2-40B4-BE49-F238E27FC236}">
                <a16:creationId xmlns:a16="http://schemas.microsoft.com/office/drawing/2014/main" id="{781BC935-59CD-46FE-8FA5-142BBD983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97243" y="2443726"/>
            <a:ext cx="370265" cy="370265"/>
          </a:xfrm>
          <a:prstGeom prst="rect">
            <a:avLst/>
          </a:prstGeom>
        </p:spPr>
      </p:pic>
      <p:pic>
        <p:nvPicPr>
          <p:cNvPr id="316" name="Graphic 315" descr="List">
            <a:extLst>
              <a:ext uri="{FF2B5EF4-FFF2-40B4-BE49-F238E27FC236}">
                <a16:creationId xmlns:a16="http://schemas.microsoft.com/office/drawing/2014/main" id="{D1191B33-77AC-4E42-B8AD-C24C5C7E79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4358" y="2462794"/>
            <a:ext cx="301673" cy="301673"/>
          </a:xfrm>
          <a:prstGeom prst="rect">
            <a:avLst/>
          </a:prstGeom>
        </p:spPr>
      </p:pic>
      <p:pic>
        <p:nvPicPr>
          <p:cNvPr id="317" name="Graphic 316" descr="Eye">
            <a:extLst>
              <a:ext uri="{FF2B5EF4-FFF2-40B4-BE49-F238E27FC236}">
                <a16:creationId xmlns:a16="http://schemas.microsoft.com/office/drawing/2014/main" id="{192E0FB2-00AD-4720-B108-29561BF834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6512" y="2463269"/>
            <a:ext cx="370265" cy="370265"/>
          </a:xfrm>
          <a:prstGeom prst="rect">
            <a:avLst/>
          </a:prstGeom>
        </p:spPr>
      </p:pic>
      <p:pic>
        <p:nvPicPr>
          <p:cNvPr id="318" name="Graphic 317" descr="Lightbulb">
            <a:extLst>
              <a:ext uri="{FF2B5EF4-FFF2-40B4-BE49-F238E27FC236}">
                <a16:creationId xmlns:a16="http://schemas.microsoft.com/office/drawing/2014/main" id="{110EA6A9-6413-4642-964B-A0D7664E6D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5553" y="2464952"/>
            <a:ext cx="299515" cy="299515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29A157A7-7105-4CFD-B35D-7D1A3BA9D7AB}"/>
              </a:ext>
            </a:extLst>
          </p:cNvPr>
          <p:cNvSpPr/>
          <p:nvPr/>
        </p:nvSpPr>
        <p:spPr>
          <a:xfrm>
            <a:off x="2646352" y="244156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4EA4F630-82B1-4D58-A043-357A32C578E3}"/>
              </a:ext>
            </a:extLst>
          </p:cNvPr>
          <p:cNvSpPr/>
          <p:nvPr/>
        </p:nvSpPr>
        <p:spPr>
          <a:xfrm>
            <a:off x="3166443" y="243116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109ABC9-7D5F-4F3E-A43E-83010C2D8AAF}"/>
              </a:ext>
            </a:extLst>
          </p:cNvPr>
          <p:cNvSpPr/>
          <p:nvPr/>
        </p:nvSpPr>
        <p:spPr>
          <a:xfrm>
            <a:off x="4199902" y="241764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1F65CE7-B455-44D2-A7A0-6C0C80DA7930}"/>
              </a:ext>
            </a:extLst>
          </p:cNvPr>
          <p:cNvSpPr/>
          <p:nvPr/>
        </p:nvSpPr>
        <p:spPr>
          <a:xfrm>
            <a:off x="5240595" y="241703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A175C4AC-BA2D-426A-9716-C8401801ACC9}"/>
              </a:ext>
            </a:extLst>
          </p:cNvPr>
          <p:cNvSpPr txBox="1"/>
          <p:nvPr/>
        </p:nvSpPr>
        <p:spPr>
          <a:xfrm>
            <a:off x="2571467" y="2155080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045176B-CDAA-45D3-83D7-D02ABE0B3B17}"/>
              </a:ext>
            </a:extLst>
          </p:cNvPr>
          <p:cNvSpPr txBox="1"/>
          <p:nvPr/>
        </p:nvSpPr>
        <p:spPr>
          <a:xfrm>
            <a:off x="3007253" y="2148567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E74EC33-95E7-4C96-857C-B24BF635137E}"/>
              </a:ext>
            </a:extLst>
          </p:cNvPr>
          <p:cNvSpPr txBox="1"/>
          <p:nvPr/>
        </p:nvSpPr>
        <p:spPr>
          <a:xfrm>
            <a:off x="4187411" y="2160725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6DA1177E-6F3F-44D8-9CF6-F6CB11A0475E}"/>
              </a:ext>
            </a:extLst>
          </p:cNvPr>
          <p:cNvGrpSpPr/>
          <p:nvPr/>
        </p:nvGrpSpPr>
        <p:grpSpPr>
          <a:xfrm>
            <a:off x="5765236" y="2399579"/>
            <a:ext cx="410584" cy="391973"/>
            <a:chOff x="5058700" y="5220208"/>
            <a:chExt cx="410584" cy="391973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4EEF257-DA73-4FA6-92D2-4A87D28F539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8" name="Graphic 327" descr="Forbidden">
              <a:extLst>
                <a:ext uri="{FF2B5EF4-FFF2-40B4-BE49-F238E27FC236}">
                  <a16:creationId xmlns:a16="http://schemas.microsoft.com/office/drawing/2014/main" id="{E75476D9-8138-42ED-8A54-3D49ACED2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329" name="TextBox 328">
            <a:extLst>
              <a:ext uri="{FF2B5EF4-FFF2-40B4-BE49-F238E27FC236}">
                <a16:creationId xmlns:a16="http://schemas.microsoft.com/office/drawing/2014/main" id="{5A376C58-2CB6-4DA0-88BD-B78211D2C4C1}"/>
              </a:ext>
            </a:extLst>
          </p:cNvPr>
          <p:cNvSpPr txBox="1"/>
          <p:nvPr/>
        </p:nvSpPr>
        <p:spPr>
          <a:xfrm>
            <a:off x="4674979" y="2135217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A8FE8748-03BC-4822-9EBC-5748A5AE858C}"/>
              </a:ext>
            </a:extLst>
          </p:cNvPr>
          <p:cNvSpPr/>
          <p:nvPr/>
        </p:nvSpPr>
        <p:spPr>
          <a:xfrm>
            <a:off x="4739152" y="240824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" name="Picture 4" descr="Image result for trash icon">
            <a:extLst>
              <a:ext uri="{FF2B5EF4-FFF2-40B4-BE49-F238E27FC236}">
                <a16:creationId xmlns:a16="http://schemas.microsoft.com/office/drawing/2014/main" id="{5124696A-2150-42DD-83D3-D6AEC741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0" y="2426944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8625072E-A23A-4487-9758-D746E1DD3E29}"/>
              </a:ext>
            </a:extLst>
          </p:cNvPr>
          <p:cNvSpPr txBox="1"/>
          <p:nvPr/>
        </p:nvSpPr>
        <p:spPr>
          <a:xfrm>
            <a:off x="5136419" y="2143858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1BFAD655-9212-4A7E-B20F-602119053E65}"/>
              </a:ext>
            </a:extLst>
          </p:cNvPr>
          <p:cNvGrpSpPr/>
          <p:nvPr/>
        </p:nvGrpSpPr>
        <p:grpSpPr>
          <a:xfrm>
            <a:off x="3615636" y="2157367"/>
            <a:ext cx="657552" cy="649879"/>
            <a:chOff x="3430783" y="5313027"/>
            <a:chExt cx="657552" cy="649879"/>
          </a:xfrm>
        </p:grpSpPr>
        <p:pic>
          <p:nvPicPr>
            <p:cNvPr id="334" name="Graphic 333" descr="Link">
              <a:extLst>
                <a:ext uri="{FF2B5EF4-FFF2-40B4-BE49-F238E27FC236}">
                  <a16:creationId xmlns:a16="http://schemas.microsoft.com/office/drawing/2014/main" id="{0F29E62A-19FE-4ED9-BD5F-C69CB60CD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DCCD1F61-5D3D-486B-84C2-13E9EB1B352E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0BF93F1-F3B5-42BB-930B-5955B3C7FD78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C366AC42-4505-4BC3-9B71-340463909021}"/>
              </a:ext>
            </a:extLst>
          </p:cNvPr>
          <p:cNvCxnSpPr/>
          <p:nvPr/>
        </p:nvCxnSpPr>
        <p:spPr>
          <a:xfrm>
            <a:off x="968089" y="6077072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4BEF3BFA-F3BB-4FDF-A964-B701E2A24C7B}"/>
              </a:ext>
            </a:extLst>
          </p:cNvPr>
          <p:cNvCxnSpPr/>
          <p:nvPr/>
        </p:nvCxnSpPr>
        <p:spPr>
          <a:xfrm>
            <a:off x="968089" y="6077072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D4EA400A-F5D7-4B27-8C31-4C22569F77F9}"/>
              </a:ext>
            </a:extLst>
          </p:cNvPr>
          <p:cNvSpPr txBox="1"/>
          <p:nvPr/>
        </p:nvSpPr>
        <p:spPr>
          <a:xfrm>
            <a:off x="960274" y="5816617"/>
            <a:ext cx="12342258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Control System &amp; Dimming Level</a:t>
            </a:r>
          </a:p>
        </p:txBody>
      </p:sp>
      <p:sp>
        <p:nvSpPr>
          <p:cNvPr id="365" name="Isosceles Triangle 364">
            <a:extLst>
              <a:ext uri="{FF2B5EF4-FFF2-40B4-BE49-F238E27FC236}">
                <a16:creationId xmlns:a16="http://schemas.microsoft.com/office/drawing/2014/main" id="{1188389B-C3DD-4ACD-A256-47C6B44690C3}"/>
              </a:ext>
            </a:extLst>
          </p:cNvPr>
          <p:cNvSpPr/>
          <p:nvPr/>
        </p:nvSpPr>
        <p:spPr>
          <a:xfrm rot="10800000">
            <a:off x="6590977" y="5898246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8F1663BD-FADD-4AF9-97E4-85F0B3446528}"/>
              </a:ext>
            </a:extLst>
          </p:cNvPr>
          <p:cNvSpPr txBox="1"/>
          <p:nvPr/>
        </p:nvSpPr>
        <p:spPr>
          <a:xfrm>
            <a:off x="6277112" y="577848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626AD36C-5C0E-4E8C-A37D-5F065BC35D17}"/>
              </a:ext>
            </a:extLst>
          </p:cNvPr>
          <p:cNvCxnSpPr/>
          <p:nvPr/>
        </p:nvCxnSpPr>
        <p:spPr>
          <a:xfrm>
            <a:off x="3412090" y="6538566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83F54CEC-E27D-4B3A-8707-420864BD971F}"/>
              </a:ext>
            </a:extLst>
          </p:cNvPr>
          <p:cNvCxnSpPr/>
          <p:nvPr/>
        </p:nvCxnSpPr>
        <p:spPr>
          <a:xfrm>
            <a:off x="5957025" y="6534533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A7160F6F-E17E-4941-A31D-865CC5119E27}"/>
              </a:ext>
            </a:extLst>
          </p:cNvPr>
          <p:cNvCxnSpPr/>
          <p:nvPr/>
        </p:nvCxnSpPr>
        <p:spPr>
          <a:xfrm>
            <a:off x="8540827" y="6534533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A02C88A-C383-48D6-8C88-89F93F1F4434}"/>
              </a:ext>
            </a:extLst>
          </p:cNvPr>
          <p:cNvSpPr/>
          <p:nvPr/>
        </p:nvSpPr>
        <p:spPr>
          <a:xfrm rot="10800000">
            <a:off x="3296865" y="686510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Isosceles Triangle 372">
            <a:extLst>
              <a:ext uri="{FF2B5EF4-FFF2-40B4-BE49-F238E27FC236}">
                <a16:creationId xmlns:a16="http://schemas.microsoft.com/office/drawing/2014/main" id="{D90A4EDD-DBA1-47BC-A4CE-73C3AB7FA57C}"/>
              </a:ext>
            </a:extLst>
          </p:cNvPr>
          <p:cNvSpPr/>
          <p:nvPr/>
        </p:nvSpPr>
        <p:spPr>
          <a:xfrm rot="10800000">
            <a:off x="205444" y="8712140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Isosceles Triangle 373">
            <a:extLst>
              <a:ext uri="{FF2B5EF4-FFF2-40B4-BE49-F238E27FC236}">
                <a16:creationId xmlns:a16="http://schemas.microsoft.com/office/drawing/2014/main" id="{3955B454-4D69-4BA1-A3FC-C259A7DE1821}"/>
              </a:ext>
            </a:extLst>
          </p:cNvPr>
          <p:cNvSpPr/>
          <p:nvPr/>
        </p:nvSpPr>
        <p:spPr>
          <a:xfrm rot="10800000">
            <a:off x="3311311" y="717776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Isosceles Triangle 374">
            <a:extLst>
              <a:ext uri="{FF2B5EF4-FFF2-40B4-BE49-F238E27FC236}">
                <a16:creationId xmlns:a16="http://schemas.microsoft.com/office/drawing/2014/main" id="{0A9B205F-8B73-429D-86C5-42F65313991E}"/>
              </a:ext>
            </a:extLst>
          </p:cNvPr>
          <p:cNvSpPr/>
          <p:nvPr/>
        </p:nvSpPr>
        <p:spPr>
          <a:xfrm rot="10800000">
            <a:off x="3312826" y="7522486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5C6B4EE5-41E6-4EAB-8204-537B1AEB0949}"/>
              </a:ext>
            </a:extLst>
          </p:cNvPr>
          <p:cNvSpPr/>
          <p:nvPr/>
        </p:nvSpPr>
        <p:spPr>
          <a:xfrm>
            <a:off x="1307672" y="7107465"/>
            <a:ext cx="2144384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4690861D-ADB3-45E4-93A5-A1D30D577AAC}"/>
              </a:ext>
            </a:extLst>
          </p:cNvPr>
          <p:cNvSpPr/>
          <p:nvPr/>
        </p:nvSpPr>
        <p:spPr>
          <a:xfrm>
            <a:off x="359418" y="7454802"/>
            <a:ext cx="894444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C192ED00-760D-41FB-9F47-FA123BE632B1}"/>
              </a:ext>
            </a:extLst>
          </p:cNvPr>
          <p:cNvSpPr/>
          <p:nvPr/>
        </p:nvSpPr>
        <p:spPr>
          <a:xfrm>
            <a:off x="1308413" y="7456031"/>
            <a:ext cx="2144384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0F14FA69-4473-43A6-AF98-A8A8F46D616E}"/>
              </a:ext>
            </a:extLst>
          </p:cNvPr>
          <p:cNvSpPr/>
          <p:nvPr/>
        </p:nvSpPr>
        <p:spPr>
          <a:xfrm>
            <a:off x="1304159" y="8023536"/>
            <a:ext cx="2147895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A92363DB-ADF0-44BC-B4ED-0F056A00FD24}"/>
              </a:ext>
            </a:extLst>
          </p:cNvPr>
          <p:cNvSpPr/>
          <p:nvPr/>
        </p:nvSpPr>
        <p:spPr>
          <a:xfrm>
            <a:off x="359419" y="8022575"/>
            <a:ext cx="87989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Isosceles Triangle 383">
            <a:extLst>
              <a:ext uri="{FF2B5EF4-FFF2-40B4-BE49-F238E27FC236}">
                <a16:creationId xmlns:a16="http://schemas.microsoft.com/office/drawing/2014/main" id="{571F1BF1-692D-45BD-87CA-36B62580954D}"/>
              </a:ext>
            </a:extLst>
          </p:cNvPr>
          <p:cNvSpPr/>
          <p:nvPr/>
        </p:nvSpPr>
        <p:spPr>
          <a:xfrm rot="10800000">
            <a:off x="3296258" y="871711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CB7837E1-A499-4119-8652-F4DD0CE5A578}"/>
              </a:ext>
            </a:extLst>
          </p:cNvPr>
          <p:cNvSpPr/>
          <p:nvPr/>
        </p:nvSpPr>
        <p:spPr>
          <a:xfrm>
            <a:off x="358845" y="8646878"/>
            <a:ext cx="87825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9EE6A831-F19A-4716-8515-529E897F70D7}"/>
              </a:ext>
            </a:extLst>
          </p:cNvPr>
          <p:cNvSpPr/>
          <p:nvPr/>
        </p:nvSpPr>
        <p:spPr>
          <a:xfrm>
            <a:off x="1308413" y="8646879"/>
            <a:ext cx="2143641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EC728F-80FC-47A6-8072-ECFA0A867D2D}"/>
              </a:ext>
            </a:extLst>
          </p:cNvPr>
          <p:cNvCxnSpPr>
            <a:cxnSpLocks/>
          </p:cNvCxnSpPr>
          <p:nvPr/>
        </p:nvCxnSpPr>
        <p:spPr>
          <a:xfrm>
            <a:off x="345181" y="7344239"/>
            <a:ext cx="891921" cy="511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D0BD1DC8-3B8A-4152-94F0-D216D140B13B}"/>
              </a:ext>
            </a:extLst>
          </p:cNvPr>
          <p:cNvSpPr txBox="1"/>
          <p:nvPr/>
        </p:nvSpPr>
        <p:spPr>
          <a:xfrm>
            <a:off x="460467" y="8654718"/>
            <a:ext cx="778850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152EFDC3-A0E8-44E9-B461-A2362BAFC0E2}"/>
              </a:ext>
            </a:extLst>
          </p:cNvPr>
          <p:cNvSpPr txBox="1"/>
          <p:nvPr/>
        </p:nvSpPr>
        <p:spPr>
          <a:xfrm>
            <a:off x="1337359" y="8645385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A7F9D3EF-4009-4C7F-815F-B77D5815C464}"/>
              </a:ext>
            </a:extLst>
          </p:cNvPr>
          <p:cNvSpPr txBox="1"/>
          <p:nvPr/>
        </p:nvSpPr>
        <p:spPr>
          <a:xfrm>
            <a:off x="3611714" y="6758956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0F0ABB4B-09F8-41CF-AE34-E614D14AC081}"/>
              </a:ext>
            </a:extLst>
          </p:cNvPr>
          <p:cNvSpPr txBox="1"/>
          <p:nvPr/>
        </p:nvSpPr>
        <p:spPr>
          <a:xfrm>
            <a:off x="4465921" y="7127944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08EBF692-3D2F-4113-94B3-8AE6DD3A9238}"/>
              </a:ext>
            </a:extLst>
          </p:cNvPr>
          <p:cNvSpPr/>
          <p:nvPr/>
        </p:nvSpPr>
        <p:spPr>
          <a:xfrm>
            <a:off x="3605841" y="6628215"/>
            <a:ext cx="2541759" cy="574989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8E823AF6-F154-48E7-9DBE-99A68EABB40F}"/>
              </a:ext>
            </a:extLst>
          </p:cNvPr>
          <p:cNvSpPr/>
          <p:nvPr/>
        </p:nvSpPr>
        <p:spPr>
          <a:xfrm>
            <a:off x="3640281" y="8114372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809E8C91-20E5-4A38-8C80-1D31B8DC29D1}"/>
              </a:ext>
            </a:extLst>
          </p:cNvPr>
          <p:cNvSpPr txBox="1"/>
          <p:nvPr/>
        </p:nvSpPr>
        <p:spPr>
          <a:xfrm>
            <a:off x="3801251" y="711763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AFE89B03-EA46-41D9-B35D-C06644509C9E}"/>
              </a:ext>
            </a:extLst>
          </p:cNvPr>
          <p:cNvSpPr txBox="1"/>
          <p:nvPr/>
        </p:nvSpPr>
        <p:spPr>
          <a:xfrm>
            <a:off x="4454771" y="7463532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4A2D4D71-D547-4643-B77D-814CE518AE2F}"/>
              </a:ext>
            </a:extLst>
          </p:cNvPr>
          <p:cNvSpPr txBox="1"/>
          <p:nvPr/>
        </p:nvSpPr>
        <p:spPr>
          <a:xfrm>
            <a:off x="3786198" y="747064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DBCEF4B6-E922-4E33-BE03-0C1473F6AE9B}"/>
              </a:ext>
            </a:extLst>
          </p:cNvPr>
          <p:cNvSpPr txBox="1"/>
          <p:nvPr/>
        </p:nvSpPr>
        <p:spPr>
          <a:xfrm>
            <a:off x="4455882" y="8039617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A38879EB-09D9-4C15-B4CD-8655048A8F33}"/>
              </a:ext>
            </a:extLst>
          </p:cNvPr>
          <p:cNvSpPr txBox="1"/>
          <p:nvPr/>
        </p:nvSpPr>
        <p:spPr>
          <a:xfrm>
            <a:off x="3789771" y="802638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F16FDA1B-0C6C-4211-8533-42DB96FE5CBB}"/>
              </a:ext>
            </a:extLst>
          </p:cNvPr>
          <p:cNvSpPr/>
          <p:nvPr/>
        </p:nvSpPr>
        <p:spPr>
          <a:xfrm>
            <a:off x="3646768" y="7200070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B65B9CE4-2336-4A96-8679-3310DADB4926}"/>
              </a:ext>
            </a:extLst>
          </p:cNvPr>
          <p:cNvSpPr/>
          <p:nvPr/>
        </p:nvSpPr>
        <p:spPr>
          <a:xfrm>
            <a:off x="3649418" y="7522951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99137347-4C77-44DE-A5FF-B22DCC09307D}"/>
              </a:ext>
            </a:extLst>
          </p:cNvPr>
          <p:cNvSpPr/>
          <p:nvPr/>
        </p:nvSpPr>
        <p:spPr>
          <a:xfrm>
            <a:off x="3606256" y="8805558"/>
            <a:ext cx="252839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61A0FA2C-2A06-48A0-A96C-D45850C65000}"/>
              </a:ext>
            </a:extLst>
          </p:cNvPr>
          <p:cNvSpPr/>
          <p:nvPr/>
        </p:nvSpPr>
        <p:spPr>
          <a:xfrm>
            <a:off x="3667350" y="9069655"/>
            <a:ext cx="2260871" cy="233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31554D2D-C8B7-433B-8678-A988A0FDD4B7}"/>
              </a:ext>
            </a:extLst>
          </p:cNvPr>
          <p:cNvSpPr/>
          <p:nvPr/>
        </p:nvSpPr>
        <p:spPr>
          <a:xfrm>
            <a:off x="3668602" y="8820390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63541C6B-5422-4C85-97F1-8358C0A943A8}"/>
              </a:ext>
            </a:extLst>
          </p:cNvPr>
          <p:cNvSpPr/>
          <p:nvPr/>
        </p:nvSpPr>
        <p:spPr>
          <a:xfrm>
            <a:off x="3610695" y="9960069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89B4B3F2-D0F0-4461-B7FA-69C0BCD44D53}"/>
              </a:ext>
            </a:extLst>
          </p:cNvPr>
          <p:cNvSpPr/>
          <p:nvPr/>
        </p:nvSpPr>
        <p:spPr>
          <a:xfrm>
            <a:off x="3706042" y="10224165"/>
            <a:ext cx="2233370" cy="240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09D89515-A69B-413E-916E-5D99F7184410}"/>
              </a:ext>
            </a:extLst>
          </p:cNvPr>
          <p:cNvSpPr/>
          <p:nvPr/>
        </p:nvSpPr>
        <p:spPr>
          <a:xfrm>
            <a:off x="3679175" y="9981067"/>
            <a:ext cx="9781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2BF567A9-487D-40E3-96EB-B4E7EF1B8B88}"/>
              </a:ext>
            </a:extLst>
          </p:cNvPr>
          <p:cNvSpPr txBox="1"/>
          <p:nvPr/>
        </p:nvSpPr>
        <p:spPr>
          <a:xfrm>
            <a:off x="5908159" y="905947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B7CF165-4C8E-4DBF-853D-3FEBCB9FDD47}"/>
              </a:ext>
            </a:extLst>
          </p:cNvPr>
          <p:cNvSpPr txBox="1"/>
          <p:nvPr/>
        </p:nvSpPr>
        <p:spPr>
          <a:xfrm>
            <a:off x="5913774" y="1020380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7E94A47A-1E05-4A4B-8440-53C0A9B8F32B}"/>
              </a:ext>
            </a:extLst>
          </p:cNvPr>
          <p:cNvGrpSpPr/>
          <p:nvPr/>
        </p:nvGrpSpPr>
        <p:grpSpPr>
          <a:xfrm>
            <a:off x="5763530" y="11852096"/>
            <a:ext cx="452811" cy="489410"/>
            <a:chOff x="3663082" y="5130920"/>
            <a:chExt cx="343364" cy="369332"/>
          </a:xfrm>
        </p:grpSpPr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FAF531-E8CD-4234-A36B-D276173DE841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92BF2ADB-DC48-4A29-83B6-0C511753786C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82" name="Isosceles Triangle 581">
            <a:extLst>
              <a:ext uri="{FF2B5EF4-FFF2-40B4-BE49-F238E27FC236}">
                <a16:creationId xmlns:a16="http://schemas.microsoft.com/office/drawing/2014/main" id="{DBA582F7-EAAC-40A8-838A-1A2387448A56}"/>
              </a:ext>
            </a:extLst>
          </p:cNvPr>
          <p:cNvSpPr/>
          <p:nvPr/>
        </p:nvSpPr>
        <p:spPr>
          <a:xfrm rot="10800000">
            <a:off x="5991668" y="686000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Isosceles Triangle 582">
            <a:extLst>
              <a:ext uri="{FF2B5EF4-FFF2-40B4-BE49-F238E27FC236}">
                <a16:creationId xmlns:a16="http://schemas.microsoft.com/office/drawing/2014/main" id="{782B2554-24FE-493E-8BB7-716D0DACB1B2}"/>
              </a:ext>
            </a:extLst>
          </p:cNvPr>
          <p:cNvSpPr/>
          <p:nvPr/>
        </p:nvSpPr>
        <p:spPr>
          <a:xfrm rot="10800000">
            <a:off x="3687049" y="1132322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Isosceles Triangle 584">
            <a:extLst>
              <a:ext uri="{FF2B5EF4-FFF2-40B4-BE49-F238E27FC236}">
                <a16:creationId xmlns:a16="http://schemas.microsoft.com/office/drawing/2014/main" id="{B1ABC42D-FCA8-4508-8859-51E85647DDE0}"/>
              </a:ext>
            </a:extLst>
          </p:cNvPr>
          <p:cNvSpPr/>
          <p:nvPr/>
        </p:nvSpPr>
        <p:spPr>
          <a:xfrm rot="10800000">
            <a:off x="6006114" y="717267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Isosceles Triangle 585">
            <a:extLst>
              <a:ext uri="{FF2B5EF4-FFF2-40B4-BE49-F238E27FC236}">
                <a16:creationId xmlns:a16="http://schemas.microsoft.com/office/drawing/2014/main" id="{B3FCCF8A-46B9-44C6-BBE5-92DB253DE7B6}"/>
              </a:ext>
            </a:extLst>
          </p:cNvPr>
          <p:cNvSpPr/>
          <p:nvPr/>
        </p:nvSpPr>
        <p:spPr>
          <a:xfrm rot="10800000">
            <a:off x="6007629" y="7517391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Isosceles Triangle 586">
            <a:extLst>
              <a:ext uri="{FF2B5EF4-FFF2-40B4-BE49-F238E27FC236}">
                <a16:creationId xmlns:a16="http://schemas.microsoft.com/office/drawing/2014/main" id="{CE805521-DD43-4C2F-8F64-E554D081FDBB}"/>
              </a:ext>
            </a:extLst>
          </p:cNvPr>
          <p:cNvSpPr/>
          <p:nvPr/>
        </p:nvSpPr>
        <p:spPr>
          <a:xfrm>
            <a:off x="6003659" y="805657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0C10B20A-AF5C-4C89-95DD-86D3BF5D84A0}"/>
              </a:ext>
            </a:extLst>
          </p:cNvPr>
          <p:cNvSpPr/>
          <p:nvPr/>
        </p:nvSpPr>
        <p:spPr>
          <a:xfrm>
            <a:off x="4429991" y="7102370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A6E5FE74-405B-4555-82C0-36E88D7925E5}"/>
              </a:ext>
            </a:extLst>
          </p:cNvPr>
          <p:cNvSpPr/>
          <p:nvPr/>
        </p:nvSpPr>
        <p:spPr>
          <a:xfrm>
            <a:off x="3767044" y="7449708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74F43922-CD0E-440B-A947-D8FBAFAF1BDA}"/>
              </a:ext>
            </a:extLst>
          </p:cNvPr>
          <p:cNvSpPr/>
          <p:nvPr/>
        </p:nvSpPr>
        <p:spPr>
          <a:xfrm>
            <a:off x="4430732" y="7450936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EEA8C5B-9C02-4D9C-9CF7-253D8B4111BA}"/>
              </a:ext>
            </a:extLst>
          </p:cNvPr>
          <p:cNvSpPr/>
          <p:nvPr/>
        </p:nvSpPr>
        <p:spPr>
          <a:xfrm>
            <a:off x="4430254" y="8018441"/>
            <a:ext cx="1716603" cy="7896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F3FCFF44-1945-411F-B83E-9D0F45EEE1EE}"/>
              </a:ext>
            </a:extLst>
          </p:cNvPr>
          <p:cNvSpPr/>
          <p:nvPr/>
        </p:nvSpPr>
        <p:spPr>
          <a:xfrm>
            <a:off x="3754375" y="8017481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Isosceles Triangle 604">
            <a:extLst>
              <a:ext uri="{FF2B5EF4-FFF2-40B4-BE49-F238E27FC236}">
                <a16:creationId xmlns:a16="http://schemas.microsoft.com/office/drawing/2014/main" id="{1F57D194-C55C-4D40-8F36-BC1B4BBD4D2E}"/>
              </a:ext>
            </a:extLst>
          </p:cNvPr>
          <p:cNvSpPr/>
          <p:nvPr/>
        </p:nvSpPr>
        <p:spPr>
          <a:xfrm rot="10800000">
            <a:off x="6014084" y="1132819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FBB3FFFA-4EAD-4FC6-B207-FD76BCCD3B30}"/>
              </a:ext>
            </a:extLst>
          </p:cNvPr>
          <p:cNvSpPr/>
          <p:nvPr/>
        </p:nvSpPr>
        <p:spPr>
          <a:xfrm>
            <a:off x="3852095" y="11257962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9105D95B-1AE8-427F-A0FD-B892BF24094D}"/>
              </a:ext>
            </a:extLst>
          </p:cNvPr>
          <p:cNvSpPr/>
          <p:nvPr/>
        </p:nvSpPr>
        <p:spPr>
          <a:xfrm>
            <a:off x="4459522" y="11257962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7BEE352D-1AA4-4318-91ED-25CDA0C97449}"/>
              </a:ext>
            </a:extLst>
          </p:cNvPr>
          <p:cNvCxnSpPr>
            <a:cxnSpLocks/>
          </p:cNvCxnSpPr>
          <p:nvPr/>
        </p:nvCxnSpPr>
        <p:spPr>
          <a:xfrm>
            <a:off x="3771959" y="7339145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TextBox 608">
            <a:extLst>
              <a:ext uri="{FF2B5EF4-FFF2-40B4-BE49-F238E27FC236}">
                <a16:creationId xmlns:a16="http://schemas.microsoft.com/office/drawing/2014/main" id="{3455C518-6C67-421A-A4E1-9102D2BCB3EC}"/>
              </a:ext>
            </a:extLst>
          </p:cNvPr>
          <p:cNvSpPr txBox="1"/>
          <p:nvPr/>
        </p:nvSpPr>
        <p:spPr>
          <a:xfrm>
            <a:off x="3910268" y="1126580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A7DC7531-932B-4D68-B29A-4E7D7EDF218F}"/>
              </a:ext>
            </a:extLst>
          </p:cNvPr>
          <p:cNvSpPr txBox="1"/>
          <p:nvPr/>
        </p:nvSpPr>
        <p:spPr>
          <a:xfrm>
            <a:off x="4506780" y="1125796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2BCB41EB-2823-44E1-AEAC-96A7AA016C4E}"/>
              </a:ext>
            </a:extLst>
          </p:cNvPr>
          <p:cNvSpPr txBox="1"/>
          <p:nvPr/>
        </p:nvSpPr>
        <p:spPr>
          <a:xfrm>
            <a:off x="7154135" y="6786158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B81A4002-E4DE-4310-8F83-98A9E4E78D47}"/>
              </a:ext>
            </a:extLst>
          </p:cNvPr>
          <p:cNvSpPr txBox="1"/>
          <p:nvPr/>
        </p:nvSpPr>
        <p:spPr>
          <a:xfrm>
            <a:off x="8008342" y="7155146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8A41970A-F9E4-4888-BFF4-40EEDF7292B7}"/>
              </a:ext>
            </a:extLst>
          </p:cNvPr>
          <p:cNvSpPr/>
          <p:nvPr/>
        </p:nvSpPr>
        <p:spPr>
          <a:xfrm>
            <a:off x="7148262" y="6655418"/>
            <a:ext cx="2541759" cy="466124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id="{961549C6-D496-4DC0-8BEE-570FDE72FB80}"/>
              </a:ext>
            </a:extLst>
          </p:cNvPr>
          <p:cNvSpPr/>
          <p:nvPr/>
        </p:nvSpPr>
        <p:spPr>
          <a:xfrm>
            <a:off x="7182702" y="8141574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1BC3776E-958A-40A2-BCDD-FF429022B738}"/>
              </a:ext>
            </a:extLst>
          </p:cNvPr>
          <p:cNvSpPr txBox="1"/>
          <p:nvPr/>
        </p:nvSpPr>
        <p:spPr>
          <a:xfrm>
            <a:off x="7343672" y="714483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6356EDBA-C141-46D4-9F44-7E29B23EF34A}"/>
              </a:ext>
            </a:extLst>
          </p:cNvPr>
          <p:cNvSpPr txBox="1"/>
          <p:nvPr/>
        </p:nvSpPr>
        <p:spPr>
          <a:xfrm>
            <a:off x="7997192" y="7490734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260E2838-58BC-4261-90A7-6B9540D2BEF6}"/>
              </a:ext>
            </a:extLst>
          </p:cNvPr>
          <p:cNvSpPr txBox="1"/>
          <p:nvPr/>
        </p:nvSpPr>
        <p:spPr>
          <a:xfrm>
            <a:off x="7328619" y="749784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5B89C50E-488C-4955-92BC-C79F696DD8BD}"/>
              </a:ext>
            </a:extLst>
          </p:cNvPr>
          <p:cNvSpPr txBox="1"/>
          <p:nvPr/>
        </p:nvSpPr>
        <p:spPr>
          <a:xfrm>
            <a:off x="7998303" y="8066819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FB515188-3F9D-494E-A4AF-3E8845216C34}"/>
              </a:ext>
            </a:extLst>
          </p:cNvPr>
          <p:cNvSpPr txBox="1"/>
          <p:nvPr/>
        </p:nvSpPr>
        <p:spPr>
          <a:xfrm>
            <a:off x="7332192" y="805358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A85C1DB9-48DC-450B-999D-C09200DDBFA5}"/>
              </a:ext>
            </a:extLst>
          </p:cNvPr>
          <p:cNvSpPr/>
          <p:nvPr/>
        </p:nvSpPr>
        <p:spPr>
          <a:xfrm>
            <a:off x="7189189" y="7227272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CC8E3771-0D1F-44C0-9810-262BF771462B}"/>
              </a:ext>
            </a:extLst>
          </p:cNvPr>
          <p:cNvSpPr/>
          <p:nvPr/>
        </p:nvSpPr>
        <p:spPr>
          <a:xfrm>
            <a:off x="7191839" y="7550153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96F1449C-87C1-4B0D-AAEF-17D84A0215A6}"/>
              </a:ext>
            </a:extLst>
          </p:cNvPr>
          <p:cNvSpPr/>
          <p:nvPr/>
        </p:nvSpPr>
        <p:spPr>
          <a:xfrm>
            <a:off x="7154134" y="8508852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A803159B-6BC1-4A23-8B30-60DCE23E34D0}"/>
              </a:ext>
            </a:extLst>
          </p:cNvPr>
          <p:cNvSpPr/>
          <p:nvPr/>
        </p:nvSpPr>
        <p:spPr>
          <a:xfrm>
            <a:off x="7386074" y="8772949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A3537BB0-CC03-451D-BE50-499FF4239F21}"/>
              </a:ext>
            </a:extLst>
          </p:cNvPr>
          <p:cNvSpPr/>
          <p:nvPr/>
        </p:nvSpPr>
        <p:spPr>
          <a:xfrm>
            <a:off x="7223230" y="8523684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33338862-6439-4945-A63C-D4D2371CBC49}"/>
              </a:ext>
            </a:extLst>
          </p:cNvPr>
          <p:cNvSpPr/>
          <p:nvPr/>
        </p:nvSpPr>
        <p:spPr>
          <a:xfrm>
            <a:off x="7154134" y="9636376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9C688C1C-BE64-45DF-82B8-189EF60E198A}"/>
              </a:ext>
            </a:extLst>
          </p:cNvPr>
          <p:cNvSpPr/>
          <p:nvPr/>
        </p:nvSpPr>
        <p:spPr>
          <a:xfrm>
            <a:off x="7386075" y="9900473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FAEAB390-A30D-4B52-A7A5-A8B9F72C7A51}"/>
              </a:ext>
            </a:extLst>
          </p:cNvPr>
          <p:cNvSpPr/>
          <p:nvPr/>
        </p:nvSpPr>
        <p:spPr>
          <a:xfrm>
            <a:off x="7222614" y="9657374"/>
            <a:ext cx="12266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(SKU)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79913EAB-08A9-49BE-8143-25E46D39B5DB}"/>
              </a:ext>
            </a:extLst>
          </p:cNvPr>
          <p:cNvSpPr txBox="1"/>
          <p:nvPr/>
        </p:nvSpPr>
        <p:spPr>
          <a:xfrm>
            <a:off x="7386818" y="8766703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 LU5, LD1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6062D4C4-24DF-480C-8E38-740335969247}"/>
              </a:ext>
            </a:extLst>
          </p:cNvPr>
          <p:cNvSpPr txBox="1"/>
          <p:nvPr/>
        </p:nvSpPr>
        <p:spPr>
          <a:xfrm>
            <a:off x="9462787" y="876276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CC8B4337-D11E-45C4-BBFC-D2C6F92A64CB}"/>
              </a:ext>
            </a:extLst>
          </p:cNvPr>
          <p:cNvSpPr txBox="1"/>
          <p:nvPr/>
        </p:nvSpPr>
        <p:spPr>
          <a:xfrm>
            <a:off x="9457213" y="988011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CFFE1CAF-2D35-4F26-B85E-38D1CDB51027}"/>
              </a:ext>
            </a:extLst>
          </p:cNvPr>
          <p:cNvSpPr txBox="1"/>
          <p:nvPr/>
        </p:nvSpPr>
        <p:spPr>
          <a:xfrm>
            <a:off x="7396971" y="9905204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5B215701-2F09-4247-B91E-6B754E961166}"/>
              </a:ext>
            </a:extLst>
          </p:cNvPr>
          <p:cNvGrpSpPr/>
          <p:nvPr/>
        </p:nvGrpSpPr>
        <p:grpSpPr>
          <a:xfrm>
            <a:off x="9311530" y="10791498"/>
            <a:ext cx="452811" cy="489410"/>
            <a:chOff x="3663082" y="5130920"/>
            <a:chExt cx="343364" cy="369332"/>
          </a:xfrm>
        </p:grpSpPr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1C6B1121-58FC-4A7B-B8E1-5125DEF14EB5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8E280FD1-525B-437C-9A3E-4A7A222AF396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637" name="Isosceles Triangle 636">
            <a:extLst>
              <a:ext uri="{FF2B5EF4-FFF2-40B4-BE49-F238E27FC236}">
                <a16:creationId xmlns:a16="http://schemas.microsoft.com/office/drawing/2014/main" id="{BFD1325C-8DF4-4744-90B6-1F82BAB92DC8}"/>
              </a:ext>
            </a:extLst>
          </p:cNvPr>
          <p:cNvSpPr/>
          <p:nvPr/>
        </p:nvSpPr>
        <p:spPr>
          <a:xfrm rot="10800000">
            <a:off x="9534089" y="688721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Isosceles Triangle 637">
            <a:extLst>
              <a:ext uri="{FF2B5EF4-FFF2-40B4-BE49-F238E27FC236}">
                <a16:creationId xmlns:a16="http://schemas.microsoft.com/office/drawing/2014/main" id="{837C563D-3EB7-4360-9BB9-544C14720B4E}"/>
              </a:ext>
            </a:extLst>
          </p:cNvPr>
          <p:cNvSpPr/>
          <p:nvPr/>
        </p:nvSpPr>
        <p:spPr>
          <a:xfrm rot="10800000">
            <a:off x="7206446" y="1051623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Isosceles Triangle 638">
            <a:extLst>
              <a:ext uri="{FF2B5EF4-FFF2-40B4-BE49-F238E27FC236}">
                <a16:creationId xmlns:a16="http://schemas.microsoft.com/office/drawing/2014/main" id="{7F9B5500-2C4C-4A19-9EEF-BB15C14BF418}"/>
              </a:ext>
            </a:extLst>
          </p:cNvPr>
          <p:cNvSpPr/>
          <p:nvPr/>
        </p:nvSpPr>
        <p:spPr>
          <a:xfrm rot="10800000">
            <a:off x="9548535" y="719987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Isosceles Triangle 639">
            <a:extLst>
              <a:ext uri="{FF2B5EF4-FFF2-40B4-BE49-F238E27FC236}">
                <a16:creationId xmlns:a16="http://schemas.microsoft.com/office/drawing/2014/main" id="{76740258-A54E-43EC-A348-11A1757ED272}"/>
              </a:ext>
            </a:extLst>
          </p:cNvPr>
          <p:cNvSpPr/>
          <p:nvPr/>
        </p:nvSpPr>
        <p:spPr>
          <a:xfrm rot="10800000">
            <a:off x="9550050" y="7544593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Isosceles Triangle 640">
            <a:extLst>
              <a:ext uri="{FF2B5EF4-FFF2-40B4-BE49-F238E27FC236}">
                <a16:creationId xmlns:a16="http://schemas.microsoft.com/office/drawing/2014/main" id="{A2F64744-A50E-409D-BED5-826C76D72522}"/>
              </a:ext>
            </a:extLst>
          </p:cNvPr>
          <p:cNvSpPr/>
          <p:nvPr/>
        </p:nvSpPr>
        <p:spPr>
          <a:xfrm>
            <a:off x="9546080" y="808377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C1881B2F-1BA7-4319-9305-0D34FE3369FC}"/>
              </a:ext>
            </a:extLst>
          </p:cNvPr>
          <p:cNvSpPr/>
          <p:nvPr/>
        </p:nvSpPr>
        <p:spPr>
          <a:xfrm>
            <a:off x="7972412" y="7129572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161CC786-D4DB-4703-9D46-3194AB6CFA3D}"/>
              </a:ext>
            </a:extLst>
          </p:cNvPr>
          <p:cNvSpPr/>
          <p:nvPr/>
        </p:nvSpPr>
        <p:spPr>
          <a:xfrm>
            <a:off x="7309465" y="7476910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72F66E00-D025-4D54-A929-EE4DCE056929}"/>
              </a:ext>
            </a:extLst>
          </p:cNvPr>
          <p:cNvSpPr/>
          <p:nvPr/>
        </p:nvSpPr>
        <p:spPr>
          <a:xfrm>
            <a:off x="7973153" y="7478138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1A8A1E06-B9D1-4C14-AC22-2EBA6C366708}"/>
              </a:ext>
            </a:extLst>
          </p:cNvPr>
          <p:cNvSpPr/>
          <p:nvPr/>
        </p:nvSpPr>
        <p:spPr>
          <a:xfrm>
            <a:off x="7972675" y="8045643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FE9ED9FA-3193-41D5-8BC3-6DBCF23FCEDB}"/>
              </a:ext>
            </a:extLst>
          </p:cNvPr>
          <p:cNvSpPr/>
          <p:nvPr/>
        </p:nvSpPr>
        <p:spPr>
          <a:xfrm>
            <a:off x="7296796" y="8044683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Isosceles Triangle 646">
            <a:extLst>
              <a:ext uri="{FF2B5EF4-FFF2-40B4-BE49-F238E27FC236}">
                <a16:creationId xmlns:a16="http://schemas.microsoft.com/office/drawing/2014/main" id="{AB016BDA-02A5-484D-9892-0A8E6395EF00}"/>
              </a:ext>
            </a:extLst>
          </p:cNvPr>
          <p:cNvSpPr/>
          <p:nvPr/>
        </p:nvSpPr>
        <p:spPr>
          <a:xfrm rot="10800000">
            <a:off x="9533481" y="1052120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686F3BCD-61EA-48F8-9FE0-BECBEFFAF708}"/>
              </a:ext>
            </a:extLst>
          </p:cNvPr>
          <p:cNvSpPr/>
          <p:nvPr/>
        </p:nvSpPr>
        <p:spPr>
          <a:xfrm>
            <a:off x="7371492" y="10450968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C32070FC-5C63-4E29-8DB2-115CDD25767B}"/>
              </a:ext>
            </a:extLst>
          </p:cNvPr>
          <p:cNvSpPr/>
          <p:nvPr/>
        </p:nvSpPr>
        <p:spPr>
          <a:xfrm>
            <a:off x="7978919" y="10450968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58342E2B-F28B-4BB0-9B3B-B40BD906BE59}"/>
              </a:ext>
            </a:extLst>
          </p:cNvPr>
          <p:cNvCxnSpPr>
            <a:cxnSpLocks/>
          </p:cNvCxnSpPr>
          <p:nvPr/>
        </p:nvCxnSpPr>
        <p:spPr>
          <a:xfrm>
            <a:off x="7314380" y="7366347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650">
            <a:extLst>
              <a:ext uri="{FF2B5EF4-FFF2-40B4-BE49-F238E27FC236}">
                <a16:creationId xmlns:a16="http://schemas.microsoft.com/office/drawing/2014/main" id="{5B890489-059C-4CB4-888C-90A1E7815539}"/>
              </a:ext>
            </a:extLst>
          </p:cNvPr>
          <p:cNvSpPr txBox="1"/>
          <p:nvPr/>
        </p:nvSpPr>
        <p:spPr>
          <a:xfrm>
            <a:off x="7429665" y="1045880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id="{85E76E1B-F7C7-411A-B477-77C24CAB6B5A}"/>
              </a:ext>
            </a:extLst>
          </p:cNvPr>
          <p:cNvSpPr txBox="1"/>
          <p:nvPr/>
        </p:nvSpPr>
        <p:spPr>
          <a:xfrm>
            <a:off x="8026177" y="10450968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653" name="Isosceles Triangle 652">
            <a:extLst>
              <a:ext uri="{FF2B5EF4-FFF2-40B4-BE49-F238E27FC236}">
                <a16:creationId xmlns:a16="http://schemas.microsoft.com/office/drawing/2014/main" id="{C65C8494-BA74-41C0-8F81-7E37FB309786}"/>
              </a:ext>
            </a:extLst>
          </p:cNvPr>
          <p:cNvSpPr/>
          <p:nvPr/>
        </p:nvSpPr>
        <p:spPr>
          <a:xfrm rot="10800000">
            <a:off x="7206445" y="998492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Isosceles Triangle 653">
            <a:extLst>
              <a:ext uri="{FF2B5EF4-FFF2-40B4-BE49-F238E27FC236}">
                <a16:creationId xmlns:a16="http://schemas.microsoft.com/office/drawing/2014/main" id="{B283CCC2-ECD7-4777-B62E-7F07BAC83708}"/>
              </a:ext>
            </a:extLst>
          </p:cNvPr>
          <p:cNvSpPr/>
          <p:nvPr/>
        </p:nvSpPr>
        <p:spPr>
          <a:xfrm rot="10800000">
            <a:off x="7217818" y="885404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D6EB0682-0E84-4EF3-B235-E8047682303A}"/>
              </a:ext>
            </a:extLst>
          </p:cNvPr>
          <p:cNvSpPr txBox="1"/>
          <p:nvPr/>
        </p:nvSpPr>
        <p:spPr>
          <a:xfrm>
            <a:off x="10714198" y="6764051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C019D3BC-1D09-42FE-A1BE-005A9B406B9C}"/>
              </a:ext>
            </a:extLst>
          </p:cNvPr>
          <p:cNvSpPr txBox="1"/>
          <p:nvPr/>
        </p:nvSpPr>
        <p:spPr>
          <a:xfrm>
            <a:off x="11568405" y="7133039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91245B77-BF96-41C5-B408-8FF94EA51151}"/>
              </a:ext>
            </a:extLst>
          </p:cNvPr>
          <p:cNvSpPr/>
          <p:nvPr/>
        </p:nvSpPr>
        <p:spPr>
          <a:xfrm>
            <a:off x="10708325" y="6633311"/>
            <a:ext cx="2541759" cy="556019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58" name="Oval 657">
            <a:extLst>
              <a:ext uri="{FF2B5EF4-FFF2-40B4-BE49-F238E27FC236}">
                <a16:creationId xmlns:a16="http://schemas.microsoft.com/office/drawing/2014/main" id="{9CB9B63E-9F68-454C-9C9F-FB34D0B08ED4}"/>
              </a:ext>
            </a:extLst>
          </p:cNvPr>
          <p:cNvSpPr/>
          <p:nvPr/>
        </p:nvSpPr>
        <p:spPr>
          <a:xfrm>
            <a:off x="10742765" y="8119467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A7E4375B-F7F9-4B01-B42D-E0C9E3084170}"/>
              </a:ext>
            </a:extLst>
          </p:cNvPr>
          <p:cNvSpPr txBox="1"/>
          <p:nvPr/>
        </p:nvSpPr>
        <p:spPr>
          <a:xfrm>
            <a:off x="10903735" y="712272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87EDAD2F-1533-4BEA-8E21-8BFE5BE8223C}"/>
              </a:ext>
            </a:extLst>
          </p:cNvPr>
          <p:cNvSpPr txBox="1"/>
          <p:nvPr/>
        </p:nvSpPr>
        <p:spPr>
          <a:xfrm>
            <a:off x="11557255" y="7468627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2AAF05DE-F47E-4F06-AB3D-B3981C83D9B5}"/>
              </a:ext>
            </a:extLst>
          </p:cNvPr>
          <p:cNvSpPr txBox="1"/>
          <p:nvPr/>
        </p:nvSpPr>
        <p:spPr>
          <a:xfrm>
            <a:off x="10888682" y="7475741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B9496FC9-F8E6-494E-B706-033D3FFDABBF}"/>
              </a:ext>
            </a:extLst>
          </p:cNvPr>
          <p:cNvSpPr txBox="1"/>
          <p:nvPr/>
        </p:nvSpPr>
        <p:spPr>
          <a:xfrm>
            <a:off x="11558366" y="8044712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663" name="TextBox 662">
            <a:extLst>
              <a:ext uri="{FF2B5EF4-FFF2-40B4-BE49-F238E27FC236}">
                <a16:creationId xmlns:a16="http://schemas.microsoft.com/office/drawing/2014/main" id="{A7E487A3-9FB0-4E16-9432-0A43FAFF7B22}"/>
              </a:ext>
            </a:extLst>
          </p:cNvPr>
          <p:cNvSpPr txBox="1"/>
          <p:nvPr/>
        </p:nvSpPr>
        <p:spPr>
          <a:xfrm>
            <a:off x="10892255" y="803147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53294F7B-84BE-4162-AF77-313F4D702402}"/>
              </a:ext>
            </a:extLst>
          </p:cNvPr>
          <p:cNvSpPr/>
          <p:nvPr/>
        </p:nvSpPr>
        <p:spPr>
          <a:xfrm>
            <a:off x="10749252" y="7205165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83A407F3-63FE-49D1-B4B5-13C690021750}"/>
              </a:ext>
            </a:extLst>
          </p:cNvPr>
          <p:cNvSpPr/>
          <p:nvPr/>
        </p:nvSpPr>
        <p:spPr>
          <a:xfrm>
            <a:off x="10751902" y="7528046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E7053C34-2986-4C77-BF38-499940F72996}"/>
              </a:ext>
            </a:extLst>
          </p:cNvPr>
          <p:cNvSpPr/>
          <p:nvPr/>
        </p:nvSpPr>
        <p:spPr>
          <a:xfrm>
            <a:off x="10714197" y="8486745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A2CB6660-8E0B-44EA-98DF-02607810C780}"/>
              </a:ext>
            </a:extLst>
          </p:cNvPr>
          <p:cNvSpPr/>
          <p:nvPr/>
        </p:nvSpPr>
        <p:spPr>
          <a:xfrm>
            <a:off x="10946137" y="8750842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889A5F6E-2539-4605-90C6-58CDFCAA6700}"/>
              </a:ext>
            </a:extLst>
          </p:cNvPr>
          <p:cNvSpPr/>
          <p:nvPr/>
        </p:nvSpPr>
        <p:spPr>
          <a:xfrm>
            <a:off x="10783293" y="8501577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246523E4-E5B4-47F6-8E04-93EBE60BA2EF}"/>
              </a:ext>
            </a:extLst>
          </p:cNvPr>
          <p:cNvSpPr txBox="1"/>
          <p:nvPr/>
        </p:nvSpPr>
        <p:spPr>
          <a:xfrm>
            <a:off x="3666052" y="10222281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4EDC00A7-541E-4F2E-976D-B3A8E14DE000}"/>
              </a:ext>
            </a:extLst>
          </p:cNvPr>
          <p:cNvSpPr txBox="1"/>
          <p:nvPr/>
        </p:nvSpPr>
        <p:spPr>
          <a:xfrm>
            <a:off x="13022850" y="874066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679" name="Isosceles Triangle 678">
            <a:extLst>
              <a:ext uri="{FF2B5EF4-FFF2-40B4-BE49-F238E27FC236}">
                <a16:creationId xmlns:a16="http://schemas.microsoft.com/office/drawing/2014/main" id="{F308806A-C127-4C8E-B2DE-BD21B0E3BEF9}"/>
              </a:ext>
            </a:extLst>
          </p:cNvPr>
          <p:cNvSpPr/>
          <p:nvPr/>
        </p:nvSpPr>
        <p:spPr>
          <a:xfrm rot="10800000">
            <a:off x="13094152" y="686510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Isosceles Triangle 680">
            <a:extLst>
              <a:ext uri="{FF2B5EF4-FFF2-40B4-BE49-F238E27FC236}">
                <a16:creationId xmlns:a16="http://schemas.microsoft.com/office/drawing/2014/main" id="{C22816B1-222B-49D9-87FA-C265263E3C5B}"/>
              </a:ext>
            </a:extLst>
          </p:cNvPr>
          <p:cNvSpPr/>
          <p:nvPr/>
        </p:nvSpPr>
        <p:spPr>
          <a:xfrm rot="10800000">
            <a:off x="13108598" y="7177767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Isosceles Triangle 681">
            <a:extLst>
              <a:ext uri="{FF2B5EF4-FFF2-40B4-BE49-F238E27FC236}">
                <a16:creationId xmlns:a16="http://schemas.microsoft.com/office/drawing/2014/main" id="{8EE07AED-D455-43B7-A670-492079B379C4}"/>
              </a:ext>
            </a:extLst>
          </p:cNvPr>
          <p:cNvSpPr/>
          <p:nvPr/>
        </p:nvSpPr>
        <p:spPr>
          <a:xfrm rot="10800000">
            <a:off x="13110113" y="7522486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Isosceles Triangle 682">
            <a:extLst>
              <a:ext uri="{FF2B5EF4-FFF2-40B4-BE49-F238E27FC236}">
                <a16:creationId xmlns:a16="http://schemas.microsoft.com/office/drawing/2014/main" id="{7AA6CEB9-3D30-4959-85DD-B2977F805502}"/>
              </a:ext>
            </a:extLst>
          </p:cNvPr>
          <p:cNvSpPr/>
          <p:nvPr/>
        </p:nvSpPr>
        <p:spPr>
          <a:xfrm>
            <a:off x="13106143" y="806167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CAB3EE24-82F7-4A72-8A8D-B035CA87A7B0}"/>
              </a:ext>
            </a:extLst>
          </p:cNvPr>
          <p:cNvSpPr/>
          <p:nvPr/>
        </p:nvSpPr>
        <p:spPr>
          <a:xfrm>
            <a:off x="11532475" y="7107465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EA9C10C9-7D84-43A3-829A-D0D1D508B4C8}"/>
              </a:ext>
            </a:extLst>
          </p:cNvPr>
          <p:cNvSpPr/>
          <p:nvPr/>
        </p:nvSpPr>
        <p:spPr>
          <a:xfrm>
            <a:off x="10869528" y="7454803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80B6F1F4-E0FE-4D05-9E8A-2A3DA81C9567}"/>
              </a:ext>
            </a:extLst>
          </p:cNvPr>
          <p:cNvSpPr/>
          <p:nvPr/>
        </p:nvSpPr>
        <p:spPr>
          <a:xfrm>
            <a:off x="11533216" y="7456031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8103A08D-1D72-48D5-BAAD-2D9C5DB900AC}"/>
              </a:ext>
            </a:extLst>
          </p:cNvPr>
          <p:cNvSpPr/>
          <p:nvPr/>
        </p:nvSpPr>
        <p:spPr>
          <a:xfrm>
            <a:off x="11532738" y="8023536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86C0BCE5-27BC-4AE0-A0B3-D684D6CBBB59}"/>
              </a:ext>
            </a:extLst>
          </p:cNvPr>
          <p:cNvSpPr/>
          <p:nvPr/>
        </p:nvSpPr>
        <p:spPr>
          <a:xfrm>
            <a:off x="10856859" y="8022576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DFDBA623-7B3B-4C81-9032-5FCD629CA365}"/>
              </a:ext>
            </a:extLst>
          </p:cNvPr>
          <p:cNvCxnSpPr>
            <a:cxnSpLocks/>
          </p:cNvCxnSpPr>
          <p:nvPr/>
        </p:nvCxnSpPr>
        <p:spPr>
          <a:xfrm>
            <a:off x="10874443" y="7344240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Isosceles Triangle 695">
            <a:extLst>
              <a:ext uri="{FF2B5EF4-FFF2-40B4-BE49-F238E27FC236}">
                <a16:creationId xmlns:a16="http://schemas.microsoft.com/office/drawing/2014/main" id="{8A7C57EA-C04C-4CF9-ADCA-9DC7E09ECB36}"/>
              </a:ext>
            </a:extLst>
          </p:cNvPr>
          <p:cNvSpPr/>
          <p:nvPr/>
        </p:nvSpPr>
        <p:spPr>
          <a:xfrm rot="10800000">
            <a:off x="10777881" y="883193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6C88FD9C-4204-4B1E-B4D3-3A18E6AF5BE6}"/>
              </a:ext>
            </a:extLst>
          </p:cNvPr>
          <p:cNvSpPr/>
          <p:nvPr/>
        </p:nvSpPr>
        <p:spPr>
          <a:xfrm>
            <a:off x="7154308" y="9074626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id="{FE9B47D2-C3D5-43D6-988C-3D22CD8E444D}"/>
              </a:ext>
            </a:extLst>
          </p:cNvPr>
          <p:cNvSpPr/>
          <p:nvPr/>
        </p:nvSpPr>
        <p:spPr>
          <a:xfrm>
            <a:off x="7386248" y="9338723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FC553969-ED1A-4955-8BEC-38E8AB11A563}"/>
              </a:ext>
            </a:extLst>
          </p:cNvPr>
          <p:cNvSpPr/>
          <p:nvPr/>
        </p:nvSpPr>
        <p:spPr>
          <a:xfrm>
            <a:off x="7223404" y="9089458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5EA32954-F8E9-4972-9043-511511EC10C8}"/>
              </a:ext>
            </a:extLst>
          </p:cNvPr>
          <p:cNvSpPr txBox="1"/>
          <p:nvPr/>
        </p:nvSpPr>
        <p:spPr>
          <a:xfrm>
            <a:off x="9462961" y="932854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44" name="Isosceles Triangle 743">
            <a:extLst>
              <a:ext uri="{FF2B5EF4-FFF2-40B4-BE49-F238E27FC236}">
                <a16:creationId xmlns:a16="http://schemas.microsoft.com/office/drawing/2014/main" id="{14041188-1E74-4839-A8E6-11C67E9F2806}"/>
              </a:ext>
            </a:extLst>
          </p:cNvPr>
          <p:cNvSpPr/>
          <p:nvPr/>
        </p:nvSpPr>
        <p:spPr>
          <a:xfrm rot="10800000">
            <a:off x="7217992" y="941981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id="{4F2BB9E9-9F96-4B09-AA41-425B39C0347E}"/>
              </a:ext>
            </a:extLst>
          </p:cNvPr>
          <p:cNvSpPr/>
          <p:nvPr/>
        </p:nvSpPr>
        <p:spPr>
          <a:xfrm>
            <a:off x="10714023" y="9612359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6" name="Rectangle 745">
            <a:extLst>
              <a:ext uri="{FF2B5EF4-FFF2-40B4-BE49-F238E27FC236}">
                <a16:creationId xmlns:a16="http://schemas.microsoft.com/office/drawing/2014/main" id="{91F1244D-5E08-4E7C-A0E0-3AFFFEE41EAE}"/>
              </a:ext>
            </a:extLst>
          </p:cNvPr>
          <p:cNvSpPr/>
          <p:nvPr/>
        </p:nvSpPr>
        <p:spPr>
          <a:xfrm>
            <a:off x="10945964" y="9876456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Rectangle 746">
            <a:extLst>
              <a:ext uri="{FF2B5EF4-FFF2-40B4-BE49-F238E27FC236}">
                <a16:creationId xmlns:a16="http://schemas.microsoft.com/office/drawing/2014/main" id="{615D7F7A-BB80-4011-A29B-0527A89D1CAF}"/>
              </a:ext>
            </a:extLst>
          </p:cNvPr>
          <p:cNvSpPr/>
          <p:nvPr/>
        </p:nvSpPr>
        <p:spPr>
          <a:xfrm>
            <a:off x="10782503" y="9633357"/>
            <a:ext cx="12266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(SKU)</a:t>
            </a:r>
          </a:p>
        </p:txBody>
      </p:sp>
      <p:sp>
        <p:nvSpPr>
          <p:cNvPr id="748" name="TextBox 747">
            <a:extLst>
              <a:ext uri="{FF2B5EF4-FFF2-40B4-BE49-F238E27FC236}">
                <a16:creationId xmlns:a16="http://schemas.microsoft.com/office/drawing/2014/main" id="{0632252A-9CB9-4E17-B768-690C522D9CD0}"/>
              </a:ext>
            </a:extLst>
          </p:cNvPr>
          <p:cNvSpPr txBox="1"/>
          <p:nvPr/>
        </p:nvSpPr>
        <p:spPr>
          <a:xfrm>
            <a:off x="13017102" y="985609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50" name="Isosceles Triangle 749">
            <a:extLst>
              <a:ext uri="{FF2B5EF4-FFF2-40B4-BE49-F238E27FC236}">
                <a16:creationId xmlns:a16="http://schemas.microsoft.com/office/drawing/2014/main" id="{CA43946A-773F-4A8A-A11C-A6B3CA028713}"/>
              </a:ext>
            </a:extLst>
          </p:cNvPr>
          <p:cNvSpPr/>
          <p:nvPr/>
        </p:nvSpPr>
        <p:spPr>
          <a:xfrm rot="10800000">
            <a:off x="10766509" y="1100602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Isosceles Triangle 750">
            <a:extLst>
              <a:ext uri="{FF2B5EF4-FFF2-40B4-BE49-F238E27FC236}">
                <a16:creationId xmlns:a16="http://schemas.microsoft.com/office/drawing/2014/main" id="{379A4E20-9CD2-40D4-AF0F-2D01F7D45C76}"/>
              </a:ext>
            </a:extLst>
          </p:cNvPr>
          <p:cNvSpPr/>
          <p:nvPr/>
        </p:nvSpPr>
        <p:spPr>
          <a:xfrm rot="10800000">
            <a:off x="13093544" y="1101099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id="{44C3ACEC-16B4-406D-AAB7-9D90805D60F0}"/>
              </a:ext>
            </a:extLst>
          </p:cNvPr>
          <p:cNvSpPr/>
          <p:nvPr/>
        </p:nvSpPr>
        <p:spPr>
          <a:xfrm>
            <a:off x="10931555" y="10940758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Rectangle 752">
            <a:extLst>
              <a:ext uri="{FF2B5EF4-FFF2-40B4-BE49-F238E27FC236}">
                <a16:creationId xmlns:a16="http://schemas.microsoft.com/office/drawing/2014/main" id="{B6FA990B-A6CA-43B0-B7B4-D47D85610424}"/>
              </a:ext>
            </a:extLst>
          </p:cNvPr>
          <p:cNvSpPr/>
          <p:nvPr/>
        </p:nvSpPr>
        <p:spPr>
          <a:xfrm>
            <a:off x="11538982" y="10940758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05213F32-C504-4448-BADA-023683DFB165}"/>
              </a:ext>
            </a:extLst>
          </p:cNvPr>
          <p:cNvSpPr txBox="1"/>
          <p:nvPr/>
        </p:nvSpPr>
        <p:spPr>
          <a:xfrm>
            <a:off x="10989728" y="1094859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4B70C3C7-DA37-4095-9665-C69327346D1C}"/>
              </a:ext>
            </a:extLst>
          </p:cNvPr>
          <p:cNvSpPr txBox="1"/>
          <p:nvPr/>
        </p:nvSpPr>
        <p:spPr>
          <a:xfrm>
            <a:off x="11586240" y="10940758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756" name="Isosceles Triangle 755">
            <a:extLst>
              <a:ext uri="{FF2B5EF4-FFF2-40B4-BE49-F238E27FC236}">
                <a16:creationId xmlns:a16="http://schemas.microsoft.com/office/drawing/2014/main" id="{1C49E436-231E-4E64-9558-090A3A6A6309}"/>
              </a:ext>
            </a:extLst>
          </p:cNvPr>
          <p:cNvSpPr/>
          <p:nvPr/>
        </p:nvSpPr>
        <p:spPr>
          <a:xfrm rot="10800000">
            <a:off x="10766334" y="996090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>
            <a:extLst>
              <a:ext uri="{FF2B5EF4-FFF2-40B4-BE49-F238E27FC236}">
                <a16:creationId xmlns:a16="http://schemas.microsoft.com/office/drawing/2014/main" id="{599BD195-1286-403D-923A-DA3EEBD1AEF1}"/>
              </a:ext>
            </a:extLst>
          </p:cNvPr>
          <p:cNvSpPr/>
          <p:nvPr/>
        </p:nvSpPr>
        <p:spPr>
          <a:xfrm>
            <a:off x="10714197" y="9050609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8" name="Rectangle 757">
            <a:extLst>
              <a:ext uri="{FF2B5EF4-FFF2-40B4-BE49-F238E27FC236}">
                <a16:creationId xmlns:a16="http://schemas.microsoft.com/office/drawing/2014/main" id="{74C027D9-B01E-4A8D-9683-A58402732D41}"/>
              </a:ext>
            </a:extLst>
          </p:cNvPr>
          <p:cNvSpPr/>
          <p:nvPr/>
        </p:nvSpPr>
        <p:spPr>
          <a:xfrm>
            <a:off x="10946137" y="9314706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3E66EF28-5089-46A9-A955-358CD639B278}"/>
              </a:ext>
            </a:extLst>
          </p:cNvPr>
          <p:cNvSpPr/>
          <p:nvPr/>
        </p:nvSpPr>
        <p:spPr>
          <a:xfrm>
            <a:off x="10783293" y="9065441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12C93559-EBB3-4FE4-AC2F-DD1D1ECC2EC6}"/>
              </a:ext>
            </a:extLst>
          </p:cNvPr>
          <p:cNvSpPr txBox="1"/>
          <p:nvPr/>
        </p:nvSpPr>
        <p:spPr>
          <a:xfrm>
            <a:off x="13022850" y="930452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62" name="Isosceles Triangle 761">
            <a:extLst>
              <a:ext uri="{FF2B5EF4-FFF2-40B4-BE49-F238E27FC236}">
                <a16:creationId xmlns:a16="http://schemas.microsoft.com/office/drawing/2014/main" id="{6EF64B91-A623-42CF-B498-B3200EF328EB}"/>
              </a:ext>
            </a:extLst>
          </p:cNvPr>
          <p:cNvSpPr/>
          <p:nvPr/>
        </p:nvSpPr>
        <p:spPr>
          <a:xfrm rot="10800000">
            <a:off x="10777881" y="939579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id="{8903528A-F32A-4427-B4B8-734150625D52}"/>
              </a:ext>
            </a:extLst>
          </p:cNvPr>
          <p:cNvSpPr/>
          <p:nvPr/>
        </p:nvSpPr>
        <p:spPr>
          <a:xfrm>
            <a:off x="10714197" y="10162199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4" name="Rectangle 763">
            <a:extLst>
              <a:ext uri="{FF2B5EF4-FFF2-40B4-BE49-F238E27FC236}">
                <a16:creationId xmlns:a16="http://schemas.microsoft.com/office/drawing/2014/main" id="{9743F8ED-52F4-465F-9A4A-AE1A2248F18F}"/>
              </a:ext>
            </a:extLst>
          </p:cNvPr>
          <p:cNvSpPr/>
          <p:nvPr/>
        </p:nvSpPr>
        <p:spPr>
          <a:xfrm>
            <a:off x="10946138" y="10426295"/>
            <a:ext cx="2096776" cy="597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>
            <a:extLst>
              <a:ext uri="{FF2B5EF4-FFF2-40B4-BE49-F238E27FC236}">
                <a16:creationId xmlns:a16="http://schemas.microsoft.com/office/drawing/2014/main" id="{D1AB9E94-E818-4F8D-8E7B-DBA13A9DBF9E}"/>
              </a:ext>
            </a:extLst>
          </p:cNvPr>
          <p:cNvSpPr/>
          <p:nvPr/>
        </p:nvSpPr>
        <p:spPr>
          <a:xfrm>
            <a:off x="10782677" y="10183197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(Section)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E86C6ADC-CD68-49D3-B919-83BAF57CF567}"/>
              </a:ext>
            </a:extLst>
          </p:cNvPr>
          <p:cNvSpPr txBox="1"/>
          <p:nvPr/>
        </p:nvSpPr>
        <p:spPr>
          <a:xfrm>
            <a:off x="13017276" y="1040593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13CB09B2-104D-40DA-8A56-363AF8F4FA7E}"/>
              </a:ext>
            </a:extLst>
          </p:cNvPr>
          <p:cNvSpPr txBox="1"/>
          <p:nvPr/>
        </p:nvSpPr>
        <p:spPr>
          <a:xfrm>
            <a:off x="3655498" y="9060136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WATTS</a:t>
            </a:r>
          </a:p>
        </p:txBody>
      </p:sp>
      <p:sp>
        <p:nvSpPr>
          <p:cNvPr id="768" name="Isosceles Triangle 767">
            <a:extLst>
              <a:ext uri="{FF2B5EF4-FFF2-40B4-BE49-F238E27FC236}">
                <a16:creationId xmlns:a16="http://schemas.microsoft.com/office/drawing/2014/main" id="{804D4469-B08E-49A8-B07F-BB70FEEEF559}"/>
              </a:ext>
            </a:extLst>
          </p:cNvPr>
          <p:cNvSpPr/>
          <p:nvPr/>
        </p:nvSpPr>
        <p:spPr>
          <a:xfrm rot="10800000">
            <a:off x="10766508" y="10510744"/>
            <a:ext cx="105316" cy="944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Isosceles Triangle 815">
            <a:extLst>
              <a:ext uri="{FF2B5EF4-FFF2-40B4-BE49-F238E27FC236}">
                <a16:creationId xmlns:a16="http://schemas.microsoft.com/office/drawing/2014/main" id="{FAC0CEB6-8E16-4EA1-A5C0-299BE3CF6766}"/>
              </a:ext>
            </a:extLst>
          </p:cNvPr>
          <p:cNvSpPr/>
          <p:nvPr/>
        </p:nvSpPr>
        <p:spPr>
          <a:xfrm rot="10800000">
            <a:off x="3307095" y="811530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A814F5F5-7AD4-4490-99C4-F3C1B2F1F515}"/>
              </a:ext>
            </a:extLst>
          </p:cNvPr>
          <p:cNvSpPr/>
          <p:nvPr/>
        </p:nvSpPr>
        <p:spPr>
          <a:xfrm>
            <a:off x="3607000" y="10522834"/>
            <a:ext cx="2535143" cy="555093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B46F762-15CA-433A-93B8-38506D3D4B1D}"/>
              </a:ext>
            </a:extLst>
          </p:cNvPr>
          <p:cNvSpPr/>
          <p:nvPr/>
        </p:nvSpPr>
        <p:spPr>
          <a:xfrm>
            <a:off x="3702347" y="10786930"/>
            <a:ext cx="2233370" cy="240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B39EEBB6-B565-4817-84A5-0CA0E25E298A}"/>
              </a:ext>
            </a:extLst>
          </p:cNvPr>
          <p:cNvSpPr/>
          <p:nvPr/>
        </p:nvSpPr>
        <p:spPr>
          <a:xfrm>
            <a:off x="3675480" y="10543832"/>
            <a:ext cx="11817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Should be selected with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AC3DFE74-715D-46E8-8CEF-BBD57CC5864D}"/>
              </a:ext>
            </a:extLst>
          </p:cNvPr>
          <p:cNvSpPr txBox="1"/>
          <p:nvPr/>
        </p:nvSpPr>
        <p:spPr>
          <a:xfrm>
            <a:off x="5910079" y="1076657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7EF1E55-8A2C-4E3D-B8E0-C600FBE9F7AE}"/>
              </a:ext>
            </a:extLst>
          </p:cNvPr>
          <p:cNvSpPr txBox="1"/>
          <p:nvPr/>
        </p:nvSpPr>
        <p:spPr>
          <a:xfrm>
            <a:off x="3725731" y="10803846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B05F5B6B-1EEE-475D-9DAF-E939BD9CEBC1}"/>
              </a:ext>
            </a:extLst>
          </p:cNvPr>
          <p:cNvSpPr/>
          <p:nvPr/>
        </p:nvSpPr>
        <p:spPr>
          <a:xfrm>
            <a:off x="3607000" y="9366931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30C3DA83-40D8-4C54-A7DC-EE648982FE6C}"/>
              </a:ext>
            </a:extLst>
          </p:cNvPr>
          <p:cNvSpPr/>
          <p:nvPr/>
        </p:nvSpPr>
        <p:spPr>
          <a:xfrm>
            <a:off x="3674844" y="9631028"/>
            <a:ext cx="2260871" cy="233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485152A7-2D59-43E0-8697-A82CDA5EB541}"/>
              </a:ext>
            </a:extLst>
          </p:cNvPr>
          <p:cNvSpPr/>
          <p:nvPr/>
        </p:nvSpPr>
        <p:spPr>
          <a:xfrm>
            <a:off x="3676096" y="9381763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5E680F26-887E-42AC-97C2-FDCE7BF5F2D0}"/>
              </a:ext>
            </a:extLst>
          </p:cNvPr>
          <p:cNvSpPr txBox="1"/>
          <p:nvPr/>
        </p:nvSpPr>
        <p:spPr>
          <a:xfrm>
            <a:off x="5915653" y="962084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8F146176-B3A3-48C2-A441-8313294B781A}"/>
              </a:ext>
            </a:extLst>
          </p:cNvPr>
          <p:cNvSpPr txBox="1"/>
          <p:nvPr/>
        </p:nvSpPr>
        <p:spPr>
          <a:xfrm>
            <a:off x="3673926" y="9645946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(LD1,ET2)</a:t>
            </a:r>
          </a:p>
        </p:txBody>
      </p:sp>
      <p:pic>
        <p:nvPicPr>
          <p:cNvPr id="309" name="Picture 308">
            <a:extLst>
              <a:ext uri="{FF2B5EF4-FFF2-40B4-BE49-F238E27FC236}">
                <a16:creationId xmlns:a16="http://schemas.microsoft.com/office/drawing/2014/main" id="{940CE416-3674-4646-85FD-27F20DB9E2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64143" y="11958449"/>
            <a:ext cx="171124" cy="1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87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661E634-456D-485D-A603-9F1543236102}"/>
              </a:ext>
            </a:extLst>
          </p:cNvPr>
          <p:cNvSpPr/>
          <p:nvPr/>
        </p:nvSpPr>
        <p:spPr>
          <a:xfrm>
            <a:off x="117103" y="4909706"/>
            <a:ext cx="13481794" cy="108231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F3599F65-EE3C-4AFB-A2C1-5306F3D86F10}"/>
              </a:ext>
            </a:extLst>
          </p:cNvPr>
          <p:cNvSpPr/>
          <p:nvPr/>
        </p:nvSpPr>
        <p:spPr>
          <a:xfrm>
            <a:off x="12278586" y="5043499"/>
            <a:ext cx="535870" cy="484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521816B7-8B3F-465D-8E99-91982ABB9084}"/>
              </a:ext>
            </a:extLst>
          </p:cNvPr>
          <p:cNvSpPr txBox="1"/>
          <p:nvPr/>
        </p:nvSpPr>
        <p:spPr>
          <a:xfrm>
            <a:off x="11483510" y="5069469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347" name="Isosceles Triangle 346">
            <a:extLst>
              <a:ext uri="{FF2B5EF4-FFF2-40B4-BE49-F238E27FC236}">
                <a16:creationId xmlns:a16="http://schemas.microsoft.com/office/drawing/2014/main" id="{13D3F187-5E6F-42DB-BA78-51EA8849CE92}"/>
              </a:ext>
            </a:extLst>
          </p:cNvPr>
          <p:cNvSpPr/>
          <p:nvPr/>
        </p:nvSpPr>
        <p:spPr>
          <a:xfrm rot="10800000">
            <a:off x="11804581" y="5150453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29B94FD3-F9A8-42CB-850E-A5117AF209DE}"/>
              </a:ext>
            </a:extLst>
          </p:cNvPr>
          <p:cNvSpPr txBox="1"/>
          <p:nvPr/>
        </p:nvSpPr>
        <p:spPr>
          <a:xfrm>
            <a:off x="11490716" y="503068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B8C5EA1D-5D0E-4C68-B4E3-13293DF4B11A}"/>
              </a:ext>
            </a:extLst>
          </p:cNvPr>
          <p:cNvSpPr txBox="1"/>
          <p:nvPr/>
        </p:nvSpPr>
        <p:spPr>
          <a:xfrm>
            <a:off x="2859976" y="14956221"/>
            <a:ext cx="5283340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Dimming  (Not available with 500L.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FB63F916-D0B4-4100-9239-51681E660835}"/>
              </a:ext>
            </a:extLst>
          </p:cNvPr>
          <p:cNvGrpSpPr/>
          <p:nvPr/>
        </p:nvGrpSpPr>
        <p:grpSpPr>
          <a:xfrm>
            <a:off x="2838940" y="14700034"/>
            <a:ext cx="1559398" cy="233956"/>
            <a:chOff x="2184414" y="6126057"/>
            <a:chExt cx="1559398" cy="233956"/>
          </a:xfrm>
        </p:grpSpPr>
        <p:pic>
          <p:nvPicPr>
            <p:cNvPr id="453" name="Picture 452">
              <a:extLst>
                <a:ext uri="{FF2B5EF4-FFF2-40B4-BE49-F238E27FC236}">
                  <a16:creationId xmlns:a16="http://schemas.microsoft.com/office/drawing/2014/main" id="{138240A7-BD2D-46B4-9AD0-5B02A81DB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54" name="Picture 453">
              <a:extLst>
                <a:ext uri="{FF2B5EF4-FFF2-40B4-BE49-F238E27FC236}">
                  <a16:creationId xmlns:a16="http://schemas.microsoft.com/office/drawing/2014/main" id="{190EAB39-E1F2-429D-9307-B5723AC1F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631973D3-6A45-4E25-96CC-932411F95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56" name="Picture 455">
              <a:extLst>
                <a:ext uri="{FF2B5EF4-FFF2-40B4-BE49-F238E27FC236}">
                  <a16:creationId xmlns:a16="http://schemas.microsoft.com/office/drawing/2014/main" id="{52984C14-5927-4C03-B0B2-38CE8F56C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460" name="TextBox 459">
            <a:extLst>
              <a:ext uri="{FF2B5EF4-FFF2-40B4-BE49-F238E27FC236}">
                <a16:creationId xmlns:a16="http://schemas.microsoft.com/office/drawing/2014/main" id="{A4413C2F-89B6-4DEB-A89D-3DA89FD8F13E}"/>
              </a:ext>
            </a:extLst>
          </p:cNvPr>
          <p:cNvSpPr txBox="1"/>
          <p:nvPr/>
        </p:nvSpPr>
        <p:spPr>
          <a:xfrm>
            <a:off x="960274" y="6228839"/>
            <a:ext cx="7511396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Control System &amp; Dimming Level</a:t>
            </a:r>
          </a:p>
        </p:txBody>
      </p:sp>
      <p:sp>
        <p:nvSpPr>
          <p:cNvPr id="464" name="Isosceles Triangle 463">
            <a:extLst>
              <a:ext uri="{FF2B5EF4-FFF2-40B4-BE49-F238E27FC236}">
                <a16:creationId xmlns:a16="http://schemas.microsoft.com/office/drawing/2014/main" id="{C7150F2E-266D-40D4-9538-71A06B02B487}"/>
              </a:ext>
            </a:extLst>
          </p:cNvPr>
          <p:cNvSpPr/>
          <p:nvPr/>
        </p:nvSpPr>
        <p:spPr>
          <a:xfrm rot="10800000">
            <a:off x="6590977" y="6310469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F3869F3E-8657-4908-B213-B94CE935B320}"/>
              </a:ext>
            </a:extLst>
          </p:cNvPr>
          <p:cNvSpPr txBox="1"/>
          <p:nvPr/>
        </p:nvSpPr>
        <p:spPr>
          <a:xfrm>
            <a:off x="6277112" y="619070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5151852-A90E-4298-88E9-0D0EA3D34696}"/>
              </a:ext>
            </a:extLst>
          </p:cNvPr>
          <p:cNvSpPr txBox="1"/>
          <p:nvPr/>
        </p:nvSpPr>
        <p:spPr>
          <a:xfrm>
            <a:off x="184936" y="6764050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2A0D1BA8-8F7F-4627-A560-B2A892CAD434}"/>
              </a:ext>
            </a:extLst>
          </p:cNvPr>
          <p:cNvSpPr txBox="1"/>
          <p:nvPr/>
        </p:nvSpPr>
        <p:spPr>
          <a:xfrm>
            <a:off x="1039143" y="713303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B228C729-1171-4DA0-9DC2-02B5FC40D4A9}"/>
              </a:ext>
            </a:extLst>
          </p:cNvPr>
          <p:cNvSpPr/>
          <p:nvPr/>
        </p:nvSpPr>
        <p:spPr>
          <a:xfrm>
            <a:off x="179063" y="6633311"/>
            <a:ext cx="2541759" cy="284350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8163858C-3A42-4E37-843B-1DC93A1055F6}"/>
              </a:ext>
            </a:extLst>
          </p:cNvPr>
          <p:cNvSpPr/>
          <p:nvPr/>
        </p:nvSpPr>
        <p:spPr>
          <a:xfrm>
            <a:off x="213503" y="8119466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792C06C-96C3-4C4C-B042-A1F92A606566}"/>
              </a:ext>
            </a:extLst>
          </p:cNvPr>
          <p:cNvSpPr txBox="1"/>
          <p:nvPr/>
        </p:nvSpPr>
        <p:spPr>
          <a:xfrm>
            <a:off x="374473" y="712272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2A0B2D53-4E61-43B3-A3BF-890CC1830F1F}"/>
              </a:ext>
            </a:extLst>
          </p:cNvPr>
          <p:cNvSpPr txBox="1"/>
          <p:nvPr/>
        </p:nvSpPr>
        <p:spPr>
          <a:xfrm>
            <a:off x="1027993" y="746862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71B6A7F-138A-4F96-8945-DA19ADEF77F5}"/>
              </a:ext>
            </a:extLst>
          </p:cNvPr>
          <p:cNvSpPr txBox="1"/>
          <p:nvPr/>
        </p:nvSpPr>
        <p:spPr>
          <a:xfrm>
            <a:off x="359420" y="747574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F2F6891-CD81-4416-AB7C-F77B336CF22E}"/>
              </a:ext>
            </a:extLst>
          </p:cNvPr>
          <p:cNvSpPr txBox="1"/>
          <p:nvPr/>
        </p:nvSpPr>
        <p:spPr>
          <a:xfrm>
            <a:off x="1029104" y="804471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F6BCC88-9155-46B3-88D5-F9CA5D654A2B}"/>
              </a:ext>
            </a:extLst>
          </p:cNvPr>
          <p:cNvSpPr txBox="1"/>
          <p:nvPr/>
        </p:nvSpPr>
        <p:spPr>
          <a:xfrm>
            <a:off x="362993" y="803147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E193D2E-A6F9-4D28-9933-FC86D2A38E66}"/>
              </a:ext>
            </a:extLst>
          </p:cNvPr>
          <p:cNvSpPr/>
          <p:nvPr/>
        </p:nvSpPr>
        <p:spPr>
          <a:xfrm>
            <a:off x="219990" y="7205164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5B25822-84B7-460E-B23E-E4B69F03122F}"/>
              </a:ext>
            </a:extLst>
          </p:cNvPr>
          <p:cNvSpPr/>
          <p:nvPr/>
        </p:nvSpPr>
        <p:spPr>
          <a:xfrm>
            <a:off x="222640" y="7528045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B491F6D-002D-4BC4-ABFA-BA9EA66D09D7}"/>
              </a:ext>
            </a:extLst>
          </p:cNvPr>
          <p:cNvGrpSpPr/>
          <p:nvPr/>
        </p:nvGrpSpPr>
        <p:grpSpPr>
          <a:xfrm>
            <a:off x="126906" y="4978420"/>
            <a:ext cx="7942088" cy="2062624"/>
            <a:chOff x="307990" y="2637595"/>
            <a:chExt cx="6022439" cy="1556552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49AB30D-5BCF-420B-828B-C114C9401FD0}"/>
                </a:ext>
              </a:extLst>
            </p:cNvPr>
            <p:cNvSpPr/>
            <p:nvPr/>
          </p:nvSpPr>
          <p:spPr>
            <a:xfrm>
              <a:off x="6137707" y="2637595"/>
              <a:ext cx="192722" cy="1950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7EA15FB-D4BC-49FF-AD12-BE97593D030D}"/>
                </a:ext>
              </a:extLst>
            </p:cNvPr>
            <p:cNvSpPr txBox="1"/>
            <p:nvPr/>
          </p:nvSpPr>
          <p:spPr>
            <a:xfrm>
              <a:off x="307990" y="3938658"/>
              <a:ext cx="206887" cy="255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x</a:t>
              </a:r>
            </a:p>
          </p:txBody>
        </p:sp>
      </p:grp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06F0419A-3EA4-4614-8493-7351347894F2}"/>
              </a:ext>
            </a:extLst>
          </p:cNvPr>
          <p:cNvCxnSpPr/>
          <p:nvPr/>
        </p:nvCxnSpPr>
        <p:spPr>
          <a:xfrm>
            <a:off x="835002" y="6538566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63401A68-7FAB-40D3-A891-894A49251DAA}"/>
              </a:ext>
            </a:extLst>
          </p:cNvPr>
          <p:cNvCxnSpPr/>
          <p:nvPr/>
        </p:nvCxnSpPr>
        <p:spPr>
          <a:xfrm>
            <a:off x="835002" y="6538566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ED083942-EAD7-4821-93B4-72F3C548B246}"/>
              </a:ext>
            </a:extLst>
          </p:cNvPr>
          <p:cNvGrpSpPr/>
          <p:nvPr/>
        </p:nvGrpSpPr>
        <p:grpSpPr>
          <a:xfrm>
            <a:off x="2342332" y="8987408"/>
            <a:ext cx="452811" cy="489410"/>
            <a:chOff x="3663082" y="5130920"/>
            <a:chExt cx="343364" cy="369332"/>
          </a:xfrm>
        </p:grpSpPr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0C652846-42DE-40FB-A984-0BD5D8EE40F0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814B717B-2514-499C-AE7B-44BE3D5546A4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B3594B4F-56D4-405F-8321-7241A581724C}"/>
              </a:ext>
            </a:extLst>
          </p:cNvPr>
          <p:cNvSpPr txBox="1"/>
          <p:nvPr/>
        </p:nvSpPr>
        <p:spPr>
          <a:xfrm>
            <a:off x="10024186" y="5060538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473" name="Isosceles Triangle 472">
            <a:extLst>
              <a:ext uri="{FF2B5EF4-FFF2-40B4-BE49-F238E27FC236}">
                <a16:creationId xmlns:a16="http://schemas.microsoft.com/office/drawing/2014/main" id="{2F8C862D-FF92-4766-A66B-440119DE4A39}"/>
              </a:ext>
            </a:extLst>
          </p:cNvPr>
          <p:cNvSpPr/>
          <p:nvPr/>
        </p:nvSpPr>
        <p:spPr>
          <a:xfrm rot="10800000">
            <a:off x="10345257" y="5141522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7F32F167-7ABC-48C5-9EA3-9512506FEE1C}"/>
              </a:ext>
            </a:extLst>
          </p:cNvPr>
          <p:cNvSpPr txBox="1"/>
          <p:nvPr/>
        </p:nvSpPr>
        <p:spPr>
          <a:xfrm>
            <a:off x="10031392" y="5021757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1BBABB78-5587-47BE-8B80-30F4F4F53C8A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C1F79EA1-B7A3-4A7E-9420-BF13F3D5D7AA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FC02B258-994F-491B-ACA6-2FE69FEBD066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543" name="Isosceles Triangle 542">
            <a:extLst>
              <a:ext uri="{FF2B5EF4-FFF2-40B4-BE49-F238E27FC236}">
                <a16:creationId xmlns:a16="http://schemas.microsoft.com/office/drawing/2014/main" id="{BF9890C6-EF94-43D2-9281-F141F6C03AE6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1A5A6271-AB84-45AC-BAF9-F1710B33799B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C9013793-9936-4668-A4EE-1C5390F80756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Isosceles Triangle 546">
            <a:extLst>
              <a:ext uri="{FF2B5EF4-FFF2-40B4-BE49-F238E27FC236}">
                <a16:creationId xmlns:a16="http://schemas.microsoft.com/office/drawing/2014/main" id="{D7402676-0DAD-46D3-A909-53CAA8A25A7B}"/>
              </a:ext>
            </a:extLst>
          </p:cNvPr>
          <p:cNvSpPr/>
          <p:nvPr/>
        </p:nvSpPr>
        <p:spPr>
          <a:xfrm rot="10800000">
            <a:off x="12885369" y="55820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1E7DF3C1-2FAF-4737-8DCE-9501A7946804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5B6F04C2-D2C9-4943-9671-EB9426193FD5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40513A28-8388-47B7-9125-833D6C8F2761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551" name="Picture 550">
            <a:extLst>
              <a:ext uri="{FF2B5EF4-FFF2-40B4-BE49-F238E27FC236}">
                <a16:creationId xmlns:a16="http://schemas.microsoft.com/office/drawing/2014/main" id="{15AB8E46-D471-461A-A57E-9786724EA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552" name="TextBox 551">
            <a:extLst>
              <a:ext uri="{FF2B5EF4-FFF2-40B4-BE49-F238E27FC236}">
                <a16:creationId xmlns:a16="http://schemas.microsoft.com/office/drawing/2014/main" id="{96D72363-218D-4FFA-8CD9-18933B749D3B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A34C1389-71CB-4E3A-8E72-2C18ACEB438A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B0D82EE5-642B-4129-9E75-02A7C5C31B6B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CF950756-3EC4-466E-B0EE-0AC73662C818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3CD093EE-6C0F-4050-9031-1FAF4C323C63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334626AC-FE3F-46BC-A5C4-56CB48DCFEB4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574" name="Graphic 573" descr="Forbidden">
            <a:extLst>
              <a:ext uri="{FF2B5EF4-FFF2-40B4-BE49-F238E27FC236}">
                <a16:creationId xmlns:a16="http://schemas.microsoft.com/office/drawing/2014/main" id="{FAF187E0-83B1-4CA8-8EDF-464A29500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584" name="Graphic 583" descr="Forbidden">
            <a:extLst>
              <a:ext uri="{FF2B5EF4-FFF2-40B4-BE49-F238E27FC236}">
                <a16:creationId xmlns:a16="http://schemas.microsoft.com/office/drawing/2014/main" id="{65390E41-872A-475E-9EC5-5288F6FEF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sp>
        <p:nvSpPr>
          <p:cNvPr id="588" name="TextBox 587">
            <a:extLst>
              <a:ext uri="{FF2B5EF4-FFF2-40B4-BE49-F238E27FC236}">
                <a16:creationId xmlns:a16="http://schemas.microsoft.com/office/drawing/2014/main" id="{57C74626-F514-477C-93B2-1E68461B40E1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FBA21574-F845-47EB-B0C0-ECF7D56BB195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30618351-7BE1-45F8-A541-68EFC6708083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03E3F0F8-E077-43C9-9EB9-936D4414686D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B401DB7B-9A01-4DCB-A55A-8AB8255EEDBE}"/>
              </a:ext>
            </a:extLst>
          </p:cNvPr>
          <p:cNvSpPr/>
          <p:nvPr/>
        </p:nvSpPr>
        <p:spPr>
          <a:xfrm>
            <a:off x="784694" y="232853"/>
            <a:ext cx="12610824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6E50EAFA-ADAA-4052-B7C1-33F67154E67B}"/>
              </a:ext>
            </a:extLst>
          </p:cNvPr>
          <p:cNvSpPr/>
          <p:nvPr/>
        </p:nvSpPr>
        <p:spPr>
          <a:xfrm>
            <a:off x="806846" y="4534755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5D0F314A-7A6F-4C91-9EDF-0946F504370B}"/>
              </a:ext>
            </a:extLst>
          </p:cNvPr>
          <p:cNvSpPr txBox="1"/>
          <p:nvPr/>
        </p:nvSpPr>
        <p:spPr>
          <a:xfrm>
            <a:off x="1180733" y="4528975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9362A96A-814B-4BCB-A70D-33B8BF27814D}"/>
              </a:ext>
            </a:extLst>
          </p:cNvPr>
          <p:cNvSpPr/>
          <p:nvPr/>
        </p:nvSpPr>
        <p:spPr>
          <a:xfrm>
            <a:off x="2474151" y="4537635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CD85F27E-0C02-45F8-B936-7D7FA7DE6BE8}"/>
              </a:ext>
            </a:extLst>
          </p:cNvPr>
          <p:cNvSpPr txBox="1"/>
          <p:nvPr/>
        </p:nvSpPr>
        <p:spPr>
          <a:xfrm>
            <a:off x="2848038" y="4531855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7B0EE461-7A5F-45DA-B113-9615623906ED}"/>
              </a:ext>
            </a:extLst>
          </p:cNvPr>
          <p:cNvSpPr/>
          <p:nvPr/>
        </p:nvSpPr>
        <p:spPr>
          <a:xfrm>
            <a:off x="4141456" y="4537635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C3BABD5A-1BF5-4922-8430-C4AA479604FC}"/>
              </a:ext>
            </a:extLst>
          </p:cNvPr>
          <p:cNvSpPr txBox="1"/>
          <p:nvPr/>
        </p:nvSpPr>
        <p:spPr>
          <a:xfrm>
            <a:off x="4515343" y="4531855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F10C8F5D-97A1-4369-BF74-BA529F5E639F}"/>
              </a:ext>
            </a:extLst>
          </p:cNvPr>
          <p:cNvSpPr txBox="1"/>
          <p:nvPr/>
        </p:nvSpPr>
        <p:spPr>
          <a:xfrm>
            <a:off x="11165574" y="46234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545" name="Isosceles Triangle 544">
            <a:extLst>
              <a:ext uri="{FF2B5EF4-FFF2-40B4-BE49-F238E27FC236}">
                <a16:creationId xmlns:a16="http://schemas.microsoft.com/office/drawing/2014/main" id="{C238F027-F0E1-4646-8B5C-97EF3D499A8A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D281D73-A1CF-495C-8EE5-87132D218A2C}"/>
              </a:ext>
            </a:extLst>
          </p:cNvPr>
          <p:cNvSpPr/>
          <p:nvPr/>
        </p:nvSpPr>
        <p:spPr>
          <a:xfrm>
            <a:off x="1786368" y="172170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9644EC3-7660-4145-9A03-355190211905}"/>
              </a:ext>
            </a:extLst>
          </p:cNvPr>
          <p:cNvSpPr txBox="1"/>
          <p:nvPr/>
        </p:nvSpPr>
        <p:spPr>
          <a:xfrm>
            <a:off x="1679957" y="1451185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66" name="Graphic 265" descr="Checkmark">
            <a:extLst>
              <a:ext uri="{FF2B5EF4-FFF2-40B4-BE49-F238E27FC236}">
                <a16:creationId xmlns:a16="http://schemas.microsoft.com/office/drawing/2014/main" id="{858F398D-910B-476A-A9B2-91315FC31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7268" y="1793771"/>
            <a:ext cx="273519" cy="273519"/>
          </a:xfrm>
          <a:prstGeom prst="rect">
            <a:avLst/>
          </a:prstGeom>
        </p:spPr>
      </p:pic>
      <p:pic>
        <p:nvPicPr>
          <p:cNvPr id="267" name="Graphic 266" descr="Link">
            <a:extLst>
              <a:ext uri="{FF2B5EF4-FFF2-40B4-BE49-F238E27FC236}">
                <a16:creationId xmlns:a16="http://schemas.microsoft.com/office/drawing/2014/main" id="{A6ACE98F-806F-406C-8BFE-172525457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97243" y="1706862"/>
            <a:ext cx="370265" cy="370265"/>
          </a:xfrm>
          <a:prstGeom prst="rect">
            <a:avLst/>
          </a:prstGeom>
        </p:spPr>
      </p:pic>
      <p:pic>
        <p:nvPicPr>
          <p:cNvPr id="268" name="Graphic 267" descr="List">
            <a:extLst>
              <a:ext uri="{FF2B5EF4-FFF2-40B4-BE49-F238E27FC236}">
                <a16:creationId xmlns:a16="http://schemas.microsoft.com/office/drawing/2014/main" id="{DEF2BF33-50B9-40BA-AEB6-5BF5C52137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4358" y="1725930"/>
            <a:ext cx="301673" cy="301673"/>
          </a:xfrm>
          <a:prstGeom prst="rect">
            <a:avLst/>
          </a:prstGeom>
        </p:spPr>
      </p:pic>
      <p:pic>
        <p:nvPicPr>
          <p:cNvPr id="270" name="Graphic 269" descr="Eye">
            <a:extLst>
              <a:ext uri="{FF2B5EF4-FFF2-40B4-BE49-F238E27FC236}">
                <a16:creationId xmlns:a16="http://schemas.microsoft.com/office/drawing/2014/main" id="{135135DD-BD24-4DF8-A22C-9394A11572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6512" y="1726405"/>
            <a:ext cx="370265" cy="370265"/>
          </a:xfrm>
          <a:prstGeom prst="rect">
            <a:avLst/>
          </a:prstGeom>
        </p:spPr>
      </p:pic>
      <p:pic>
        <p:nvPicPr>
          <p:cNvPr id="271" name="Graphic 270" descr="Lightbulb">
            <a:extLst>
              <a:ext uri="{FF2B5EF4-FFF2-40B4-BE49-F238E27FC236}">
                <a16:creationId xmlns:a16="http://schemas.microsoft.com/office/drawing/2014/main" id="{3B2BA578-77B4-4F0E-B926-BB861FA849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5553" y="1728088"/>
            <a:ext cx="299515" cy="299515"/>
          </a:xfrm>
          <a:prstGeom prst="rect">
            <a:avLst/>
          </a:prstGeom>
        </p:spPr>
      </p:pic>
      <p:sp>
        <p:nvSpPr>
          <p:cNvPr id="272" name="Rectangle 271">
            <a:extLst>
              <a:ext uri="{FF2B5EF4-FFF2-40B4-BE49-F238E27FC236}">
                <a16:creationId xmlns:a16="http://schemas.microsoft.com/office/drawing/2014/main" id="{2ED5ACA8-AF9F-4307-8046-2F6D5E70B5E8}"/>
              </a:ext>
            </a:extLst>
          </p:cNvPr>
          <p:cNvSpPr/>
          <p:nvPr/>
        </p:nvSpPr>
        <p:spPr>
          <a:xfrm>
            <a:off x="2646352" y="170469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2012B212-CB58-4D5B-9278-64C43C0849A2}"/>
              </a:ext>
            </a:extLst>
          </p:cNvPr>
          <p:cNvSpPr/>
          <p:nvPr/>
        </p:nvSpPr>
        <p:spPr>
          <a:xfrm>
            <a:off x="3166443" y="169429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67D1699-DA13-4D18-BEA6-AB8B7FDBC82A}"/>
              </a:ext>
            </a:extLst>
          </p:cNvPr>
          <p:cNvSpPr/>
          <p:nvPr/>
        </p:nvSpPr>
        <p:spPr>
          <a:xfrm>
            <a:off x="4199902" y="168077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06A407E8-DC67-41E3-9354-A1CD59B187C7}"/>
              </a:ext>
            </a:extLst>
          </p:cNvPr>
          <p:cNvSpPr/>
          <p:nvPr/>
        </p:nvSpPr>
        <p:spPr>
          <a:xfrm>
            <a:off x="5240595" y="168017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2EA65725-CD9A-4FAC-85ED-7D4F6C9F4418}"/>
              </a:ext>
            </a:extLst>
          </p:cNvPr>
          <p:cNvSpPr txBox="1"/>
          <p:nvPr/>
        </p:nvSpPr>
        <p:spPr>
          <a:xfrm>
            <a:off x="2571467" y="1418216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56465840-388E-46FC-8141-5C4D38D015E1}"/>
              </a:ext>
            </a:extLst>
          </p:cNvPr>
          <p:cNvSpPr txBox="1"/>
          <p:nvPr/>
        </p:nvSpPr>
        <p:spPr>
          <a:xfrm>
            <a:off x="3007253" y="1411703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B6B03EA-8DBB-4EE6-B870-252F6F1C0612}"/>
              </a:ext>
            </a:extLst>
          </p:cNvPr>
          <p:cNvSpPr txBox="1"/>
          <p:nvPr/>
        </p:nvSpPr>
        <p:spPr>
          <a:xfrm>
            <a:off x="4187411" y="1423861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95BE243-EDDB-4671-89ED-DE1A25AE68AC}"/>
              </a:ext>
            </a:extLst>
          </p:cNvPr>
          <p:cNvGrpSpPr/>
          <p:nvPr/>
        </p:nvGrpSpPr>
        <p:grpSpPr>
          <a:xfrm>
            <a:off x="5765236" y="1662715"/>
            <a:ext cx="410584" cy="391973"/>
            <a:chOff x="5058700" y="5220208"/>
            <a:chExt cx="410584" cy="391973"/>
          </a:xfrm>
        </p:grpSpPr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19515DD3-94F8-4C90-A23D-B7CF1A9FB385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2" name="Graphic 301" descr="Forbidden">
              <a:extLst>
                <a:ext uri="{FF2B5EF4-FFF2-40B4-BE49-F238E27FC236}">
                  <a16:creationId xmlns:a16="http://schemas.microsoft.com/office/drawing/2014/main" id="{BFC65AB6-8659-4C82-912F-C25566E37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id="{412B79DE-195E-473C-BF35-C7E9338E75E8}"/>
              </a:ext>
            </a:extLst>
          </p:cNvPr>
          <p:cNvSpPr txBox="1"/>
          <p:nvPr/>
        </p:nvSpPr>
        <p:spPr>
          <a:xfrm>
            <a:off x="4674979" y="1398353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C520F4C9-86A5-4BB9-ADAE-62EC2D681839}"/>
              </a:ext>
            </a:extLst>
          </p:cNvPr>
          <p:cNvSpPr/>
          <p:nvPr/>
        </p:nvSpPr>
        <p:spPr>
          <a:xfrm>
            <a:off x="4739152" y="167138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5" name="Picture 4" descr="Image result for trash icon">
            <a:extLst>
              <a:ext uri="{FF2B5EF4-FFF2-40B4-BE49-F238E27FC236}">
                <a16:creationId xmlns:a16="http://schemas.microsoft.com/office/drawing/2014/main" id="{B93F6278-1DC1-40BD-9CDC-B7E0CD63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0" y="1690080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0889377-2497-4503-9E05-DC3DC2255DFE}"/>
              </a:ext>
            </a:extLst>
          </p:cNvPr>
          <p:cNvSpPr txBox="1"/>
          <p:nvPr/>
        </p:nvSpPr>
        <p:spPr>
          <a:xfrm>
            <a:off x="5136419" y="140699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6471A62-DFEA-487A-93B1-C7EE8E3145B4}"/>
              </a:ext>
            </a:extLst>
          </p:cNvPr>
          <p:cNvGrpSpPr/>
          <p:nvPr/>
        </p:nvGrpSpPr>
        <p:grpSpPr>
          <a:xfrm>
            <a:off x="3615636" y="1420503"/>
            <a:ext cx="657552" cy="649879"/>
            <a:chOff x="3430783" y="5313027"/>
            <a:chExt cx="657552" cy="649879"/>
          </a:xfrm>
        </p:grpSpPr>
        <p:pic>
          <p:nvPicPr>
            <p:cNvPr id="308" name="Graphic 307" descr="Link">
              <a:extLst>
                <a:ext uri="{FF2B5EF4-FFF2-40B4-BE49-F238E27FC236}">
                  <a16:creationId xmlns:a16="http://schemas.microsoft.com/office/drawing/2014/main" id="{81B0FF3F-66C8-4237-A1AE-FCBE23EA3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BFE2F55-F2B4-4E74-BB41-979E7D4059A1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3CC81347-2707-44FC-94C4-025C6018616A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7AB329C-1F9B-4E96-92FF-F15E608E660B}"/>
              </a:ext>
            </a:extLst>
          </p:cNvPr>
          <p:cNvSpPr/>
          <p:nvPr/>
        </p:nvSpPr>
        <p:spPr>
          <a:xfrm>
            <a:off x="1786368" y="245856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1561182B-6505-42C9-A429-7457BC915045}"/>
              </a:ext>
            </a:extLst>
          </p:cNvPr>
          <p:cNvSpPr txBox="1"/>
          <p:nvPr/>
        </p:nvSpPr>
        <p:spPr>
          <a:xfrm>
            <a:off x="1679957" y="2188049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314" name="Graphic 313" descr="Checkmark">
            <a:extLst>
              <a:ext uri="{FF2B5EF4-FFF2-40B4-BE49-F238E27FC236}">
                <a16:creationId xmlns:a16="http://schemas.microsoft.com/office/drawing/2014/main" id="{E5310FA7-1805-4EF4-AABF-5138B65E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7268" y="2530635"/>
            <a:ext cx="273519" cy="273519"/>
          </a:xfrm>
          <a:prstGeom prst="rect">
            <a:avLst/>
          </a:prstGeom>
        </p:spPr>
      </p:pic>
      <p:pic>
        <p:nvPicPr>
          <p:cNvPr id="315" name="Graphic 314" descr="Link">
            <a:extLst>
              <a:ext uri="{FF2B5EF4-FFF2-40B4-BE49-F238E27FC236}">
                <a16:creationId xmlns:a16="http://schemas.microsoft.com/office/drawing/2014/main" id="{781BC935-59CD-46FE-8FA5-142BBD983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97243" y="2443726"/>
            <a:ext cx="370265" cy="370265"/>
          </a:xfrm>
          <a:prstGeom prst="rect">
            <a:avLst/>
          </a:prstGeom>
        </p:spPr>
      </p:pic>
      <p:pic>
        <p:nvPicPr>
          <p:cNvPr id="316" name="Graphic 315" descr="List">
            <a:extLst>
              <a:ext uri="{FF2B5EF4-FFF2-40B4-BE49-F238E27FC236}">
                <a16:creationId xmlns:a16="http://schemas.microsoft.com/office/drawing/2014/main" id="{D1191B33-77AC-4E42-B8AD-C24C5C7E79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4358" y="2462794"/>
            <a:ext cx="301673" cy="301673"/>
          </a:xfrm>
          <a:prstGeom prst="rect">
            <a:avLst/>
          </a:prstGeom>
        </p:spPr>
      </p:pic>
      <p:pic>
        <p:nvPicPr>
          <p:cNvPr id="317" name="Graphic 316" descr="Eye">
            <a:extLst>
              <a:ext uri="{FF2B5EF4-FFF2-40B4-BE49-F238E27FC236}">
                <a16:creationId xmlns:a16="http://schemas.microsoft.com/office/drawing/2014/main" id="{192E0FB2-00AD-4720-B108-29561BF834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6512" y="2463269"/>
            <a:ext cx="370265" cy="370265"/>
          </a:xfrm>
          <a:prstGeom prst="rect">
            <a:avLst/>
          </a:prstGeom>
        </p:spPr>
      </p:pic>
      <p:pic>
        <p:nvPicPr>
          <p:cNvPr id="318" name="Graphic 317" descr="Lightbulb">
            <a:extLst>
              <a:ext uri="{FF2B5EF4-FFF2-40B4-BE49-F238E27FC236}">
                <a16:creationId xmlns:a16="http://schemas.microsoft.com/office/drawing/2014/main" id="{110EA6A9-6413-4642-964B-A0D7664E6D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5553" y="2464952"/>
            <a:ext cx="299515" cy="299515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29A157A7-7105-4CFD-B35D-7D1A3BA9D7AB}"/>
              </a:ext>
            </a:extLst>
          </p:cNvPr>
          <p:cNvSpPr/>
          <p:nvPr/>
        </p:nvSpPr>
        <p:spPr>
          <a:xfrm>
            <a:off x="2646352" y="244156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4EA4F630-82B1-4D58-A043-357A32C578E3}"/>
              </a:ext>
            </a:extLst>
          </p:cNvPr>
          <p:cNvSpPr/>
          <p:nvPr/>
        </p:nvSpPr>
        <p:spPr>
          <a:xfrm>
            <a:off x="3166443" y="243116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109ABC9-7D5F-4F3E-A43E-83010C2D8AAF}"/>
              </a:ext>
            </a:extLst>
          </p:cNvPr>
          <p:cNvSpPr/>
          <p:nvPr/>
        </p:nvSpPr>
        <p:spPr>
          <a:xfrm>
            <a:off x="4199902" y="241764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1F65CE7-B455-44D2-A7A0-6C0C80DA7930}"/>
              </a:ext>
            </a:extLst>
          </p:cNvPr>
          <p:cNvSpPr/>
          <p:nvPr/>
        </p:nvSpPr>
        <p:spPr>
          <a:xfrm>
            <a:off x="5240595" y="241703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A175C4AC-BA2D-426A-9716-C8401801ACC9}"/>
              </a:ext>
            </a:extLst>
          </p:cNvPr>
          <p:cNvSpPr txBox="1"/>
          <p:nvPr/>
        </p:nvSpPr>
        <p:spPr>
          <a:xfrm>
            <a:off x="2571467" y="2155080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045176B-CDAA-45D3-83D7-D02ABE0B3B17}"/>
              </a:ext>
            </a:extLst>
          </p:cNvPr>
          <p:cNvSpPr txBox="1"/>
          <p:nvPr/>
        </p:nvSpPr>
        <p:spPr>
          <a:xfrm>
            <a:off x="3007253" y="2148567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E74EC33-95E7-4C96-857C-B24BF635137E}"/>
              </a:ext>
            </a:extLst>
          </p:cNvPr>
          <p:cNvSpPr txBox="1"/>
          <p:nvPr/>
        </p:nvSpPr>
        <p:spPr>
          <a:xfrm>
            <a:off x="4187411" y="2160725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6DA1177E-6F3F-44D8-9CF6-F6CB11A0475E}"/>
              </a:ext>
            </a:extLst>
          </p:cNvPr>
          <p:cNvGrpSpPr/>
          <p:nvPr/>
        </p:nvGrpSpPr>
        <p:grpSpPr>
          <a:xfrm>
            <a:off x="5765236" y="2399579"/>
            <a:ext cx="410584" cy="391973"/>
            <a:chOff x="5058700" y="5220208"/>
            <a:chExt cx="410584" cy="391973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4EEF257-DA73-4FA6-92D2-4A87D28F539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8" name="Graphic 327" descr="Forbidden">
              <a:extLst>
                <a:ext uri="{FF2B5EF4-FFF2-40B4-BE49-F238E27FC236}">
                  <a16:creationId xmlns:a16="http://schemas.microsoft.com/office/drawing/2014/main" id="{E75476D9-8138-42ED-8A54-3D49ACED2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329" name="TextBox 328">
            <a:extLst>
              <a:ext uri="{FF2B5EF4-FFF2-40B4-BE49-F238E27FC236}">
                <a16:creationId xmlns:a16="http://schemas.microsoft.com/office/drawing/2014/main" id="{5A376C58-2CB6-4DA0-88BD-B78211D2C4C1}"/>
              </a:ext>
            </a:extLst>
          </p:cNvPr>
          <p:cNvSpPr txBox="1"/>
          <p:nvPr/>
        </p:nvSpPr>
        <p:spPr>
          <a:xfrm>
            <a:off x="4674979" y="2135217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A8FE8748-03BC-4822-9EBC-5748A5AE858C}"/>
              </a:ext>
            </a:extLst>
          </p:cNvPr>
          <p:cNvSpPr/>
          <p:nvPr/>
        </p:nvSpPr>
        <p:spPr>
          <a:xfrm>
            <a:off x="4739152" y="240824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" name="Picture 4" descr="Image result for trash icon">
            <a:extLst>
              <a:ext uri="{FF2B5EF4-FFF2-40B4-BE49-F238E27FC236}">
                <a16:creationId xmlns:a16="http://schemas.microsoft.com/office/drawing/2014/main" id="{5124696A-2150-42DD-83D3-D6AEC741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0" y="2426944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8625072E-A23A-4487-9758-D746E1DD3E29}"/>
              </a:ext>
            </a:extLst>
          </p:cNvPr>
          <p:cNvSpPr txBox="1"/>
          <p:nvPr/>
        </p:nvSpPr>
        <p:spPr>
          <a:xfrm>
            <a:off x="5136419" y="2143858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1BFAD655-9212-4A7E-B20F-602119053E65}"/>
              </a:ext>
            </a:extLst>
          </p:cNvPr>
          <p:cNvGrpSpPr/>
          <p:nvPr/>
        </p:nvGrpSpPr>
        <p:grpSpPr>
          <a:xfrm>
            <a:off x="3615636" y="2157367"/>
            <a:ext cx="657552" cy="649879"/>
            <a:chOff x="3430783" y="5313027"/>
            <a:chExt cx="657552" cy="649879"/>
          </a:xfrm>
        </p:grpSpPr>
        <p:pic>
          <p:nvPicPr>
            <p:cNvPr id="334" name="Graphic 333" descr="Link">
              <a:extLst>
                <a:ext uri="{FF2B5EF4-FFF2-40B4-BE49-F238E27FC236}">
                  <a16:creationId xmlns:a16="http://schemas.microsoft.com/office/drawing/2014/main" id="{0F29E62A-19FE-4ED9-BD5F-C69CB60CD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DCCD1F61-5D3D-486B-84C2-13E9EB1B352E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0BF93F1-F3B5-42BB-930B-5955B3C7FD78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C366AC42-4505-4BC3-9B71-340463909021}"/>
              </a:ext>
            </a:extLst>
          </p:cNvPr>
          <p:cNvCxnSpPr/>
          <p:nvPr/>
        </p:nvCxnSpPr>
        <p:spPr>
          <a:xfrm>
            <a:off x="968089" y="6077072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4BEF3BFA-F3BB-4FDF-A964-B701E2A24C7B}"/>
              </a:ext>
            </a:extLst>
          </p:cNvPr>
          <p:cNvCxnSpPr/>
          <p:nvPr/>
        </p:nvCxnSpPr>
        <p:spPr>
          <a:xfrm>
            <a:off x="968089" y="6077072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D4EA400A-F5D7-4B27-8C31-4C22569F77F9}"/>
              </a:ext>
            </a:extLst>
          </p:cNvPr>
          <p:cNvSpPr txBox="1"/>
          <p:nvPr/>
        </p:nvSpPr>
        <p:spPr>
          <a:xfrm>
            <a:off x="960274" y="5816617"/>
            <a:ext cx="12342258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Control System &amp; Dimming Level</a:t>
            </a:r>
          </a:p>
        </p:txBody>
      </p:sp>
      <p:sp>
        <p:nvSpPr>
          <p:cNvPr id="365" name="Isosceles Triangle 364">
            <a:extLst>
              <a:ext uri="{FF2B5EF4-FFF2-40B4-BE49-F238E27FC236}">
                <a16:creationId xmlns:a16="http://schemas.microsoft.com/office/drawing/2014/main" id="{1188389B-C3DD-4ACD-A256-47C6B44690C3}"/>
              </a:ext>
            </a:extLst>
          </p:cNvPr>
          <p:cNvSpPr/>
          <p:nvPr/>
        </p:nvSpPr>
        <p:spPr>
          <a:xfrm rot="10800000">
            <a:off x="6590977" y="5898246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8F1663BD-FADD-4AF9-97E4-85F0B3446528}"/>
              </a:ext>
            </a:extLst>
          </p:cNvPr>
          <p:cNvSpPr txBox="1"/>
          <p:nvPr/>
        </p:nvSpPr>
        <p:spPr>
          <a:xfrm>
            <a:off x="6277112" y="577848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626AD36C-5C0E-4E8C-A37D-5F065BC35D17}"/>
              </a:ext>
            </a:extLst>
          </p:cNvPr>
          <p:cNvCxnSpPr/>
          <p:nvPr/>
        </p:nvCxnSpPr>
        <p:spPr>
          <a:xfrm>
            <a:off x="3412090" y="6538566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83F54CEC-E27D-4B3A-8707-420864BD971F}"/>
              </a:ext>
            </a:extLst>
          </p:cNvPr>
          <p:cNvCxnSpPr/>
          <p:nvPr/>
        </p:nvCxnSpPr>
        <p:spPr>
          <a:xfrm>
            <a:off x="5957025" y="6534533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A7160F6F-E17E-4941-A31D-865CC5119E27}"/>
              </a:ext>
            </a:extLst>
          </p:cNvPr>
          <p:cNvCxnSpPr/>
          <p:nvPr/>
        </p:nvCxnSpPr>
        <p:spPr>
          <a:xfrm>
            <a:off x="8540827" y="6534533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88CFD305-01E8-4825-A95B-083BC347C66A}"/>
              </a:ext>
            </a:extLst>
          </p:cNvPr>
          <p:cNvCxnSpPr/>
          <p:nvPr/>
        </p:nvCxnSpPr>
        <p:spPr>
          <a:xfrm>
            <a:off x="11052367" y="6534533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A02C88A-C383-48D6-8C88-89F93F1F4434}"/>
              </a:ext>
            </a:extLst>
          </p:cNvPr>
          <p:cNvSpPr/>
          <p:nvPr/>
        </p:nvSpPr>
        <p:spPr>
          <a:xfrm rot="10800000">
            <a:off x="2564890" y="686510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Isosceles Triangle 372">
            <a:extLst>
              <a:ext uri="{FF2B5EF4-FFF2-40B4-BE49-F238E27FC236}">
                <a16:creationId xmlns:a16="http://schemas.microsoft.com/office/drawing/2014/main" id="{D90A4EDD-DBA1-47BC-A4CE-73C3AB7FA57C}"/>
              </a:ext>
            </a:extLst>
          </p:cNvPr>
          <p:cNvSpPr/>
          <p:nvPr/>
        </p:nvSpPr>
        <p:spPr>
          <a:xfrm rot="10800000">
            <a:off x="205444" y="8712140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Isosceles Triangle 373">
            <a:extLst>
              <a:ext uri="{FF2B5EF4-FFF2-40B4-BE49-F238E27FC236}">
                <a16:creationId xmlns:a16="http://schemas.microsoft.com/office/drawing/2014/main" id="{3955B454-4D69-4BA1-A3FC-C259A7DE1821}"/>
              </a:ext>
            </a:extLst>
          </p:cNvPr>
          <p:cNvSpPr/>
          <p:nvPr/>
        </p:nvSpPr>
        <p:spPr>
          <a:xfrm rot="10800000">
            <a:off x="2579336" y="717776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Isosceles Triangle 374">
            <a:extLst>
              <a:ext uri="{FF2B5EF4-FFF2-40B4-BE49-F238E27FC236}">
                <a16:creationId xmlns:a16="http://schemas.microsoft.com/office/drawing/2014/main" id="{0A9B205F-8B73-429D-86C5-42F65313991E}"/>
              </a:ext>
            </a:extLst>
          </p:cNvPr>
          <p:cNvSpPr/>
          <p:nvPr/>
        </p:nvSpPr>
        <p:spPr>
          <a:xfrm rot="10800000">
            <a:off x="2580851" y="7522485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Isosceles Triangle 376">
            <a:extLst>
              <a:ext uri="{FF2B5EF4-FFF2-40B4-BE49-F238E27FC236}">
                <a16:creationId xmlns:a16="http://schemas.microsoft.com/office/drawing/2014/main" id="{625E9FDA-AA32-4D32-BC37-855B5A0B50C8}"/>
              </a:ext>
            </a:extLst>
          </p:cNvPr>
          <p:cNvSpPr/>
          <p:nvPr/>
        </p:nvSpPr>
        <p:spPr>
          <a:xfrm>
            <a:off x="2576881" y="806167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5C6B4EE5-41E6-4EAB-8204-537B1AEB0949}"/>
              </a:ext>
            </a:extLst>
          </p:cNvPr>
          <p:cNvSpPr/>
          <p:nvPr/>
        </p:nvSpPr>
        <p:spPr>
          <a:xfrm>
            <a:off x="1003213" y="7107464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4690861D-ADB3-45E4-93A5-A1D30D577AAC}"/>
              </a:ext>
            </a:extLst>
          </p:cNvPr>
          <p:cNvSpPr/>
          <p:nvPr/>
        </p:nvSpPr>
        <p:spPr>
          <a:xfrm>
            <a:off x="359418" y="7454802"/>
            <a:ext cx="607455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C192ED00-760D-41FB-9F47-FA123BE632B1}"/>
              </a:ext>
            </a:extLst>
          </p:cNvPr>
          <p:cNvSpPr/>
          <p:nvPr/>
        </p:nvSpPr>
        <p:spPr>
          <a:xfrm>
            <a:off x="1003954" y="7456030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0F14FA69-4473-43A6-AF98-A8A8F46D616E}"/>
              </a:ext>
            </a:extLst>
          </p:cNvPr>
          <p:cNvSpPr/>
          <p:nvPr/>
        </p:nvSpPr>
        <p:spPr>
          <a:xfrm>
            <a:off x="1003476" y="8023535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A92363DB-ADF0-44BC-B4ED-0F056A00FD24}"/>
              </a:ext>
            </a:extLst>
          </p:cNvPr>
          <p:cNvSpPr/>
          <p:nvPr/>
        </p:nvSpPr>
        <p:spPr>
          <a:xfrm>
            <a:off x="359419" y="8022575"/>
            <a:ext cx="594785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Isosceles Triangle 383">
            <a:extLst>
              <a:ext uri="{FF2B5EF4-FFF2-40B4-BE49-F238E27FC236}">
                <a16:creationId xmlns:a16="http://schemas.microsoft.com/office/drawing/2014/main" id="{571F1BF1-692D-45BD-87CA-36B62580954D}"/>
              </a:ext>
            </a:extLst>
          </p:cNvPr>
          <p:cNvSpPr/>
          <p:nvPr/>
        </p:nvSpPr>
        <p:spPr>
          <a:xfrm rot="10800000">
            <a:off x="2564283" y="871711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CB7837E1-A499-4119-8652-F4DD0CE5A578}"/>
              </a:ext>
            </a:extLst>
          </p:cNvPr>
          <p:cNvSpPr/>
          <p:nvPr/>
        </p:nvSpPr>
        <p:spPr>
          <a:xfrm>
            <a:off x="358845" y="8646878"/>
            <a:ext cx="595361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9EE6A831-F19A-4716-8515-529E897F70D7}"/>
              </a:ext>
            </a:extLst>
          </p:cNvPr>
          <p:cNvSpPr/>
          <p:nvPr/>
        </p:nvSpPr>
        <p:spPr>
          <a:xfrm>
            <a:off x="1009721" y="8646878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EC728F-80FC-47A6-8072-ECFA0A867D2D}"/>
              </a:ext>
            </a:extLst>
          </p:cNvPr>
          <p:cNvCxnSpPr>
            <a:cxnSpLocks/>
          </p:cNvCxnSpPr>
          <p:nvPr/>
        </p:nvCxnSpPr>
        <p:spPr>
          <a:xfrm>
            <a:off x="345181" y="7344239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D0BD1DC8-3B8A-4152-94F0-D216D140B13B}"/>
              </a:ext>
            </a:extLst>
          </p:cNvPr>
          <p:cNvSpPr txBox="1"/>
          <p:nvPr/>
        </p:nvSpPr>
        <p:spPr>
          <a:xfrm>
            <a:off x="460467" y="865471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152EFDC3-A0E8-44E9-B461-A2362BAFC0E2}"/>
              </a:ext>
            </a:extLst>
          </p:cNvPr>
          <p:cNvSpPr txBox="1"/>
          <p:nvPr/>
        </p:nvSpPr>
        <p:spPr>
          <a:xfrm>
            <a:off x="1056979" y="8646878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A7F9D3EF-4009-4C7F-815F-B77D5815C464}"/>
              </a:ext>
            </a:extLst>
          </p:cNvPr>
          <p:cNvSpPr txBox="1"/>
          <p:nvPr/>
        </p:nvSpPr>
        <p:spPr>
          <a:xfrm>
            <a:off x="2887785" y="6765375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0F0ABB4B-09F8-41CF-AE34-E614D14AC081}"/>
              </a:ext>
            </a:extLst>
          </p:cNvPr>
          <p:cNvSpPr txBox="1"/>
          <p:nvPr/>
        </p:nvSpPr>
        <p:spPr>
          <a:xfrm>
            <a:off x="3741992" y="7134363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08EBF692-3D2F-4113-94B3-8AE6DD3A9238}"/>
              </a:ext>
            </a:extLst>
          </p:cNvPr>
          <p:cNvSpPr/>
          <p:nvPr/>
        </p:nvSpPr>
        <p:spPr>
          <a:xfrm>
            <a:off x="2881912" y="6634635"/>
            <a:ext cx="2541759" cy="405300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8E823AF6-F154-48E7-9DBE-99A68EABB40F}"/>
              </a:ext>
            </a:extLst>
          </p:cNvPr>
          <p:cNvSpPr/>
          <p:nvPr/>
        </p:nvSpPr>
        <p:spPr>
          <a:xfrm>
            <a:off x="2916352" y="8120791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809E8C91-20E5-4A38-8C80-1D31B8DC29D1}"/>
              </a:ext>
            </a:extLst>
          </p:cNvPr>
          <p:cNvSpPr txBox="1"/>
          <p:nvPr/>
        </p:nvSpPr>
        <p:spPr>
          <a:xfrm>
            <a:off x="3077322" y="712404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AFE89B03-EA46-41D9-B35D-C06644509C9E}"/>
              </a:ext>
            </a:extLst>
          </p:cNvPr>
          <p:cNvSpPr txBox="1"/>
          <p:nvPr/>
        </p:nvSpPr>
        <p:spPr>
          <a:xfrm>
            <a:off x="3730842" y="7469951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4A2D4D71-D547-4643-B77D-814CE518AE2F}"/>
              </a:ext>
            </a:extLst>
          </p:cNvPr>
          <p:cNvSpPr txBox="1"/>
          <p:nvPr/>
        </p:nvSpPr>
        <p:spPr>
          <a:xfrm>
            <a:off x="3062269" y="747706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DBCEF4B6-E922-4E33-BE03-0C1473F6AE9B}"/>
              </a:ext>
            </a:extLst>
          </p:cNvPr>
          <p:cNvSpPr txBox="1"/>
          <p:nvPr/>
        </p:nvSpPr>
        <p:spPr>
          <a:xfrm>
            <a:off x="3731953" y="8046036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A38879EB-09D9-4C15-B4CD-8655048A8F33}"/>
              </a:ext>
            </a:extLst>
          </p:cNvPr>
          <p:cNvSpPr txBox="1"/>
          <p:nvPr/>
        </p:nvSpPr>
        <p:spPr>
          <a:xfrm>
            <a:off x="3065842" y="803280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F16FDA1B-0C6C-4211-8533-42DB96FE5CBB}"/>
              </a:ext>
            </a:extLst>
          </p:cNvPr>
          <p:cNvSpPr/>
          <p:nvPr/>
        </p:nvSpPr>
        <p:spPr>
          <a:xfrm>
            <a:off x="2922839" y="7206489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B65B9CE4-2336-4A96-8679-3310DADB4926}"/>
              </a:ext>
            </a:extLst>
          </p:cNvPr>
          <p:cNvSpPr/>
          <p:nvPr/>
        </p:nvSpPr>
        <p:spPr>
          <a:xfrm>
            <a:off x="2925489" y="7529370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99137347-4C77-44DE-A5FF-B22DCC09307D}"/>
              </a:ext>
            </a:extLst>
          </p:cNvPr>
          <p:cNvSpPr/>
          <p:nvPr/>
        </p:nvSpPr>
        <p:spPr>
          <a:xfrm>
            <a:off x="2887784" y="8488069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61A0FA2C-2A06-48A0-A96C-D45850C65000}"/>
              </a:ext>
            </a:extLst>
          </p:cNvPr>
          <p:cNvSpPr/>
          <p:nvPr/>
        </p:nvSpPr>
        <p:spPr>
          <a:xfrm>
            <a:off x="3165538" y="8752166"/>
            <a:ext cx="2050961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31554D2D-C8B7-433B-8678-A988A0FDD4B7}"/>
              </a:ext>
            </a:extLst>
          </p:cNvPr>
          <p:cNvSpPr/>
          <p:nvPr/>
        </p:nvSpPr>
        <p:spPr>
          <a:xfrm>
            <a:off x="2956880" y="8502901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63541C6B-5422-4C85-97F1-8358C0A943A8}"/>
              </a:ext>
            </a:extLst>
          </p:cNvPr>
          <p:cNvSpPr/>
          <p:nvPr/>
        </p:nvSpPr>
        <p:spPr>
          <a:xfrm>
            <a:off x="2887784" y="9043106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89B4B3F2-D0F0-4461-B7FA-69C0BCD44D53}"/>
              </a:ext>
            </a:extLst>
          </p:cNvPr>
          <p:cNvSpPr/>
          <p:nvPr/>
        </p:nvSpPr>
        <p:spPr>
          <a:xfrm>
            <a:off x="3119725" y="9307203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09D89515-A69B-413E-916E-5D99F7184410}"/>
              </a:ext>
            </a:extLst>
          </p:cNvPr>
          <p:cNvSpPr/>
          <p:nvPr/>
        </p:nvSpPr>
        <p:spPr>
          <a:xfrm>
            <a:off x="2956264" y="9064104"/>
            <a:ext cx="12266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(SKU)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8A9883AC-99A2-4676-BD38-17F9F2B90898}"/>
              </a:ext>
            </a:extLst>
          </p:cNvPr>
          <p:cNvSpPr txBox="1"/>
          <p:nvPr/>
        </p:nvSpPr>
        <p:spPr>
          <a:xfrm>
            <a:off x="3185315" y="8754371"/>
            <a:ext cx="12413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2BF567A9-487D-40E3-96EB-B4E7EF1B8B88}"/>
              </a:ext>
            </a:extLst>
          </p:cNvPr>
          <p:cNvSpPr txBox="1"/>
          <p:nvPr/>
        </p:nvSpPr>
        <p:spPr>
          <a:xfrm>
            <a:off x="5196437" y="874198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B7CF165-4C8E-4DBF-853D-3FEBCB9FDD47}"/>
              </a:ext>
            </a:extLst>
          </p:cNvPr>
          <p:cNvSpPr txBox="1"/>
          <p:nvPr/>
        </p:nvSpPr>
        <p:spPr>
          <a:xfrm>
            <a:off x="5190863" y="92868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15AD3D60-DD06-4607-8771-8F6FDA9D5F05}"/>
              </a:ext>
            </a:extLst>
          </p:cNvPr>
          <p:cNvSpPr txBox="1"/>
          <p:nvPr/>
        </p:nvSpPr>
        <p:spPr>
          <a:xfrm>
            <a:off x="3110054" y="9308003"/>
            <a:ext cx="366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7E94A47A-1E05-4A4B-8440-53C0A9B8F32B}"/>
              </a:ext>
            </a:extLst>
          </p:cNvPr>
          <p:cNvGrpSpPr/>
          <p:nvPr/>
        </p:nvGrpSpPr>
        <p:grpSpPr>
          <a:xfrm>
            <a:off x="5045180" y="10198228"/>
            <a:ext cx="452811" cy="489410"/>
            <a:chOff x="3663082" y="5130920"/>
            <a:chExt cx="343364" cy="369332"/>
          </a:xfrm>
        </p:grpSpPr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FAF531-E8CD-4234-A36B-D276173DE841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92BF2ADB-DC48-4A29-83B6-0C511753786C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82" name="Isosceles Triangle 581">
            <a:extLst>
              <a:ext uri="{FF2B5EF4-FFF2-40B4-BE49-F238E27FC236}">
                <a16:creationId xmlns:a16="http://schemas.microsoft.com/office/drawing/2014/main" id="{DBA582F7-EAAC-40A8-838A-1A2387448A56}"/>
              </a:ext>
            </a:extLst>
          </p:cNvPr>
          <p:cNvSpPr/>
          <p:nvPr/>
        </p:nvSpPr>
        <p:spPr>
          <a:xfrm rot="10800000">
            <a:off x="5267739" y="686642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Isosceles Triangle 582">
            <a:extLst>
              <a:ext uri="{FF2B5EF4-FFF2-40B4-BE49-F238E27FC236}">
                <a16:creationId xmlns:a16="http://schemas.microsoft.com/office/drawing/2014/main" id="{782B2554-24FE-493E-8BB7-716D0DACB1B2}"/>
              </a:ext>
            </a:extLst>
          </p:cNvPr>
          <p:cNvSpPr/>
          <p:nvPr/>
        </p:nvSpPr>
        <p:spPr>
          <a:xfrm rot="10800000">
            <a:off x="2940096" y="992296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Isosceles Triangle 584">
            <a:extLst>
              <a:ext uri="{FF2B5EF4-FFF2-40B4-BE49-F238E27FC236}">
                <a16:creationId xmlns:a16="http://schemas.microsoft.com/office/drawing/2014/main" id="{B1ABC42D-FCA8-4508-8859-51E85647DDE0}"/>
              </a:ext>
            </a:extLst>
          </p:cNvPr>
          <p:cNvSpPr/>
          <p:nvPr/>
        </p:nvSpPr>
        <p:spPr>
          <a:xfrm rot="10800000">
            <a:off x="5282185" y="717909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Isosceles Triangle 585">
            <a:extLst>
              <a:ext uri="{FF2B5EF4-FFF2-40B4-BE49-F238E27FC236}">
                <a16:creationId xmlns:a16="http://schemas.microsoft.com/office/drawing/2014/main" id="{B3FCCF8A-46B9-44C6-BBE5-92DB253DE7B6}"/>
              </a:ext>
            </a:extLst>
          </p:cNvPr>
          <p:cNvSpPr/>
          <p:nvPr/>
        </p:nvSpPr>
        <p:spPr>
          <a:xfrm rot="10800000">
            <a:off x="5283700" y="7523810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Isosceles Triangle 586">
            <a:extLst>
              <a:ext uri="{FF2B5EF4-FFF2-40B4-BE49-F238E27FC236}">
                <a16:creationId xmlns:a16="http://schemas.microsoft.com/office/drawing/2014/main" id="{CE805521-DD43-4C2F-8F64-E554D081FDBB}"/>
              </a:ext>
            </a:extLst>
          </p:cNvPr>
          <p:cNvSpPr/>
          <p:nvPr/>
        </p:nvSpPr>
        <p:spPr>
          <a:xfrm>
            <a:off x="5279730" y="806299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0C10B20A-AF5C-4C89-95DD-86D3BF5D84A0}"/>
              </a:ext>
            </a:extLst>
          </p:cNvPr>
          <p:cNvSpPr/>
          <p:nvPr/>
        </p:nvSpPr>
        <p:spPr>
          <a:xfrm>
            <a:off x="3706062" y="7108789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A6E5FE74-405B-4555-82C0-36E88D7925E5}"/>
              </a:ext>
            </a:extLst>
          </p:cNvPr>
          <p:cNvSpPr/>
          <p:nvPr/>
        </p:nvSpPr>
        <p:spPr>
          <a:xfrm>
            <a:off x="3043115" y="7456127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74F43922-CD0E-440B-A947-D8FBAFAF1BDA}"/>
              </a:ext>
            </a:extLst>
          </p:cNvPr>
          <p:cNvSpPr/>
          <p:nvPr/>
        </p:nvSpPr>
        <p:spPr>
          <a:xfrm>
            <a:off x="3706803" y="7457355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EEA8C5B-9C02-4D9C-9CF7-253D8B4111BA}"/>
              </a:ext>
            </a:extLst>
          </p:cNvPr>
          <p:cNvSpPr/>
          <p:nvPr/>
        </p:nvSpPr>
        <p:spPr>
          <a:xfrm>
            <a:off x="3706325" y="8024860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F3FCFF44-1945-411F-B83E-9D0F45EEE1EE}"/>
              </a:ext>
            </a:extLst>
          </p:cNvPr>
          <p:cNvSpPr/>
          <p:nvPr/>
        </p:nvSpPr>
        <p:spPr>
          <a:xfrm>
            <a:off x="3030446" y="8023900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Isosceles Triangle 604">
            <a:extLst>
              <a:ext uri="{FF2B5EF4-FFF2-40B4-BE49-F238E27FC236}">
                <a16:creationId xmlns:a16="http://schemas.microsoft.com/office/drawing/2014/main" id="{1F57D194-C55C-4D40-8F36-BC1B4BBD4D2E}"/>
              </a:ext>
            </a:extLst>
          </p:cNvPr>
          <p:cNvSpPr/>
          <p:nvPr/>
        </p:nvSpPr>
        <p:spPr>
          <a:xfrm rot="10800000">
            <a:off x="5267131" y="992793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FBB3FFFA-4EAD-4FC6-B207-FD76BCCD3B30}"/>
              </a:ext>
            </a:extLst>
          </p:cNvPr>
          <p:cNvSpPr/>
          <p:nvPr/>
        </p:nvSpPr>
        <p:spPr>
          <a:xfrm>
            <a:off x="3105142" y="9857698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9105D95B-1AE8-427F-A0FD-B892BF24094D}"/>
              </a:ext>
            </a:extLst>
          </p:cNvPr>
          <p:cNvSpPr/>
          <p:nvPr/>
        </p:nvSpPr>
        <p:spPr>
          <a:xfrm>
            <a:off x="3712569" y="9857698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7BEE352D-1AA4-4318-91ED-25CDA0C97449}"/>
              </a:ext>
            </a:extLst>
          </p:cNvPr>
          <p:cNvCxnSpPr>
            <a:cxnSpLocks/>
          </p:cNvCxnSpPr>
          <p:nvPr/>
        </p:nvCxnSpPr>
        <p:spPr>
          <a:xfrm>
            <a:off x="3048030" y="7345564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TextBox 608">
            <a:extLst>
              <a:ext uri="{FF2B5EF4-FFF2-40B4-BE49-F238E27FC236}">
                <a16:creationId xmlns:a16="http://schemas.microsoft.com/office/drawing/2014/main" id="{3455C518-6C67-421A-A4E1-9102D2BCB3EC}"/>
              </a:ext>
            </a:extLst>
          </p:cNvPr>
          <p:cNvSpPr txBox="1"/>
          <p:nvPr/>
        </p:nvSpPr>
        <p:spPr>
          <a:xfrm>
            <a:off x="3163315" y="986553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A7DC7531-932B-4D68-B29A-4E7D7EDF218F}"/>
              </a:ext>
            </a:extLst>
          </p:cNvPr>
          <p:cNvSpPr txBox="1"/>
          <p:nvPr/>
        </p:nvSpPr>
        <p:spPr>
          <a:xfrm>
            <a:off x="3759827" y="9857698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611" name="Isosceles Triangle 610">
            <a:extLst>
              <a:ext uri="{FF2B5EF4-FFF2-40B4-BE49-F238E27FC236}">
                <a16:creationId xmlns:a16="http://schemas.microsoft.com/office/drawing/2014/main" id="{3AE5733F-9CA2-436E-B671-0CD37465F075}"/>
              </a:ext>
            </a:extLst>
          </p:cNvPr>
          <p:cNvSpPr/>
          <p:nvPr/>
        </p:nvSpPr>
        <p:spPr>
          <a:xfrm rot="10800000">
            <a:off x="2940095" y="939165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Isosceles Triangle 611">
            <a:extLst>
              <a:ext uri="{FF2B5EF4-FFF2-40B4-BE49-F238E27FC236}">
                <a16:creationId xmlns:a16="http://schemas.microsoft.com/office/drawing/2014/main" id="{FD111D36-C40F-4D76-9077-78C9F92950C4}"/>
              </a:ext>
            </a:extLst>
          </p:cNvPr>
          <p:cNvSpPr/>
          <p:nvPr/>
        </p:nvSpPr>
        <p:spPr>
          <a:xfrm rot="10800000">
            <a:off x="2951468" y="883325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2BCB41EB-2823-44E1-AEAC-96A7AA016C4E}"/>
              </a:ext>
            </a:extLst>
          </p:cNvPr>
          <p:cNvSpPr txBox="1"/>
          <p:nvPr/>
        </p:nvSpPr>
        <p:spPr>
          <a:xfrm>
            <a:off x="5605398" y="6764240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B81A4002-E4DE-4310-8F83-98A9E4E78D47}"/>
              </a:ext>
            </a:extLst>
          </p:cNvPr>
          <p:cNvSpPr txBox="1"/>
          <p:nvPr/>
        </p:nvSpPr>
        <p:spPr>
          <a:xfrm>
            <a:off x="6459605" y="713322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8A41970A-F9E4-4888-BFF4-40EEDF7292B7}"/>
              </a:ext>
            </a:extLst>
          </p:cNvPr>
          <p:cNvSpPr/>
          <p:nvPr/>
        </p:nvSpPr>
        <p:spPr>
          <a:xfrm>
            <a:off x="5599525" y="6633500"/>
            <a:ext cx="2541759" cy="466124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id="{961549C6-D496-4DC0-8BEE-570FDE72FB80}"/>
              </a:ext>
            </a:extLst>
          </p:cNvPr>
          <p:cNvSpPr/>
          <p:nvPr/>
        </p:nvSpPr>
        <p:spPr>
          <a:xfrm>
            <a:off x="5633965" y="8119656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1BC3776E-958A-40A2-BCDD-FF429022B738}"/>
              </a:ext>
            </a:extLst>
          </p:cNvPr>
          <p:cNvSpPr txBox="1"/>
          <p:nvPr/>
        </p:nvSpPr>
        <p:spPr>
          <a:xfrm>
            <a:off x="5794935" y="712291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6356EDBA-C141-46D4-9F44-7E29B23EF34A}"/>
              </a:ext>
            </a:extLst>
          </p:cNvPr>
          <p:cNvSpPr txBox="1"/>
          <p:nvPr/>
        </p:nvSpPr>
        <p:spPr>
          <a:xfrm>
            <a:off x="6448455" y="746881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260E2838-58BC-4261-90A7-6B9540D2BEF6}"/>
              </a:ext>
            </a:extLst>
          </p:cNvPr>
          <p:cNvSpPr txBox="1"/>
          <p:nvPr/>
        </p:nvSpPr>
        <p:spPr>
          <a:xfrm>
            <a:off x="5779882" y="747593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5B89C50E-488C-4955-92BC-C79F696DD8BD}"/>
              </a:ext>
            </a:extLst>
          </p:cNvPr>
          <p:cNvSpPr txBox="1"/>
          <p:nvPr/>
        </p:nvSpPr>
        <p:spPr>
          <a:xfrm>
            <a:off x="6449566" y="804490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FB515188-3F9D-494E-A4AF-3E8845216C34}"/>
              </a:ext>
            </a:extLst>
          </p:cNvPr>
          <p:cNvSpPr txBox="1"/>
          <p:nvPr/>
        </p:nvSpPr>
        <p:spPr>
          <a:xfrm>
            <a:off x="5783455" y="803166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A85C1DB9-48DC-450B-999D-C09200DDBFA5}"/>
              </a:ext>
            </a:extLst>
          </p:cNvPr>
          <p:cNvSpPr/>
          <p:nvPr/>
        </p:nvSpPr>
        <p:spPr>
          <a:xfrm>
            <a:off x="5640452" y="7205354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CC8E3771-0D1F-44C0-9810-262BF771462B}"/>
              </a:ext>
            </a:extLst>
          </p:cNvPr>
          <p:cNvSpPr/>
          <p:nvPr/>
        </p:nvSpPr>
        <p:spPr>
          <a:xfrm>
            <a:off x="5643102" y="7528235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96F1449C-87C1-4B0D-AAEF-17D84A0215A6}"/>
              </a:ext>
            </a:extLst>
          </p:cNvPr>
          <p:cNvSpPr/>
          <p:nvPr/>
        </p:nvSpPr>
        <p:spPr>
          <a:xfrm>
            <a:off x="5605397" y="8486934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A803159B-6BC1-4A23-8B30-60DCE23E34D0}"/>
              </a:ext>
            </a:extLst>
          </p:cNvPr>
          <p:cNvSpPr/>
          <p:nvPr/>
        </p:nvSpPr>
        <p:spPr>
          <a:xfrm>
            <a:off x="5837337" y="8751031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A3537BB0-CC03-451D-BE50-499FF4239F21}"/>
              </a:ext>
            </a:extLst>
          </p:cNvPr>
          <p:cNvSpPr/>
          <p:nvPr/>
        </p:nvSpPr>
        <p:spPr>
          <a:xfrm>
            <a:off x="5674493" y="8501766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33338862-6439-4945-A63C-D4D2371CBC49}"/>
              </a:ext>
            </a:extLst>
          </p:cNvPr>
          <p:cNvSpPr/>
          <p:nvPr/>
        </p:nvSpPr>
        <p:spPr>
          <a:xfrm>
            <a:off x="5605397" y="9614458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9C688C1C-BE64-45DF-82B8-189EF60E198A}"/>
              </a:ext>
            </a:extLst>
          </p:cNvPr>
          <p:cNvSpPr/>
          <p:nvPr/>
        </p:nvSpPr>
        <p:spPr>
          <a:xfrm>
            <a:off x="5837338" y="9878555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FAEAB390-A30D-4B52-A7A5-A8B9F72C7A51}"/>
              </a:ext>
            </a:extLst>
          </p:cNvPr>
          <p:cNvSpPr/>
          <p:nvPr/>
        </p:nvSpPr>
        <p:spPr>
          <a:xfrm>
            <a:off x="5673877" y="9635456"/>
            <a:ext cx="12266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(SKU)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79913EAB-08A9-49BE-8143-25E46D39B5DB}"/>
              </a:ext>
            </a:extLst>
          </p:cNvPr>
          <p:cNvSpPr txBox="1"/>
          <p:nvPr/>
        </p:nvSpPr>
        <p:spPr>
          <a:xfrm>
            <a:off x="5838081" y="8744785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 LU5, LD1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6062D4C4-24DF-480C-8E38-740335969247}"/>
              </a:ext>
            </a:extLst>
          </p:cNvPr>
          <p:cNvSpPr txBox="1"/>
          <p:nvPr/>
        </p:nvSpPr>
        <p:spPr>
          <a:xfrm>
            <a:off x="7914050" y="87408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CC8B4337-D11E-45C4-BBFC-D2C6F92A64CB}"/>
              </a:ext>
            </a:extLst>
          </p:cNvPr>
          <p:cNvSpPr txBox="1"/>
          <p:nvPr/>
        </p:nvSpPr>
        <p:spPr>
          <a:xfrm>
            <a:off x="7908476" y="985819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CFFE1CAF-2D35-4F26-B85E-38D1CDB51027}"/>
              </a:ext>
            </a:extLst>
          </p:cNvPr>
          <p:cNvSpPr txBox="1"/>
          <p:nvPr/>
        </p:nvSpPr>
        <p:spPr>
          <a:xfrm>
            <a:off x="5848234" y="9883286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5B215701-2F09-4247-B91E-6B754E961166}"/>
              </a:ext>
            </a:extLst>
          </p:cNvPr>
          <p:cNvGrpSpPr/>
          <p:nvPr/>
        </p:nvGrpSpPr>
        <p:grpSpPr>
          <a:xfrm>
            <a:off x="7762793" y="10769580"/>
            <a:ext cx="452811" cy="489410"/>
            <a:chOff x="3663082" y="5130920"/>
            <a:chExt cx="343364" cy="369332"/>
          </a:xfrm>
        </p:grpSpPr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1C6B1121-58FC-4A7B-B8E1-5125DEF14EB5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8E280FD1-525B-437C-9A3E-4A7A222AF396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637" name="Isosceles Triangle 636">
            <a:extLst>
              <a:ext uri="{FF2B5EF4-FFF2-40B4-BE49-F238E27FC236}">
                <a16:creationId xmlns:a16="http://schemas.microsoft.com/office/drawing/2014/main" id="{BFD1325C-8DF4-4744-90B6-1F82BAB92DC8}"/>
              </a:ext>
            </a:extLst>
          </p:cNvPr>
          <p:cNvSpPr/>
          <p:nvPr/>
        </p:nvSpPr>
        <p:spPr>
          <a:xfrm rot="10800000">
            <a:off x="7985352" y="686529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Isosceles Triangle 637">
            <a:extLst>
              <a:ext uri="{FF2B5EF4-FFF2-40B4-BE49-F238E27FC236}">
                <a16:creationId xmlns:a16="http://schemas.microsoft.com/office/drawing/2014/main" id="{837C563D-3EB7-4360-9BB9-544C14720B4E}"/>
              </a:ext>
            </a:extLst>
          </p:cNvPr>
          <p:cNvSpPr/>
          <p:nvPr/>
        </p:nvSpPr>
        <p:spPr>
          <a:xfrm rot="10800000">
            <a:off x="5657709" y="1049431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Isosceles Triangle 638">
            <a:extLst>
              <a:ext uri="{FF2B5EF4-FFF2-40B4-BE49-F238E27FC236}">
                <a16:creationId xmlns:a16="http://schemas.microsoft.com/office/drawing/2014/main" id="{7F9B5500-2C4C-4A19-9EEF-BB15C14BF418}"/>
              </a:ext>
            </a:extLst>
          </p:cNvPr>
          <p:cNvSpPr/>
          <p:nvPr/>
        </p:nvSpPr>
        <p:spPr>
          <a:xfrm rot="10800000">
            <a:off x="7999798" y="717795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Isosceles Triangle 639">
            <a:extLst>
              <a:ext uri="{FF2B5EF4-FFF2-40B4-BE49-F238E27FC236}">
                <a16:creationId xmlns:a16="http://schemas.microsoft.com/office/drawing/2014/main" id="{76740258-A54E-43EC-A348-11A1757ED272}"/>
              </a:ext>
            </a:extLst>
          </p:cNvPr>
          <p:cNvSpPr/>
          <p:nvPr/>
        </p:nvSpPr>
        <p:spPr>
          <a:xfrm rot="10800000">
            <a:off x="8001313" y="7522675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Isosceles Triangle 640">
            <a:extLst>
              <a:ext uri="{FF2B5EF4-FFF2-40B4-BE49-F238E27FC236}">
                <a16:creationId xmlns:a16="http://schemas.microsoft.com/office/drawing/2014/main" id="{A2F64744-A50E-409D-BED5-826C76D72522}"/>
              </a:ext>
            </a:extLst>
          </p:cNvPr>
          <p:cNvSpPr/>
          <p:nvPr/>
        </p:nvSpPr>
        <p:spPr>
          <a:xfrm>
            <a:off x="7997343" y="806186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C1881B2F-1BA7-4319-9305-0D34FE3369FC}"/>
              </a:ext>
            </a:extLst>
          </p:cNvPr>
          <p:cNvSpPr/>
          <p:nvPr/>
        </p:nvSpPr>
        <p:spPr>
          <a:xfrm>
            <a:off x="6423675" y="7107654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161CC786-D4DB-4703-9D46-3194AB6CFA3D}"/>
              </a:ext>
            </a:extLst>
          </p:cNvPr>
          <p:cNvSpPr/>
          <p:nvPr/>
        </p:nvSpPr>
        <p:spPr>
          <a:xfrm>
            <a:off x="5760728" y="7454992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72F66E00-D025-4D54-A929-EE4DCE056929}"/>
              </a:ext>
            </a:extLst>
          </p:cNvPr>
          <p:cNvSpPr/>
          <p:nvPr/>
        </p:nvSpPr>
        <p:spPr>
          <a:xfrm>
            <a:off x="6424416" y="7456220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1A8A1E06-B9D1-4C14-AC22-2EBA6C366708}"/>
              </a:ext>
            </a:extLst>
          </p:cNvPr>
          <p:cNvSpPr/>
          <p:nvPr/>
        </p:nvSpPr>
        <p:spPr>
          <a:xfrm>
            <a:off x="6423938" y="8023725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FE9ED9FA-3193-41D5-8BC3-6DBCF23FCEDB}"/>
              </a:ext>
            </a:extLst>
          </p:cNvPr>
          <p:cNvSpPr/>
          <p:nvPr/>
        </p:nvSpPr>
        <p:spPr>
          <a:xfrm>
            <a:off x="5748059" y="8022765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Isosceles Triangle 646">
            <a:extLst>
              <a:ext uri="{FF2B5EF4-FFF2-40B4-BE49-F238E27FC236}">
                <a16:creationId xmlns:a16="http://schemas.microsoft.com/office/drawing/2014/main" id="{AB016BDA-02A5-484D-9892-0A8E6395EF00}"/>
              </a:ext>
            </a:extLst>
          </p:cNvPr>
          <p:cNvSpPr/>
          <p:nvPr/>
        </p:nvSpPr>
        <p:spPr>
          <a:xfrm rot="10800000">
            <a:off x="7984744" y="1049928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686F3BCD-61EA-48F8-9FE0-BECBEFFAF708}"/>
              </a:ext>
            </a:extLst>
          </p:cNvPr>
          <p:cNvSpPr/>
          <p:nvPr/>
        </p:nvSpPr>
        <p:spPr>
          <a:xfrm>
            <a:off x="5822755" y="10429050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C32070FC-5C63-4E29-8DB2-115CDD25767B}"/>
              </a:ext>
            </a:extLst>
          </p:cNvPr>
          <p:cNvSpPr/>
          <p:nvPr/>
        </p:nvSpPr>
        <p:spPr>
          <a:xfrm>
            <a:off x="6430182" y="10429050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58342E2B-F28B-4BB0-9B3B-B40BD906BE59}"/>
              </a:ext>
            </a:extLst>
          </p:cNvPr>
          <p:cNvCxnSpPr>
            <a:cxnSpLocks/>
          </p:cNvCxnSpPr>
          <p:nvPr/>
        </p:nvCxnSpPr>
        <p:spPr>
          <a:xfrm>
            <a:off x="5765643" y="7344429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650">
            <a:extLst>
              <a:ext uri="{FF2B5EF4-FFF2-40B4-BE49-F238E27FC236}">
                <a16:creationId xmlns:a16="http://schemas.microsoft.com/office/drawing/2014/main" id="{5B890489-059C-4CB4-888C-90A1E7815539}"/>
              </a:ext>
            </a:extLst>
          </p:cNvPr>
          <p:cNvSpPr txBox="1"/>
          <p:nvPr/>
        </p:nvSpPr>
        <p:spPr>
          <a:xfrm>
            <a:off x="5880928" y="1043689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id="{85E76E1B-F7C7-411A-B477-77C24CAB6B5A}"/>
              </a:ext>
            </a:extLst>
          </p:cNvPr>
          <p:cNvSpPr txBox="1"/>
          <p:nvPr/>
        </p:nvSpPr>
        <p:spPr>
          <a:xfrm>
            <a:off x="6477440" y="10429050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653" name="Isosceles Triangle 652">
            <a:extLst>
              <a:ext uri="{FF2B5EF4-FFF2-40B4-BE49-F238E27FC236}">
                <a16:creationId xmlns:a16="http://schemas.microsoft.com/office/drawing/2014/main" id="{C65C8494-BA74-41C0-8F81-7E37FB309786}"/>
              </a:ext>
            </a:extLst>
          </p:cNvPr>
          <p:cNvSpPr/>
          <p:nvPr/>
        </p:nvSpPr>
        <p:spPr>
          <a:xfrm rot="10800000">
            <a:off x="5657708" y="996300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Isosceles Triangle 653">
            <a:extLst>
              <a:ext uri="{FF2B5EF4-FFF2-40B4-BE49-F238E27FC236}">
                <a16:creationId xmlns:a16="http://schemas.microsoft.com/office/drawing/2014/main" id="{B283CCC2-ECD7-4777-B62E-7F07BAC83708}"/>
              </a:ext>
            </a:extLst>
          </p:cNvPr>
          <p:cNvSpPr/>
          <p:nvPr/>
        </p:nvSpPr>
        <p:spPr>
          <a:xfrm rot="10800000">
            <a:off x="5669081" y="883212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D6EB0682-0E84-4EF3-B235-E8047682303A}"/>
              </a:ext>
            </a:extLst>
          </p:cNvPr>
          <p:cNvSpPr txBox="1"/>
          <p:nvPr/>
        </p:nvSpPr>
        <p:spPr>
          <a:xfrm>
            <a:off x="8302132" y="6759892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C019D3BC-1D09-42FE-A1BE-005A9B406B9C}"/>
              </a:ext>
            </a:extLst>
          </p:cNvPr>
          <p:cNvSpPr txBox="1"/>
          <p:nvPr/>
        </p:nvSpPr>
        <p:spPr>
          <a:xfrm>
            <a:off x="9156339" y="7128880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91245B77-BF96-41C5-B408-8FF94EA51151}"/>
              </a:ext>
            </a:extLst>
          </p:cNvPr>
          <p:cNvSpPr/>
          <p:nvPr/>
        </p:nvSpPr>
        <p:spPr>
          <a:xfrm>
            <a:off x="8296259" y="6629152"/>
            <a:ext cx="2541759" cy="556019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58" name="Oval 657">
            <a:extLst>
              <a:ext uri="{FF2B5EF4-FFF2-40B4-BE49-F238E27FC236}">
                <a16:creationId xmlns:a16="http://schemas.microsoft.com/office/drawing/2014/main" id="{9CB9B63E-9F68-454C-9C9F-FB34D0B08ED4}"/>
              </a:ext>
            </a:extLst>
          </p:cNvPr>
          <p:cNvSpPr/>
          <p:nvPr/>
        </p:nvSpPr>
        <p:spPr>
          <a:xfrm>
            <a:off x="8330699" y="8115308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A7E4375B-F7F9-4B01-B42D-E0C9E3084170}"/>
              </a:ext>
            </a:extLst>
          </p:cNvPr>
          <p:cNvSpPr txBox="1"/>
          <p:nvPr/>
        </p:nvSpPr>
        <p:spPr>
          <a:xfrm>
            <a:off x="8491669" y="711856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87EDAD2F-1533-4BEA-8E21-8BFE5BE8223C}"/>
              </a:ext>
            </a:extLst>
          </p:cNvPr>
          <p:cNvSpPr txBox="1"/>
          <p:nvPr/>
        </p:nvSpPr>
        <p:spPr>
          <a:xfrm>
            <a:off x="9145189" y="7464468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2AAF05DE-F47E-4F06-AB3D-B3981C83D9B5}"/>
              </a:ext>
            </a:extLst>
          </p:cNvPr>
          <p:cNvSpPr txBox="1"/>
          <p:nvPr/>
        </p:nvSpPr>
        <p:spPr>
          <a:xfrm>
            <a:off x="8476616" y="747158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B9496FC9-F8E6-494E-B706-033D3FFDABBF}"/>
              </a:ext>
            </a:extLst>
          </p:cNvPr>
          <p:cNvSpPr txBox="1"/>
          <p:nvPr/>
        </p:nvSpPr>
        <p:spPr>
          <a:xfrm>
            <a:off x="9146300" y="8040553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663" name="TextBox 662">
            <a:extLst>
              <a:ext uri="{FF2B5EF4-FFF2-40B4-BE49-F238E27FC236}">
                <a16:creationId xmlns:a16="http://schemas.microsoft.com/office/drawing/2014/main" id="{A7E487A3-9FB0-4E16-9432-0A43FAFF7B22}"/>
              </a:ext>
            </a:extLst>
          </p:cNvPr>
          <p:cNvSpPr txBox="1"/>
          <p:nvPr/>
        </p:nvSpPr>
        <p:spPr>
          <a:xfrm>
            <a:off x="8480189" y="802732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53294F7B-84BE-4162-AF77-313F4D702402}"/>
              </a:ext>
            </a:extLst>
          </p:cNvPr>
          <p:cNvSpPr/>
          <p:nvPr/>
        </p:nvSpPr>
        <p:spPr>
          <a:xfrm>
            <a:off x="8337186" y="7201006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83A407F3-63FE-49D1-B4B5-13C690021750}"/>
              </a:ext>
            </a:extLst>
          </p:cNvPr>
          <p:cNvSpPr/>
          <p:nvPr/>
        </p:nvSpPr>
        <p:spPr>
          <a:xfrm>
            <a:off x="8339836" y="7523887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E7053C34-2986-4C77-BF38-499940F72996}"/>
              </a:ext>
            </a:extLst>
          </p:cNvPr>
          <p:cNvSpPr/>
          <p:nvPr/>
        </p:nvSpPr>
        <p:spPr>
          <a:xfrm>
            <a:off x="8302131" y="8482586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A2CB6660-8E0B-44EA-98DF-02607810C780}"/>
              </a:ext>
            </a:extLst>
          </p:cNvPr>
          <p:cNvSpPr/>
          <p:nvPr/>
        </p:nvSpPr>
        <p:spPr>
          <a:xfrm>
            <a:off x="8534071" y="8746683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889A5F6E-2539-4605-90C6-58CDFCAA6700}"/>
              </a:ext>
            </a:extLst>
          </p:cNvPr>
          <p:cNvSpPr/>
          <p:nvPr/>
        </p:nvSpPr>
        <p:spPr>
          <a:xfrm>
            <a:off x="8371227" y="8497418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246523E4-E5B4-47F6-8E04-93EBE60BA2EF}"/>
              </a:ext>
            </a:extLst>
          </p:cNvPr>
          <p:cNvSpPr txBox="1"/>
          <p:nvPr/>
        </p:nvSpPr>
        <p:spPr>
          <a:xfrm>
            <a:off x="8534815" y="8740437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4EDC00A7-541E-4F2E-976D-B3A8E14DE000}"/>
              </a:ext>
            </a:extLst>
          </p:cNvPr>
          <p:cNvSpPr txBox="1"/>
          <p:nvPr/>
        </p:nvSpPr>
        <p:spPr>
          <a:xfrm>
            <a:off x="10610784" y="87365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679" name="Isosceles Triangle 678">
            <a:extLst>
              <a:ext uri="{FF2B5EF4-FFF2-40B4-BE49-F238E27FC236}">
                <a16:creationId xmlns:a16="http://schemas.microsoft.com/office/drawing/2014/main" id="{F308806A-C127-4C8E-B2DE-BD21B0E3BEF9}"/>
              </a:ext>
            </a:extLst>
          </p:cNvPr>
          <p:cNvSpPr/>
          <p:nvPr/>
        </p:nvSpPr>
        <p:spPr>
          <a:xfrm rot="10800000">
            <a:off x="10682086" y="686094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Isosceles Triangle 680">
            <a:extLst>
              <a:ext uri="{FF2B5EF4-FFF2-40B4-BE49-F238E27FC236}">
                <a16:creationId xmlns:a16="http://schemas.microsoft.com/office/drawing/2014/main" id="{C22816B1-222B-49D9-87FA-C265263E3C5B}"/>
              </a:ext>
            </a:extLst>
          </p:cNvPr>
          <p:cNvSpPr/>
          <p:nvPr/>
        </p:nvSpPr>
        <p:spPr>
          <a:xfrm rot="10800000">
            <a:off x="10696532" y="717360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Isosceles Triangle 681">
            <a:extLst>
              <a:ext uri="{FF2B5EF4-FFF2-40B4-BE49-F238E27FC236}">
                <a16:creationId xmlns:a16="http://schemas.microsoft.com/office/drawing/2014/main" id="{8EE07AED-D455-43B7-A670-492079B379C4}"/>
              </a:ext>
            </a:extLst>
          </p:cNvPr>
          <p:cNvSpPr/>
          <p:nvPr/>
        </p:nvSpPr>
        <p:spPr>
          <a:xfrm rot="10800000">
            <a:off x="10698047" y="7518327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Isosceles Triangle 682">
            <a:extLst>
              <a:ext uri="{FF2B5EF4-FFF2-40B4-BE49-F238E27FC236}">
                <a16:creationId xmlns:a16="http://schemas.microsoft.com/office/drawing/2014/main" id="{7AA6CEB9-3D30-4959-85DD-B2977F805502}"/>
              </a:ext>
            </a:extLst>
          </p:cNvPr>
          <p:cNvSpPr/>
          <p:nvPr/>
        </p:nvSpPr>
        <p:spPr>
          <a:xfrm>
            <a:off x="10694077" y="805751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CAB3EE24-82F7-4A72-8A8D-B035CA87A7B0}"/>
              </a:ext>
            </a:extLst>
          </p:cNvPr>
          <p:cNvSpPr/>
          <p:nvPr/>
        </p:nvSpPr>
        <p:spPr>
          <a:xfrm>
            <a:off x="9120409" y="7103306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EA9C10C9-7D84-43A3-829A-D0D1D508B4C8}"/>
              </a:ext>
            </a:extLst>
          </p:cNvPr>
          <p:cNvSpPr/>
          <p:nvPr/>
        </p:nvSpPr>
        <p:spPr>
          <a:xfrm>
            <a:off x="8457462" y="7450644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80B6F1F4-E0FE-4D05-9E8A-2A3DA81C9567}"/>
              </a:ext>
            </a:extLst>
          </p:cNvPr>
          <p:cNvSpPr/>
          <p:nvPr/>
        </p:nvSpPr>
        <p:spPr>
          <a:xfrm>
            <a:off x="9121150" y="7451872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8103A08D-1D72-48D5-BAAD-2D9C5DB900AC}"/>
              </a:ext>
            </a:extLst>
          </p:cNvPr>
          <p:cNvSpPr/>
          <p:nvPr/>
        </p:nvSpPr>
        <p:spPr>
          <a:xfrm>
            <a:off x="9120672" y="8019377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86C0BCE5-27BC-4AE0-A0B3-D684D6CBBB59}"/>
              </a:ext>
            </a:extLst>
          </p:cNvPr>
          <p:cNvSpPr/>
          <p:nvPr/>
        </p:nvSpPr>
        <p:spPr>
          <a:xfrm>
            <a:off x="8444793" y="8018417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DFDBA623-7B3B-4C81-9032-5FCD629CA365}"/>
              </a:ext>
            </a:extLst>
          </p:cNvPr>
          <p:cNvCxnSpPr>
            <a:cxnSpLocks/>
          </p:cNvCxnSpPr>
          <p:nvPr/>
        </p:nvCxnSpPr>
        <p:spPr>
          <a:xfrm>
            <a:off x="8462377" y="7340081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Isosceles Triangle 695">
            <a:extLst>
              <a:ext uri="{FF2B5EF4-FFF2-40B4-BE49-F238E27FC236}">
                <a16:creationId xmlns:a16="http://schemas.microsoft.com/office/drawing/2014/main" id="{8A7C57EA-C04C-4CF9-ADCA-9DC7E09ECB36}"/>
              </a:ext>
            </a:extLst>
          </p:cNvPr>
          <p:cNvSpPr/>
          <p:nvPr/>
        </p:nvSpPr>
        <p:spPr>
          <a:xfrm rot="10800000">
            <a:off x="8365815" y="882777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TextBox 696">
            <a:extLst>
              <a:ext uri="{FF2B5EF4-FFF2-40B4-BE49-F238E27FC236}">
                <a16:creationId xmlns:a16="http://schemas.microsoft.com/office/drawing/2014/main" id="{B0CBCBD0-D08C-44E5-964D-21AAEBF801C7}"/>
              </a:ext>
            </a:extLst>
          </p:cNvPr>
          <p:cNvSpPr txBox="1"/>
          <p:nvPr/>
        </p:nvSpPr>
        <p:spPr>
          <a:xfrm>
            <a:off x="10999845" y="6761219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4DCB097A-46AA-4692-B145-B0B5FBA8A977}"/>
              </a:ext>
            </a:extLst>
          </p:cNvPr>
          <p:cNvSpPr txBox="1"/>
          <p:nvPr/>
        </p:nvSpPr>
        <p:spPr>
          <a:xfrm>
            <a:off x="11853810" y="7798624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4C3AA25A-01A7-4A3B-B6D8-2381133410AB}"/>
              </a:ext>
            </a:extLst>
          </p:cNvPr>
          <p:cNvSpPr/>
          <p:nvPr/>
        </p:nvSpPr>
        <p:spPr>
          <a:xfrm>
            <a:off x="10993972" y="6630480"/>
            <a:ext cx="2541759" cy="347738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0" name="Oval 699">
            <a:extLst>
              <a:ext uri="{FF2B5EF4-FFF2-40B4-BE49-F238E27FC236}">
                <a16:creationId xmlns:a16="http://schemas.microsoft.com/office/drawing/2014/main" id="{C9FFDF06-0298-4BF6-9DA2-13EB7D32D92D}"/>
              </a:ext>
            </a:extLst>
          </p:cNvPr>
          <p:cNvSpPr/>
          <p:nvPr/>
        </p:nvSpPr>
        <p:spPr>
          <a:xfrm>
            <a:off x="11028170" y="8785052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1" name="TextBox 700">
            <a:extLst>
              <a:ext uri="{FF2B5EF4-FFF2-40B4-BE49-F238E27FC236}">
                <a16:creationId xmlns:a16="http://schemas.microsoft.com/office/drawing/2014/main" id="{2EF8928F-1618-4200-A10B-6F145223E44F}"/>
              </a:ext>
            </a:extLst>
          </p:cNvPr>
          <p:cNvSpPr txBox="1"/>
          <p:nvPr/>
        </p:nvSpPr>
        <p:spPr>
          <a:xfrm>
            <a:off x="11189140" y="778831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702" name="TextBox 701">
            <a:extLst>
              <a:ext uri="{FF2B5EF4-FFF2-40B4-BE49-F238E27FC236}">
                <a16:creationId xmlns:a16="http://schemas.microsoft.com/office/drawing/2014/main" id="{162947BD-E7BB-44DA-84DB-2985635C92FF}"/>
              </a:ext>
            </a:extLst>
          </p:cNvPr>
          <p:cNvSpPr txBox="1"/>
          <p:nvPr/>
        </p:nvSpPr>
        <p:spPr>
          <a:xfrm>
            <a:off x="11842660" y="8134212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703" name="TextBox 702">
            <a:extLst>
              <a:ext uri="{FF2B5EF4-FFF2-40B4-BE49-F238E27FC236}">
                <a16:creationId xmlns:a16="http://schemas.microsoft.com/office/drawing/2014/main" id="{CBD0AA4B-39D2-4D7F-B6CB-8A6606B59B4E}"/>
              </a:ext>
            </a:extLst>
          </p:cNvPr>
          <p:cNvSpPr txBox="1"/>
          <p:nvPr/>
        </p:nvSpPr>
        <p:spPr>
          <a:xfrm>
            <a:off x="11174087" y="814132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218F16D7-EA02-43F2-8F2E-FFB1F5ED92EF}"/>
              </a:ext>
            </a:extLst>
          </p:cNvPr>
          <p:cNvSpPr txBox="1"/>
          <p:nvPr/>
        </p:nvSpPr>
        <p:spPr>
          <a:xfrm>
            <a:off x="11843771" y="8710297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705" name="TextBox 704">
            <a:extLst>
              <a:ext uri="{FF2B5EF4-FFF2-40B4-BE49-F238E27FC236}">
                <a16:creationId xmlns:a16="http://schemas.microsoft.com/office/drawing/2014/main" id="{3D722AB9-3A70-46EF-9C30-7A05AD978030}"/>
              </a:ext>
            </a:extLst>
          </p:cNvPr>
          <p:cNvSpPr txBox="1"/>
          <p:nvPr/>
        </p:nvSpPr>
        <p:spPr>
          <a:xfrm>
            <a:off x="11177660" y="869706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2073CAE0-994C-4970-8BE4-85BE967C55A5}"/>
              </a:ext>
            </a:extLst>
          </p:cNvPr>
          <p:cNvSpPr/>
          <p:nvPr/>
        </p:nvSpPr>
        <p:spPr>
          <a:xfrm>
            <a:off x="11034657" y="7870750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id="{05A480FC-4898-4C7F-92FD-FBFE714FC819}"/>
              </a:ext>
            </a:extLst>
          </p:cNvPr>
          <p:cNvSpPr/>
          <p:nvPr/>
        </p:nvSpPr>
        <p:spPr>
          <a:xfrm>
            <a:off x="11037307" y="8193631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DD2AE545-26CA-4EFE-9646-7F1679D3AC27}"/>
              </a:ext>
            </a:extLst>
          </p:cNvPr>
          <p:cNvGrpSpPr/>
          <p:nvPr/>
        </p:nvGrpSpPr>
        <p:grpSpPr>
          <a:xfrm>
            <a:off x="13189228" y="9590638"/>
            <a:ext cx="452811" cy="489410"/>
            <a:chOff x="3663082" y="5130920"/>
            <a:chExt cx="343364" cy="369332"/>
          </a:xfrm>
        </p:grpSpPr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7D70BABC-1EF1-4E94-9ABA-32AE6FB5CB4A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TextBox 719">
              <a:extLst>
                <a:ext uri="{FF2B5EF4-FFF2-40B4-BE49-F238E27FC236}">
                  <a16:creationId xmlns:a16="http://schemas.microsoft.com/office/drawing/2014/main" id="{90B9F4D1-4FF5-488F-90C4-61ED61FE29A5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721" name="Isosceles Triangle 720">
            <a:extLst>
              <a:ext uri="{FF2B5EF4-FFF2-40B4-BE49-F238E27FC236}">
                <a16:creationId xmlns:a16="http://schemas.microsoft.com/office/drawing/2014/main" id="{ACB08B04-0ADE-45ED-B818-8946293FDBED}"/>
              </a:ext>
            </a:extLst>
          </p:cNvPr>
          <p:cNvSpPr/>
          <p:nvPr/>
        </p:nvSpPr>
        <p:spPr>
          <a:xfrm rot="10800000">
            <a:off x="13379799" y="686227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Isosceles Triangle 721">
            <a:extLst>
              <a:ext uri="{FF2B5EF4-FFF2-40B4-BE49-F238E27FC236}">
                <a16:creationId xmlns:a16="http://schemas.microsoft.com/office/drawing/2014/main" id="{1F6E2DC9-2289-4845-9F3D-D627BB4C741B}"/>
              </a:ext>
            </a:extLst>
          </p:cNvPr>
          <p:cNvSpPr/>
          <p:nvPr/>
        </p:nvSpPr>
        <p:spPr>
          <a:xfrm rot="10800000">
            <a:off x="11051914" y="932290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Isosceles Triangle 722">
            <a:extLst>
              <a:ext uri="{FF2B5EF4-FFF2-40B4-BE49-F238E27FC236}">
                <a16:creationId xmlns:a16="http://schemas.microsoft.com/office/drawing/2014/main" id="{C766B2AA-631A-499C-9FF5-ECDFC30486B7}"/>
              </a:ext>
            </a:extLst>
          </p:cNvPr>
          <p:cNvSpPr/>
          <p:nvPr/>
        </p:nvSpPr>
        <p:spPr>
          <a:xfrm rot="10800000">
            <a:off x="13394003" y="784335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Isosceles Triangle 723">
            <a:extLst>
              <a:ext uri="{FF2B5EF4-FFF2-40B4-BE49-F238E27FC236}">
                <a16:creationId xmlns:a16="http://schemas.microsoft.com/office/drawing/2014/main" id="{85DB1F5D-4E37-4350-835D-82EDFA96B9E6}"/>
              </a:ext>
            </a:extLst>
          </p:cNvPr>
          <p:cNvSpPr/>
          <p:nvPr/>
        </p:nvSpPr>
        <p:spPr>
          <a:xfrm rot="10800000">
            <a:off x="13395518" y="8188071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id="{DD612AF9-DCB5-413E-9C26-3CDD65B4DB89}"/>
              </a:ext>
            </a:extLst>
          </p:cNvPr>
          <p:cNvSpPr/>
          <p:nvPr/>
        </p:nvSpPr>
        <p:spPr>
          <a:xfrm>
            <a:off x="11817880" y="7773050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id="{29338862-3229-4706-8E31-7320003EDF4C}"/>
              </a:ext>
            </a:extLst>
          </p:cNvPr>
          <p:cNvSpPr/>
          <p:nvPr/>
        </p:nvSpPr>
        <p:spPr>
          <a:xfrm>
            <a:off x="11154933" y="8120388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>
            <a:extLst>
              <a:ext uri="{FF2B5EF4-FFF2-40B4-BE49-F238E27FC236}">
                <a16:creationId xmlns:a16="http://schemas.microsoft.com/office/drawing/2014/main" id="{78DB7D4E-6900-49B9-8BBC-12F96E83647E}"/>
              </a:ext>
            </a:extLst>
          </p:cNvPr>
          <p:cNvSpPr/>
          <p:nvPr/>
        </p:nvSpPr>
        <p:spPr>
          <a:xfrm>
            <a:off x="11818621" y="8121616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>
            <a:extLst>
              <a:ext uri="{FF2B5EF4-FFF2-40B4-BE49-F238E27FC236}">
                <a16:creationId xmlns:a16="http://schemas.microsoft.com/office/drawing/2014/main" id="{24E9459D-3A23-4EB4-BD8B-8C6A4BCE2B0B}"/>
              </a:ext>
            </a:extLst>
          </p:cNvPr>
          <p:cNvSpPr/>
          <p:nvPr/>
        </p:nvSpPr>
        <p:spPr>
          <a:xfrm>
            <a:off x="11818143" y="8689121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5374E697-99E6-4B60-AD3B-8EAA3F544E46}"/>
              </a:ext>
            </a:extLst>
          </p:cNvPr>
          <p:cNvSpPr/>
          <p:nvPr/>
        </p:nvSpPr>
        <p:spPr>
          <a:xfrm>
            <a:off x="11142264" y="8688161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Isosceles Triangle 730">
            <a:extLst>
              <a:ext uri="{FF2B5EF4-FFF2-40B4-BE49-F238E27FC236}">
                <a16:creationId xmlns:a16="http://schemas.microsoft.com/office/drawing/2014/main" id="{911E7F9D-72EF-473D-8103-C3DFC3DE536C}"/>
              </a:ext>
            </a:extLst>
          </p:cNvPr>
          <p:cNvSpPr/>
          <p:nvPr/>
        </p:nvSpPr>
        <p:spPr>
          <a:xfrm rot="10800000">
            <a:off x="13378949" y="932787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>
            <a:extLst>
              <a:ext uri="{FF2B5EF4-FFF2-40B4-BE49-F238E27FC236}">
                <a16:creationId xmlns:a16="http://schemas.microsoft.com/office/drawing/2014/main" id="{CB719644-F3A3-4029-AE0C-15E87E40B94F}"/>
              </a:ext>
            </a:extLst>
          </p:cNvPr>
          <p:cNvSpPr/>
          <p:nvPr/>
        </p:nvSpPr>
        <p:spPr>
          <a:xfrm>
            <a:off x="11216960" y="9257640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id="{56F62786-E441-443C-BB87-0E2D602EC6C0}"/>
              </a:ext>
            </a:extLst>
          </p:cNvPr>
          <p:cNvSpPr/>
          <p:nvPr/>
        </p:nvSpPr>
        <p:spPr>
          <a:xfrm>
            <a:off x="11824387" y="9257640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id="{2504E3AA-84E3-47F0-9B60-370F144B5BCD}"/>
              </a:ext>
            </a:extLst>
          </p:cNvPr>
          <p:cNvCxnSpPr>
            <a:cxnSpLocks/>
          </p:cNvCxnSpPr>
          <p:nvPr/>
        </p:nvCxnSpPr>
        <p:spPr>
          <a:xfrm>
            <a:off x="11159848" y="8009825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5" name="TextBox 734">
            <a:extLst>
              <a:ext uri="{FF2B5EF4-FFF2-40B4-BE49-F238E27FC236}">
                <a16:creationId xmlns:a16="http://schemas.microsoft.com/office/drawing/2014/main" id="{C459CB7B-56AD-47C0-9104-70CF5B66C45E}"/>
              </a:ext>
            </a:extLst>
          </p:cNvPr>
          <p:cNvSpPr txBox="1"/>
          <p:nvPr/>
        </p:nvSpPr>
        <p:spPr>
          <a:xfrm>
            <a:off x="11275133" y="926548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54A7AC91-7DE6-439E-B36D-0AD42C93AE4C}"/>
              </a:ext>
            </a:extLst>
          </p:cNvPr>
          <p:cNvSpPr txBox="1"/>
          <p:nvPr/>
        </p:nvSpPr>
        <p:spPr>
          <a:xfrm>
            <a:off x="11871645" y="9257640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6C88FD9C-4204-4B1E-B4D3-3A18E6AF5BE6}"/>
              </a:ext>
            </a:extLst>
          </p:cNvPr>
          <p:cNvSpPr/>
          <p:nvPr/>
        </p:nvSpPr>
        <p:spPr>
          <a:xfrm>
            <a:off x="5605571" y="9052708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id="{FE9B47D2-C3D5-43D6-988C-3D22CD8E444D}"/>
              </a:ext>
            </a:extLst>
          </p:cNvPr>
          <p:cNvSpPr/>
          <p:nvPr/>
        </p:nvSpPr>
        <p:spPr>
          <a:xfrm>
            <a:off x="5837511" y="9316805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FC553969-ED1A-4955-8BEC-38E8AB11A563}"/>
              </a:ext>
            </a:extLst>
          </p:cNvPr>
          <p:cNvSpPr/>
          <p:nvPr/>
        </p:nvSpPr>
        <p:spPr>
          <a:xfrm>
            <a:off x="5674667" y="9067540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1B73D09B-C4F2-4C57-8757-8C314F09379C}"/>
              </a:ext>
            </a:extLst>
          </p:cNvPr>
          <p:cNvSpPr txBox="1"/>
          <p:nvPr/>
        </p:nvSpPr>
        <p:spPr>
          <a:xfrm>
            <a:off x="5838255" y="9310559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(LD1,ET2)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5EA32954-F8E9-4972-9043-511511EC10C8}"/>
              </a:ext>
            </a:extLst>
          </p:cNvPr>
          <p:cNvSpPr txBox="1"/>
          <p:nvPr/>
        </p:nvSpPr>
        <p:spPr>
          <a:xfrm>
            <a:off x="7914224" y="930662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44" name="Isosceles Triangle 743">
            <a:extLst>
              <a:ext uri="{FF2B5EF4-FFF2-40B4-BE49-F238E27FC236}">
                <a16:creationId xmlns:a16="http://schemas.microsoft.com/office/drawing/2014/main" id="{14041188-1E74-4839-A8E6-11C67E9F2806}"/>
              </a:ext>
            </a:extLst>
          </p:cNvPr>
          <p:cNvSpPr/>
          <p:nvPr/>
        </p:nvSpPr>
        <p:spPr>
          <a:xfrm rot="10800000">
            <a:off x="5669255" y="939789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id="{4F2BB9E9-9F96-4B09-AA41-425B39C0347E}"/>
              </a:ext>
            </a:extLst>
          </p:cNvPr>
          <p:cNvSpPr/>
          <p:nvPr/>
        </p:nvSpPr>
        <p:spPr>
          <a:xfrm>
            <a:off x="8301957" y="9608200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6" name="Rectangle 745">
            <a:extLst>
              <a:ext uri="{FF2B5EF4-FFF2-40B4-BE49-F238E27FC236}">
                <a16:creationId xmlns:a16="http://schemas.microsoft.com/office/drawing/2014/main" id="{91F1244D-5E08-4E7C-A0E0-3AFFFEE41EAE}"/>
              </a:ext>
            </a:extLst>
          </p:cNvPr>
          <p:cNvSpPr/>
          <p:nvPr/>
        </p:nvSpPr>
        <p:spPr>
          <a:xfrm>
            <a:off x="8533898" y="9872297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Rectangle 746">
            <a:extLst>
              <a:ext uri="{FF2B5EF4-FFF2-40B4-BE49-F238E27FC236}">
                <a16:creationId xmlns:a16="http://schemas.microsoft.com/office/drawing/2014/main" id="{615D7F7A-BB80-4011-A29B-0527A89D1CAF}"/>
              </a:ext>
            </a:extLst>
          </p:cNvPr>
          <p:cNvSpPr/>
          <p:nvPr/>
        </p:nvSpPr>
        <p:spPr>
          <a:xfrm>
            <a:off x="8370437" y="9629198"/>
            <a:ext cx="12266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(SKU)</a:t>
            </a:r>
          </a:p>
        </p:txBody>
      </p:sp>
      <p:sp>
        <p:nvSpPr>
          <p:cNvPr id="748" name="TextBox 747">
            <a:extLst>
              <a:ext uri="{FF2B5EF4-FFF2-40B4-BE49-F238E27FC236}">
                <a16:creationId xmlns:a16="http://schemas.microsoft.com/office/drawing/2014/main" id="{0632252A-9CB9-4E17-B768-690C522D9CD0}"/>
              </a:ext>
            </a:extLst>
          </p:cNvPr>
          <p:cNvSpPr txBox="1"/>
          <p:nvPr/>
        </p:nvSpPr>
        <p:spPr>
          <a:xfrm>
            <a:off x="10605036" y="985194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9EA780D7-AE88-4389-8813-69719CC74495}"/>
              </a:ext>
            </a:extLst>
          </p:cNvPr>
          <p:cNvSpPr txBox="1"/>
          <p:nvPr/>
        </p:nvSpPr>
        <p:spPr>
          <a:xfrm>
            <a:off x="8544794" y="9877028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sp>
        <p:nvSpPr>
          <p:cNvPr id="750" name="Isosceles Triangle 749">
            <a:extLst>
              <a:ext uri="{FF2B5EF4-FFF2-40B4-BE49-F238E27FC236}">
                <a16:creationId xmlns:a16="http://schemas.microsoft.com/office/drawing/2014/main" id="{CA43946A-773F-4A8A-A11C-A6B3CA028713}"/>
              </a:ext>
            </a:extLst>
          </p:cNvPr>
          <p:cNvSpPr/>
          <p:nvPr/>
        </p:nvSpPr>
        <p:spPr>
          <a:xfrm rot="10800000">
            <a:off x="8354443" y="1100186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Isosceles Triangle 750">
            <a:extLst>
              <a:ext uri="{FF2B5EF4-FFF2-40B4-BE49-F238E27FC236}">
                <a16:creationId xmlns:a16="http://schemas.microsoft.com/office/drawing/2014/main" id="{379A4E20-9CD2-40D4-AF0F-2D01F7D45C76}"/>
              </a:ext>
            </a:extLst>
          </p:cNvPr>
          <p:cNvSpPr/>
          <p:nvPr/>
        </p:nvSpPr>
        <p:spPr>
          <a:xfrm rot="10800000">
            <a:off x="10681478" y="1100683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id="{44C3ACEC-16B4-406D-AAB7-9D90805D60F0}"/>
              </a:ext>
            </a:extLst>
          </p:cNvPr>
          <p:cNvSpPr/>
          <p:nvPr/>
        </p:nvSpPr>
        <p:spPr>
          <a:xfrm>
            <a:off x="8519489" y="10936599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Rectangle 752">
            <a:extLst>
              <a:ext uri="{FF2B5EF4-FFF2-40B4-BE49-F238E27FC236}">
                <a16:creationId xmlns:a16="http://schemas.microsoft.com/office/drawing/2014/main" id="{B6FA990B-A6CA-43B0-B7B4-D47D85610424}"/>
              </a:ext>
            </a:extLst>
          </p:cNvPr>
          <p:cNvSpPr/>
          <p:nvPr/>
        </p:nvSpPr>
        <p:spPr>
          <a:xfrm>
            <a:off x="9126916" y="10936599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05213F32-C504-4448-BADA-023683DFB165}"/>
              </a:ext>
            </a:extLst>
          </p:cNvPr>
          <p:cNvSpPr txBox="1"/>
          <p:nvPr/>
        </p:nvSpPr>
        <p:spPr>
          <a:xfrm>
            <a:off x="8577662" y="1094443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4B70C3C7-DA37-4095-9665-C69327346D1C}"/>
              </a:ext>
            </a:extLst>
          </p:cNvPr>
          <p:cNvSpPr txBox="1"/>
          <p:nvPr/>
        </p:nvSpPr>
        <p:spPr>
          <a:xfrm>
            <a:off x="9174174" y="10936599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756" name="Isosceles Triangle 755">
            <a:extLst>
              <a:ext uri="{FF2B5EF4-FFF2-40B4-BE49-F238E27FC236}">
                <a16:creationId xmlns:a16="http://schemas.microsoft.com/office/drawing/2014/main" id="{1C49E436-231E-4E64-9558-090A3A6A6309}"/>
              </a:ext>
            </a:extLst>
          </p:cNvPr>
          <p:cNvSpPr/>
          <p:nvPr/>
        </p:nvSpPr>
        <p:spPr>
          <a:xfrm rot="10800000">
            <a:off x="8354268" y="995674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>
            <a:extLst>
              <a:ext uri="{FF2B5EF4-FFF2-40B4-BE49-F238E27FC236}">
                <a16:creationId xmlns:a16="http://schemas.microsoft.com/office/drawing/2014/main" id="{599BD195-1286-403D-923A-DA3EEBD1AEF1}"/>
              </a:ext>
            </a:extLst>
          </p:cNvPr>
          <p:cNvSpPr/>
          <p:nvPr/>
        </p:nvSpPr>
        <p:spPr>
          <a:xfrm>
            <a:off x="8302131" y="9046450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8" name="Rectangle 757">
            <a:extLst>
              <a:ext uri="{FF2B5EF4-FFF2-40B4-BE49-F238E27FC236}">
                <a16:creationId xmlns:a16="http://schemas.microsoft.com/office/drawing/2014/main" id="{74C027D9-B01E-4A8D-9683-A58402732D41}"/>
              </a:ext>
            </a:extLst>
          </p:cNvPr>
          <p:cNvSpPr/>
          <p:nvPr/>
        </p:nvSpPr>
        <p:spPr>
          <a:xfrm>
            <a:off x="8534071" y="9310547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3E66EF28-5089-46A9-A955-358CD639B278}"/>
              </a:ext>
            </a:extLst>
          </p:cNvPr>
          <p:cNvSpPr/>
          <p:nvPr/>
        </p:nvSpPr>
        <p:spPr>
          <a:xfrm>
            <a:off x="8371227" y="9061282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id="{D8BD7766-7151-435E-9805-3FEC1CF51C85}"/>
              </a:ext>
            </a:extLst>
          </p:cNvPr>
          <p:cNvSpPr txBox="1"/>
          <p:nvPr/>
        </p:nvSpPr>
        <p:spPr>
          <a:xfrm>
            <a:off x="8534815" y="9304301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(LD1,ET2)</a:t>
            </a: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12C93559-EBB3-4FE4-AC2F-DD1D1ECC2EC6}"/>
              </a:ext>
            </a:extLst>
          </p:cNvPr>
          <p:cNvSpPr txBox="1"/>
          <p:nvPr/>
        </p:nvSpPr>
        <p:spPr>
          <a:xfrm>
            <a:off x="10610784" y="930036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62" name="Isosceles Triangle 761">
            <a:extLst>
              <a:ext uri="{FF2B5EF4-FFF2-40B4-BE49-F238E27FC236}">
                <a16:creationId xmlns:a16="http://schemas.microsoft.com/office/drawing/2014/main" id="{6EF64B91-A623-42CF-B498-B3200EF328EB}"/>
              </a:ext>
            </a:extLst>
          </p:cNvPr>
          <p:cNvSpPr/>
          <p:nvPr/>
        </p:nvSpPr>
        <p:spPr>
          <a:xfrm rot="10800000">
            <a:off x="8365815" y="939164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id="{8903528A-F32A-4427-B4B8-734150625D52}"/>
              </a:ext>
            </a:extLst>
          </p:cNvPr>
          <p:cNvSpPr/>
          <p:nvPr/>
        </p:nvSpPr>
        <p:spPr>
          <a:xfrm>
            <a:off x="8302131" y="10158040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4" name="Rectangle 763">
            <a:extLst>
              <a:ext uri="{FF2B5EF4-FFF2-40B4-BE49-F238E27FC236}">
                <a16:creationId xmlns:a16="http://schemas.microsoft.com/office/drawing/2014/main" id="{9743F8ED-52F4-465F-9A4A-AE1A2248F18F}"/>
              </a:ext>
            </a:extLst>
          </p:cNvPr>
          <p:cNvSpPr/>
          <p:nvPr/>
        </p:nvSpPr>
        <p:spPr>
          <a:xfrm>
            <a:off x="8534072" y="10422136"/>
            <a:ext cx="2096776" cy="597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>
            <a:extLst>
              <a:ext uri="{FF2B5EF4-FFF2-40B4-BE49-F238E27FC236}">
                <a16:creationId xmlns:a16="http://schemas.microsoft.com/office/drawing/2014/main" id="{D1AB9E94-E818-4F8D-8E7B-DBA13A9DBF9E}"/>
              </a:ext>
            </a:extLst>
          </p:cNvPr>
          <p:cNvSpPr/>
          <p:nvPr/>
        </p:nvSpPr>
        <p:spPr>
          <a:xfrm>
            <a:off x="8370611" y="10179038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(Section)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E86C6ADC-CD68-49D3-B919-83BAF57CF567}"/>
              </a:ext>
            </a:extLst>
          </p:cNvPr>
          <p:cNvSpPr txBox="1"/>
          <p:nvPr/>
        </p:nvSpPr>
        <p:spPr>
          <a:xfrm>
            <a:off x="10605210" y="1040178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13CB09B2-104D-40DA-8A56-363AF8F4FA7E}"/>
              </a:ext>
            </a:extLst>
          </p:cNvPr>
          <p:cNvSpPr txBox="1"/>
          <p:nvPr/>
        </p:nvSpPr>
        <p:spPr>
          <a:xfrm>
            <a:off x="8544968" y="10426868"/>
            <a:ext cx="7521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WATTS</a:t>
            </a:r>
          </a:p>
          <a:p>
            <a:r>
              <a:rPr lang="en-US" sz="900" b="1" dirty="0"/>
              <a:t>CONTROLS</a:t>
            </a:r>
          </a:p>
          <a:p>
            <a:r>
              <a:rPr lang="en-US" sz="900" b="1" dirty="0"/>
              <a:t>MOUNTING</a:t>
            </a:r>
          </a:p>
        </p:txBody>
      </p:sp>
      <p:sp>
        <p:nvSpPr>
          <p:cNvPr id="768" name="Isosceles Triangle 767">
            <a:extLst>
              <a:ext uri="{FF2B5EF4-FFF2-40B4-BE49-F238E27FC236}">
                <a16:creationId xmlns:a16="http://schemas.microsoft.com/office/drawing/2014/main" id="{804D4469-B08E-49A8-B07F-BB70FEEEF559}"/>
              </a:ext>
            </a:extLst>
          </p:cNvPr>
          <p:cNvSpPr/>
          <p:nvPr/>
        </p:nvSpPr>
        <p:spPr>
          <a:xfrm rot="10800000">
            <a:off x="8354442" y="10506585"/>
            <a:ext cx="105316" cy="944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Isosceles Triangle 768">
            <a:extLst>
              <a:ext uri="{FF2B5EF4-FFF2-40B4-BE49-F238E27FC236}">
                <a16:creationId xmlns:a16="http://schemas.microsoft.com/office/drawing/2014/main" id="{D6B5DA09-6E0A-428B-8CB0-784E3B01D3D0}"/>
              </a:ext>
            </a:extLst>
          </p:cNvPr>
          <p:cNvSpPr/>
          <p:nvPr/>
        </p:nvSpPr>
        <p:spPr>
          <a:xfrm rot="10800000">
            <a:off x="13390329" y="8745596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7FE3EBA9-022E-48F1-8DE0-88AF9075AC17}"/>
              </a:ext>
            </a:extLst>
          </p:cNvPr>
          <p:cNvSpPr txBox="1"/>
          <p:nvPr/>
        </p:nvSpPr>
        <p:spPr>
          <a:xfrm>
            <a:off x="2648692" y="11054054"/>
            <a:ext cx="1333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772" name="Rectangle 771">
            <a:extLst>
              <a:ext uri="{FF2B5EF4-FFF2-40B4-BE49-F238E27FC236}">
                <a16:creationId xmlns:a16="http://schemas.microsoft.com/office/drawing/2014/main" id="{9E62D660-5ACC-4498-AECE-0F332B7C3DA4}"/>
              </a:ext>
            </a:extLst>
          </p:cNvPr>
          <p:cNvSpPr/>
          <p:nvPr/>
        </p:nvSpPr>
        <p:spPr>
          <a:xfrm>
            <a:off x="11008054" y="7005822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3" name="Rectangle 772">
            <a:extLst>
              <a:ext uri="{FF2B5EF4-FFF2-40B4-BE49-F238E27FC236}">
                <a16:creationId xmlns:a16="http://schemas.microsoft.com/office/drawing/2014/main" id="{C44D4EA8-5710-435D-B899-BD95D352FB75}"/>
              </a:ext>
            </a:extLst>
          </p:cNvPr>
          <p:cNvSpPr/>
          <p:nvPr/>
        </p:nvSpPr>
        <p:spPr>
          <a:xfrm>
            <a:off x="11239994" y="7269919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Rectangle 773">
            <a:extLst>
              <a:ext uri="{FF2B5EF4-FFF2-40B4-BE49-F238E27FC236}">
                <a16:creationId xmlns:a16="http://schemas.microsoft.com/office/drawing/2014/main" id="{327A018D-ABE1-48DE-BA97-351BC6251E88}"/>
              </a:ext>
            </a:extLst>
          </p:cNvPr>
          <p:cNvSpPr/>
          <p:nvPr/>
        </p:nvSpPr>
        <p:spPr>
          <a:xfrm>
            <a:off x="11077150" y="7020654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EA4496AA-A3CB-4AD9-811B-BA389FFE4560}"/>
              </a:ext>
            </a:extLst>
          </p:cNvPr>
          <p:cNvSpPr txBox="1"/>
          <p:nvPr/>
        </p:nvSpPr>
        <p:spPr>
          <a:xfrm>
            <a:off x="11240738" y="7263673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776" name="TextBox 775">
            <a:extLst>
              <a:ext uri="{FF2B5EF4-FFF2-40B4-BE49-F238E27FC236}">
                <a16:creationId xmlns:a16="http://schemas.microsoft.com/office/drawing/2014/main" id="{E4E012A1-56D3-43A2-9814-88BFBC9877C1}"/>
              </a:ext>
            </a:extLst>
          </p:cNvPr>
          <p:cNvSpPr txBox="1"/>
          <p:nvPr/>
        </p:nvSpPr>
        <p:spPr>
          <a:xfrm>
            <a:off x="13316707" y="725973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77" name="Isosceles Triangle 776">
            <a:extLst>
              <a:ext uri="{FF2B5EF4-FFF2-40B4-BE49-F238E27FC236}">
                <a16:creationId xmlns:a16="http://schemas.microsoft.com/office/drawing/2014/main" id="{1CFD0ACC-5219-4CF7-B1C3-8CDADA62A674}"/>
              </a:ext>
            </a:extLst>
          </p:cNvPr>
          <p:cNvSpPr/>
          <p:nvPr/>
        </p:nvSpPr>
        <p:spPr>
          <a:xfrm rot="10800000">
            <a:off x="11071738" y="735101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8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661E634-456D-485D-A603-9F1543236102}"/>
              </a:ext>
            </a:extLst>
          </p:cNvPr>
          <p:cNvSpPr/>
          <p:nvPr/>
        </p:nvSpPr>
        <p:spPr>
          <a:xfrm>
            <a:off x="117103" y="4909706"/>
            <a:ext cx="13481794" cy="108231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F3599F65-EE3C-4AFB-A2C1-5306F3D86F10}"/>
              </a:ext>
            </a:extLst>
          </p:cNvPr>
          <p:cNvSpPr/>
          <p:nvPr/>
        </p:nvSpPr>
        <p:spPr>
          <a:xfrm>
            <a:off x="12278586" y="5043499"/>
            <a:ext cx="535870" cy="484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521816B7-8B3F-465D-8E99-91982ABB9084}"/>
              </a:ext>
            </a:extLst>
          </p:cNvPr>
          <p:cNvSpPr txBox="1"/>
          <p:nvPr/>
        </p:nvSpPr>
        <p:spPr>
          <a:xfrm>
            <a:off x="11483510" y="5069469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347" name="Isosceles Triangle 346">
            <a:extLst>
              <a:ext uri="{FF2B5EF4-FFF2-40B4-BE49-F238E27FC236}">
                <a16:creationId xmlns:a16="http://schemas.microsoft.com/office/drawing/2014/main" id="{13D3F187-5E6F-42DB-BA78-51EA8849CE92}"/>
              </a:ext>
            </a:extLst>
          </p:cNvPr>
          <p:cNvSpPr/>
          <p:nvPr/>
        </p:nvSpPr>
        <p:spPr>
          <a:xfrm rot="10800000">
            <a:off x="11804581" y="5150453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29B94FD3-F9A8-42CB-850E-A5117AF209DE}"/>
              </a:ext>
            </a:extLst>
          </p:cNvPr>
          <p:cNvSpPr txBox="1"/>
          <p:nvPr/>
        </p:nvSpPr>
        <p:spPr>
          <a:xfrm>
            <a:off x="11490716" y="503068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B8C5EA1D-5D0E-4C68-B4E3-13293DF4B11A}"/>
              </a:ext>
            </a:extLst>
          </p:cNvPr>
          <p:cNvSpPr txBox="1"/>
          <p:nvPr/>
        </p:nvSpPr>
        <p:spPr>
          <a:xfrm>
            <a:off x="2859976" y="14956221"/>
            <a:ext cx="5283340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Dimming  (Not available with 500L.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FB63F916-D0B4-4100-9239-51681E660835}"/>
              </a:ext>
            </a:extLst>
          </p:cNvPr>
          <p:cNvGrpSpPr/>
          <p:nvPr/>
        </p:nvGrpSpPr>
        <p:grpSpPr>
          <a:xfrm>
            <a:off x="2838940" y="14700034"/>
            <a:ext cx="1559398" cy="233956"/>
            <a:chOff x="2184414" y="6126057"/>
            <a:chExt cx="1559398" cy="233956"/>
          </a:xfrm>
        </p:grpSpPr>
        <p:pic>
          <p:nvPicPr>
            <p:cNvPr id="453" name="Picture 452">
              <a:extLst>
                <a:ext uri="{FF2B5EF4-FFF2-40B4-BE49-F238E27FC236}">
                  <a16:creationId xmlns:a16="http://schemas.microsoft.com/office/drawing/2014/main" id="{138240A7-BD2D-46B4-9AD0-5B02A81DB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54" name="Picture 453">
              <a:extLst>
                <a:ext uri="{FF2B5EF4-FFF2-40B4-BE49-F238E27FC236}">
                  <a16:creationId xmlns:a16="http://schemas.microsoft.com/office/drawing/2014/main" id="{190EAB39-E1F2-429D-9307-B5723AC1F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631973D3-6A45-4E25-96CC-932411F95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56" name="Picture 455">
              <a:extLst>
                <a:ext uri="{FF2B5EF4-FFF2-40B4-BE49-F238E27FC236}">
                  <a16:creationId xmlns:a16="http://schemas.microsoft.com/office/drawing/2014/main" id="{52984C14-5927-4C03-B0B2-38CE8F56C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460" name="TextBox 459">
            <a:extLst>
              <a:ext uri="{FF2B5EF4-FFF2-40B4-BE49-F238E27FC236}">
                <a16:creationId xmlns:a16="http://schemas.microsoft.com/office/drawing/2014/main" id="{A4413C2F-89B6-4DEB-A89D-3DA89FD8F13E}"/>
              </a:ext>
            </a:extLst>
          </p:cNvPr>
          <p:cNvSpPr txBox="1"/>
          <p:nvPr/>
        </p:nvSpPr>
        <p:spPr>
          <a:xfrm>
            <a:off x="960274" y="6228839"/>
            <a:ext cx="7511396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Control System &amp; Dimming Level</a:t>
            </a:r>
          </a:p>
        </p:txBody>
      </p:sp>
      <p:sp>
        <p:nvSpPr>
          <p:cNvPr id="464" name="Isosceles Triangle 463">
            <a:extLst>
              <a:ext uri="{FF2B5EF4-FFF2-40B4-BE49-F238E27FC236}">
                <a16:creationId xmlns:a16="http://schemas.microsoft.com/office/drawing/2014/main" id="{C7150F2E-266D-40D4-9538-71A06B02B487}"/>
              </a:ext>
            </a:extLst>
          </p:cNvPr>
          <p:cNvSpPr/>
          <p:nvPr/>
        </p:nvSpPr>
        <p:spPr>
          <a:xfrm rot="10800000">
            <a:off x="6590977" y="6310469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F3869F3E-8657-4908-B213-B94CE935B320}"/>
              </a:ext>
            </a:extLst>
          </p:cNvPr>
          <p:cNvSpPr txBox="1"/>
          <p:nvPr/>
        </p:nvSpPr>
        <p:spPr>
          <a:xfrm>
            <a:off x="6277112" y="619070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5151852-A90E-4298-88E9-0D0EA3D34696}"/>
              </a:ext>
            </a:extLst>
          </p:cNvPr>
          <p:cNvSpPr txBox="1"/>
          <p:nvPr/>
        </p:nvSpPr>
        <p:spPr>
          <a:xfrm>
            <a:off x="184936" y="6764050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2A0D1BA8-8F7F-4627-A560-B2A892CAD434}"/>
              </a:ext>
            </a:extLst>
          </p:cNvPr>
          <p:cNvSpPr txBox="1"/>
          <p:nvPr/>
        </p:nvSpPr>
        <p:spPr>
          <a:xfrm>
            <a:off x="1039143" y="713303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B228C729-1171-4DA0-9DC2-02B5FC40D4A9}"/>
              </a:ext>
            </a:extLst>
          </p:cNvPr>
          <p:cNvSpPr/>
          <p:nvPr/>
        </p:nvSpPr>
        <p:spPr>
          <a:xfrm>
            <a:off x="179063" y="6633311"/>
            <a:ext cx="2541759" cy="284350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8163858C-3A42-4E37-843B-1DC93A1055F6}"/>
              </a:ext>
            </a:extLst>
          </p:cNvPr>
          <p:cNvSpPr/>
          <p:nvPr/>
        </p:nvSpPr>
        <p:spPr>
          <a:xfrm>
            <a:off x="213503" y="8119466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792C06C-96C3-4C4C-B042-A1F92A606566}"/>
              </a:ext>
            </a:extLst>
          </p:cNvPr>
          <p:cNvSpPr txBox="1"/>
          <p:nvPr/>
        </p:nvSpPr>
        <p:spPr>
          <a:xfrm>
            <a:off x="374473" y="712272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2A0B2D53-4E61-43B3-A3BF-890CC1830F1F}"/>
              </a:ext>
            </a:extLst>
          </p:cNvPr>
          <p:cNvSpPr txBox="1"/>
          <p:nvPr/>
        </p:nvSpPr>
        <p:spPr>
          <a:xfrm>
            <a:off x="1027993" y="746862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71B6A7F-138A-4F96-8945-DA19ADEF77F5}"/>
              </a:ext>
            </a:extLst>
          </p:cNvPr>
          <p:cNvSpPr txBox="1"/>
          <p:nvPr/>
        </p:nvSpPr>
        <p:spPr>
          <a:xfrm>
            <a:off x="359420" y="747574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F2F6891-CD81-4416-AB7C-F77B336CF22E}"/>
              </a:ext>
            </a:extLst>
          </p:cNvPr>
          <p:cNvSpPr txBox="1"/>
          <p:nvPr/>
        </p:nvSpPr>
        <p:spPr>
          <a:xfrm>
            <a:off x="1029104" y="804471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F6BCC88-9155-46B3-88D5-F9CA5D654A2B}"/>
              </a:ext>
            </a:extLst>
          </p:cNvPr>
          <p:cNvSpPr txBox="1"/>
          <p:nvPr/>
        </p:nvSpPr>
        <p:spPr>
          <a:xfrm>
            <a:off x="362993" y="803147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E193D2E-A6F9-4D28-9933-FC86D2A38E66}"/>
              </a:ext>
            </a:extLst>
          </p:cNvPr>
          <p:cNvSpPr/>
          <p:nvPr/>
        </p:nvSpPr>
        <p:spPr>
          <a:xfrm>
            <a:off x="219990" y="7205164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5B25822-84B7-460E-B23E-E4B69F03122F}"/>
              </a:ext>
            </a:extLst>
          </p:cNvPr>
          <p:cNvSpPr/>
          <p:nvPr/>
        </p:nvSpPr>
        <p:spPr>
          <a:xfrm>
            <a:off x="222640" y="7528045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B491F6D-002D-4BC4-ABFA-BA9EA66D09D7}"/>
              </a:ext>
            </a:extLst>
          </p:cNvPr>
          <p:cNvGrpSpPr/>
          <p:nvPr/>
        </p:nvGrpSpPr>
        <p:grpSpPr>
          <a:xfrm>
            <a:off x="126906" y="4978420"/>
            <a:ext cx="7942088" cy="2062624"/>
            <a:chOff x="307990" y="2637595"/>
            <a:chExt cx="6022439" cy="1556552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49AB30D-5BCF-420B-828B-C114C9401FD0}"/>
                </a:ext>
              </a:extLst>
            </p:cNvPr>
            <p:cNvSpPr/>
            <p:nvPr/>
          </p:nvSpPr>
          <p:spPr>
            <a:xfrm>
              <a:off x="6137707" y="2637595"/>
              <a:ext cx="192722" cy="1950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7EA15FB-D4BC-49FF-AD12-BE97593D030D}"/>
                </a:ext>
              </a:extLst>
            </p:cNvPr>
            <p:cNvSpPr txBox="1"/>
            <p:nvPr/>
          </p:nvSpPr>
          <p:spPr>
            <a:xfrm>
              <a:off x="307990" y="3938658"/>
              <a:ext cx="206887" cy="255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x</a:t>
              </a:r>
            </a:p>
          </p:txBody>
        </p:sp>
      </p:grp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06F0419A-3EA4-4614-8493-7351347894F2}"/>
              </a:ext>
            </a:extLst>
          </p:cNvPr>
          <p:cNvCxnSpPr/>
          <p:nvPr/>
        </p:nvCxnSpPr>
        <p:spPr>
          <a:xfrm>
            <a:off x="835002" y="6538566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63401A68-7FAB-40D3-A891-894A49251DAA}"/>
              </a:ext>
            </a:extLst>
          </p:cNvPr>
          <p:cNvCxnSpPr/>
          <p:nvPr/>
        </p:nvCxnSpPr>
        <p:spPr>
          <a:xfrm>
            <a:off x="835002" y="6538566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ED083942-EAD7-4821-93B4-72F3C548B246}"/>
              </a:ext>
            </a:extLst>
          </p:cNvPr>
          <p:cNvGrpSpPr/>
          <p:nvPr/>
        </p:nvGrpSpPr>
        <p:grpSpPr>
          <a:xfrm>
            <a:off x="2342332" y="8987408"/>
            <a:ext cx="452811" cy="489410"/>
            <a:chOff x="3663082" y="5130920"/>
            <a:chExt cx="343364" cy="369332"/>
          </a:xfrm>
        </p:grpSpPr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0C652846-42DE-40FB-A984-0BD5D8EE40F0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814B717B-2514-499C-AE7B-44BE3D5546A4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B3594B4F-56D4-405F-8321-7241A581724C}"/>
              </a:ext>
            </a:extLst>
          </p:cNvPr>
          <p:cNvSpPr txBox="1"/>
          <p:nvPr/>
        </p:nvSpPr>
        <p:spPr>
          <a:xfrm>
            <a:off x="10024186" y="5060538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473" name="Isosceles Triangle 472">
            <a:extLst>
              <a:ext uri="{FF2B5EF4-FFF2-40B4-BE49-F238E27FC236}">
                <a16:creationId xmlns:a16="http://schemas.microsoft.com/office/drawing/2014/main" id="{2F8C862D-FF92-4766-A66B-440119DE4A39}"/>
              </a:ext>
            </a:extLst>
          </p:cNvPr>
          <p:cNvSpPr/>
          <p:nvPr/>
        </p:nvSpPr>
        <p:spPr>
          <a:xfrm rot="10800000">
            <a:off x="10345257" y="5141522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7F32F167-7ABC-48C5-9EA3-9512506FEE1C}"/>
              </a:ext>
            </a:extLst>
          </p:cNvPr>
          <p:cNvSpPr txBox="1"/>
          <p:nvPr/>
        </p:nvSpPr>
        <p:spPr>
          <a:xfrm>
            <a:off x="10031392" y="5021757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1BBABB78-5587-47BE-8B80-30F4F4F53C8A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C1F79EA1-B7A3-4A7E-9420-BF13F3D5D7AA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FC02B258-994F-491B-ACA6-2FE69FEBD066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543" name="Isosceles Triangle 542">
            <a:extLst>
              <a:ext uri="{FF2B5EF4-FFF2-40B4-BE49-F238E27FC236}">
                <a16:creationId xmlns:a16="http://schemas.microsoft.com/office/drawing/2014/main" id="{BF9890C6-EF94-43D2-9281-F141F6C03AE6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1A5A6271-AB84-45AC-BAF9-F1710B33799B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C9013793-9936-4668-A4EE-1C5390F80756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Isosceles Triangle 546">
            <a:extLst>
              <a:ext uri="{FF2B5EF4-FFF2-40B4-BE49-F238E27FC236}">
                <a16:creationId xmlns:a16="http://schemas.microsoft.com/office/drawing/2014/main" id="{D7402676-0DAD-46D3-A909-53CAA8A25A7B}"/>
              </a:ext>
            </a:extLst>
          </p:cNvPr>
          <p:cNvSpPr/>
          <p:nvPr/>
        </p:nvSpPr>
        <p:spPr>
          <a:xfrm rot="10800000">
            <a:off x="12885369" y="55820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1E7DF3C1-2FAF-4737-8DCE-9501A7946804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5B6F04C2-D2C9-4943-9671-EB9426193FD5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40513A28-8388-47B7-9125-833D6C8F2761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551" name="Picture 550">
            <a:extLst>
              <a:ext uri="{FF2B5EF4-FFF2-40B4-BE49-F238E27FC236}">
                <a16:creationId xmlns:a16="http://schemas.microsoft.com/office/drawing/2014/main" id="{15AB8E46-D471-461A-A57E-9786724EA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552" name="TextBox 551">
            <a:extLst>
              <a:ext uri="{FF2B5EF4-FFF2-40B4-BE49-F238E27FC236}">
                <a16:creationId xmlns:a16="http://schemas.microsoft.com/office/drawing/2014/main" id="{96D72363-218D-4FFA-8CD9-18933B749D3B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A34C1389-71CB-4E3A-8E72-2C18ACEB438A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B0D82EE5-642B-4129-9E75-02A7C5C31B6B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CF950756-3EC4-466E-B0EE-0AC73662C818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3CD093EE-6C0F-4050-9031-1FAF4C323C63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334626AC-FE3F-46BC-A5C4-56CB48DCFEB4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574" name="Graphic 573" descr="Forbidden">
            <a:extLst>
              <a:ext uri="{FF2B5EF4-FFF2-40B4-BE49-F238E27FC236}">
                <a16:creationId xmlns:a16="http://schemas.microsoft.com/office/drawing/2014/main" id="{FAF187E0-83B1-4CA8-8EDF-464A29500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584" name="Graphic 583" descr="Forbidden">
            <a:extLst>
              <a:ext uri="{FF2B5EF4-FFF2-40B4-BE49-F238E27FC236}">
                <a16:creationId xmlns:a16="http://schemas.microsoft.com/office/drawing/2014/main" id="{65390E41-872A-475E-9EC5-5288F6FEF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sp>
        <p:nvSpPr>
          <p:cNvPr id="588" name="TextBox 587">
            <a:extLst>
              <a:ext uri="{FF2B5EF4-FFF2-40B4-BE49-F238E27FC236}">
                <a16:creationId xmlns:a16="http://schemas.microsoft.com/office/drawing/2014/main" id="{57C74626-F514-477C-93B2-1E68461B40E1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FBA21574-F845-47EB-B0C0-ECF7D56BB195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30618351-7BE1-45F8-A541-68EFC6708083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03E3F0F8-E077-43C9-9EB9-936D4414686D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B401DB7B-9A01-4DCB-A55A-8AB8255EEDBE}"/>
              </a:ext>
            </a:extLst>
          </p:cNvPr>
          <p:cNvSpPr/>
          <p:nvPr/>
        </p:nvSpPr>
        <p:spPr>
          <a:xfrm>
            <a:off x="784694" y="232853"/>
            <a:ext cx="12610824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6E50EAFA-ADAA-4052-B7C1-33F67154E67B}"/>
              </a:ext>
            </a:extLst>
          </p:cNvPr>
          <p:cNvSpPr/>
          <p:nvPr/>
        </p:nvSpPr>
        <p:spPr>
          <a:xfrm>
            <a:off x="806846" y="4534755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5D0F314A-7A6F-4C91-9EDF-0946F504370B}"/>
              </a:ext>
            </a:extLst>
          </p:cNvPr>
          <p:cNvSpPr txBox="1"/>
          <p:nvPr/>
        </p:nvSpPr>
        <p:spPr>
          <a:xfrm>
            <a:off x="1180733" y="4528975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9362A96A-814B-4BCB-A70D-33B8BF27814D}"/>
              </a:ext>
            </a:extLst>
          </p:cNvPr>
          <p:cNvSpPr/>
          <p:nvPr/>
        </p:nvSpPr>
        <p:spPr>
          <a:xfrm>
            <a:off x="2474151" y="4537635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CD85F27E-0C02-45F8-B936-7D7FA7DE6BE8}"/>
              </a:ext>
            </a:extLst>
          </p:cNvPr>
          <p:cNvSpPr txBox="1"/>
          <p:nvPr/>
        </p:nvSpPr>
        <p:spPr>
          <a:xfrm>
            <a:off x="2848038" y="4531855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7B0EE461-7A5F-45DA-B113-9615623906ED}"/>
              </a:ext>
            </a:extLst>
          </p:cNvPr>
          <p:cNvSpPr/>
          <p:nvPr/>
        </p:nvSpPr>
        <p:spPr>
          <a:xfrm>
            <a:off x="4141456" y="4537635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C3BABD5A-1BF5-4922-8430-C4AA479604FC}"/>
              </a:ext>
            </a:extLst>
          </p:cNvPr>
          <p:cNvSpPr txBox="1"/>
          <p:nvPr/>
        </p:nvSpPr>
        <p:spPr>
          <a:xfrm>
            <a:off x="4515343" y="4531855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F10C8F5D-97A1-4369-BF74-BA529F5E639F}"/>
              </a:ext>
            </a:extLst>
          </p:cNvPr>
          <p:cNvSpPr txBox="1"/>
          <p:nvPr/>
        </p:nvSpPr>
        <p:spPr>
          <a:xfrm>
            <a:off x="11165574" y="46234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545" name="Isosceles Triangle 544">
            <a:extLst>
              <a:ext uri="{FF2B5EF4-FFF2-40B4-BE49-F238E27FC236}">
                <a16:creationId xmlns:a16="http://schemas.microsoft.com/office/drawing/2014/main" id="{C238F027-F0E1-4646-8B5C-97EF3D499A8A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D281D73-A1CF-495C-8EE5-87132D218A2C}"/>
              </a:ext>
            </a:extLst>
          </p:cNvPr>
          <p:cNvSpPr/>
          <p:nvPr/>
        </p:nvSpPr>
        <p:spPr>
          <a:xfrm>
            <a:off x="1786368" y="172170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9644EC3-7660-4145-9A03-355190211905}"/>
              </a:ext>
            </a:extLst>
          </p:cNvPr>
          <p:cNvSpPr txBox="1"/>
          <p:nvPr/>
        </p:nvSpPr>
        <p:spPr>
          <a:xfrm>
            <a:off x="1679957" y="1451185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66" name="Graphic 265" descr="Checkmark">
            <a:extLst>
              <a:ext uri="{FF2B5EF4-FFF2-40B4-BE49-F238E27FC236}">
                <a16:creationId xmlns:a16="http://schemas.microsoft.com/office/drawing/2014/main" id="{858F398D-910B-476A-A9B2-91315FC31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7268" y="1793771"/>
            <a:ext cx="273519" cy="273519"/>
          </a:xfrm>
          <a:prstGeom prst="rect">
            <a:avLst/>
          </a:prstGeom>
        </p:spPr>
      </p:pic>
      <p:pic>
        <p:nvPicPr>
          <p:cNvPr id="267" name="Graphic 266" descr="Link">
            <a:extLst>
              <a:ext uri="{FF2B5EF4-FFF2-40B4-BE49-F238E27FC236}">
                <a16:creationId xmlns:a16="http://schemas.microsoft.com/office/drawing/2014/main" id="{A6ACE98F-806F-406C-8BFE-172525457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97243" y="1706862"/>
            <a:ext cx="370265" cy="370265"/>
          </a:xfrm>
          <a:prstGeom prst="rect">
            <a:avLst/>
          </a:prstGeom>
        </p:spPr>
      </p:pic>
      <p:pic>
        <p:nvPicPr>
          <p:cNvPr id="268" name="Graphic 267" descr="List">
            <a:extLst>
              <a:ext uri="{FF2B5EF4-FFF2-40B4-BE49-F238E27FC236}">
                <a16:creationId xmlns:a16="http://schemas.microsoft.com/office/drawing/2014/main" id="{DEF2BF33-50B9-40BA-AEB6-5BF5C52137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4358" y="1725930"/>
            <a:ext cx="301673" cy="301673"/>
          </a:xfrm>
          <a:prstGeom prst="rect">
            <a:avLst/>
          </a:prstGeom>
        </p:spPr>
      </p:pic>
      <p:pic>
        <p:nvPicPr>
          <p:cNvPr id="270" name="Graphic 269" descr="Eye">
            <a:extLst>
              <a:ext uri="{FF2B5EF4-FFF2-40B4-BE49-F238E27FC236}">
                <a16:creationId xmlns:a16="http://schemas.microsoft.com/office/drawing/2014/main" id="{135135DD-BD24-4DF8-A22C-9394A11572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6512" y="1726405"/>
            <a:ext cx="370265" cy="370265"/>
          </a:xfrm>
          <a:prstGeom prst="rect">
            <a:avLst/>
          </a:prstGeom>
        </p:spPr>
      </p:pic>
      <p:pic>
        <p:nvPicPr>
          <p:cNvPr id="271" name="Graphic 270" descr="Lightbulb">
            <a:extLst>
              <a:ext uri="{FF2B5EF4-FFF2-40B4-BE49-F238E27FC236}">
                <a16:creationId xmlns:a16="http://schemas.microsoft.com/office/drawing/2014/main" id="{3B2BA578-77B4-4F0E-B926-BB861FA849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5553" y="1728088"/>
            <a:ext cx="299515" cy="299515"/>
          </a:xfrm>
          <a:prstGeom prst="rect">
            <a:avLst/>
          </a:prstGeom>
        </p:spPr>
      </p:pic>
      <p:sp>
        <p:nvSpPr>
          <p:cNvPr id="272" name="Rectangle 271">
            <a:extLst>
              <a:ext uri="{FF2B5EF4-FFF2-40B4-BE49-F238E27FC236}">
                <a16:creationId xmlns:a16="http://schemas.microsoft.com/office/drawing/2014/main" id="{2ED5ACA8-AF9F-4307-8046-2F6D5E70B5E8}"/>
              </a:ext>
            </a:extLst>
          </p:cNvPr>
          <p:cNvSpPr/>
          <p:nvPr/>
        </p:nvSpPr>
        <p:spPr>
          <a:xfrm>
            <a:off x="2646352" y="170469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2012B212-CB58-4D5B-9278-64C43C0849A2}"/>
              </a:ext>
            </a:extLst>
          </p:cNvPr>
          <p:cNvSpPr/>
          <p:nvPr/>
        </p:nvSpPr>
        <p:spPr>
          <a:xfrm>
            <a:off x="3166443" y="169429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67D1699-DA13-4D18-BEA6-AB8B7FDBC82A}"/>
              </a:ext>
            </a:extLst>
          </p:cNvPr>
          <p:cNvSpPr/>
          <p:nvPr/>
        </p:nvSpPr>
        <p:spPr>
          <a:xfrm>
            <a:off x="4199902" y="168077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06A407E8-DC67-41E3-9354-A1CD59B187C7}"/>
              </a:ext>
            </a:extLst>
          </p:cNvPr>
          <p:cNvSpPr/>
          <p:nvPr/>
        </p:nvSpPr>
        <p:spPr>
          <a:xfrm>
            <a:off x="5240595" y="168017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2EA65725-CD9A-4FAC-85ED-7D4F6C9F4418}"/>
              </a:ext>
            </a:extLst>
          </p:cNvPr>
          <p:cNvSpPr txBox="1"/>
          <p:nvPr/>
        </p:nvSpPr>
        <p:spPr>
          <a:xfrm>
            <a:off x="2571467" y="1418216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56465840-388E-46FC-8141-5C4D38D015E1}"/>
              </a:ext>
            </a:extLst>
          </p:cNvPr>
          <p:cNvSpPr txBox="1"/>
          <p:nvPr/>
        </p:nvSpPr>
        <p:spPr>
          <a:xfrm>
            <a:off x="3007253" y="1411703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B6B03EA-8DBB-4EE6-B870-252F6F1C0612}"/>
              </a:ext>
            </a:extLst>
          </p:cNvPr>
          <p:cNvSpPr txBox="1"/>
          <p:nvPr/>
        </p:nvSpPr>
        <p:spPr>
          <a:xfrm>
            <a:off x="4187411" y="1423861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95BE243-EDDB-4671-89ED-DE1A25AE68AC}"/>
              </a:ext>
            </a:extLst>
          </p:cNvPr>
          <p:cNvGrpSpPr/>
          <p:nvPr/>
        </p:nvGrpSpPr>
        <p:grpSpPr>
          <a:xfrm>
            <a:off x="5765236" y="1662715"/>
            <a:ext cx="410584" cy="391973"/>
            <a:chOff x="5058700" y="5220208"/>
            <a:chExt cx="410584" cy="391973"/>
          </a:xfrm>
        </p:grpSpPr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19515DD3-94F8-4C90-A23D-B7CF1A9FB385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2" name="Graphic 301" descr="Forbidden">
              <a:extLst>
                <a:ext uri="{FF2B5EF4-FFF2-40B4-BE49-F238E27FC236}">
                  <a16:creationId xmlns:a16="http://schemas.microsoft.com/office/drawing/2014/main" id="{BFC65AB6-8659-4C82-912F-C25566E37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id="{412B79DE-195E-473C-BF35-C7E9338E75E8}"/>
              </a:ext>
            </a:extLst>
          </p:cNvPr>
          <p:cNvSpPr txBox="1"/>
          <p:nvPr/>
        </p:nvSpPr>
        <p:spPr>
          <a:xfrm>
            <a:off x="4674979" y="1398353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C520F4C9-86A5-4BB9-ADAE-62EC2D681839}"/>
              </a:ext>
            </a:extLst>
          </p:cNvPr>
          <p:cNvSpPr/>
          <p:nvPr/>
        </p:nvSpPr>
        <p:spPr>
          <a:xfrm>
            <a:off x="4739152" y="167138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5" name="Picture 4" descr="Image result for trash icon">
            <a:extLst>
              <a:ext uri="{FF2B5EF4-FFF2-40B4-BE49-F238E27FC236}">
                <a16:creationId xmlns:a16="http://schemas.microsoft.com/office/drawing/2014/main" id="{B93F6278-1DC1-40BD-9CDC-B7E0CD63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0" y="1690080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0889377-2497-4503-9E05-DC3DC2255DFE}"/>
              </a:ext>
            </a:extLst>
          </p:cNvPr>
          <p:cNvSpPr txBox="1"/>
          <p:nvPr/>
        </p:nvSpPr>
        <p:spPr>
          <a:xfrm>
            <a:off x="5136419" y="1406994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6471A62-DFEA-487A-93B1-C7EE8E3145B4}"/>
              </a:ext>
            </a:extLst>
          </p:cNvPr>
          <p:cNvGrpSpPr/>
          <p:nvPr/>
        </p:nvGrpSpPr>
        <p:grpSpPr>
          <a:xfrm>
            <a:off x="3615636" y="1420503"/>
            <a:ext cx="657552" cy="649879"/>
            <a:chOff x="3430783" y="5313027"/>
            <a:chExt cx="657552" cy="649879"/>
          </a:xfrm>
        </p:grpSpPr>
        <p:pic>
          <p:nvPicPr>
            <p:cNvPr id="308" name="Graphic 307" descr="Link">
              <a:extLst>
                <a:ext uri="{FF2B5EF4-FFF2-40B4-BE49-F238E27FC236}">
                  <a16:creationId xmlns:a16="http://schemas.microsoft.com/office/drawing/2014/main" id="{81B0FF3F-66C8-4237-A1AE-FCBE23EA3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BFE2F55-F2B4-4E74-BB41-979E7D4059A1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3CC81347-2707-44FC-94C4-025C6018616A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7AB329C-1F9B-4E96-92FF-F15E608E660B}"/>
              </a:ext>
            </a:extLst>
          </p:cNvPr>
          <p:cNvSpPr/>
          <p:nvPr/>
        </p:nvSpPr>
        <p:spPr>
          <a:xfrm>
            <a:off x="1786368" y="245856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1561182B-6505-42C9-A429-7457BC915045}"/>
              </a:ext>
            </a:extLst>
          </p:cNvPr>
          <p:cNvSpPr txBox="1"/>
          <p:nvPr/>
        </p:nvSpPr>
        <p:spPr>
          <a:xfrm>
            <a:off x="1679957" y="2188049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314" name="Graphic 313" descr="Checkmark">
            <a:extLst>
              <a:ext uri="{FF2B5EF4-FFF2-40B4-BE49-F238E27FC236}">
                <a16:creationId xmlns:a16="http://schemas.microsoft.com/office/drawing/2014/main" id="{E5310FA7-1805-4EF4-AABF-5138B65E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7268" y="2530635"/>
            <a:ext cx="273519" cy="273519"/>
          </a:xfrm>
          <a:prstGeom prst="rect">
            <a:avLst/>
          </a:prstGeom>
        </p:spPr>
      </p:pic>
      <p:pic>
        <p:nvPicPr>
          <p:cNvPr id="315" name="Graphic 314" descr="Link">
            <a:extLst>
              <a:ext uri="{FF2B5EF4-FFF2-40B4-BE49-F238E27FC236}">
                <a16:creationId xmlns:a16="http://schemas.microsoft.com/office/drawing/2014/main" id="{781BC935-59CD-46FE-8FA5-142BBD983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97243" y="2443726"/>
            <a:ext cx="370265" cy="370265"/>
          </a:xfrm>
          <a:prstGeom prst="rect">
            <a:avLst/>
          </a:prstGeom>
        </p:spPr>
      </p:pic>
      <p:pic>
        <p:nvPicPr>
          <p:cNvPr id="316" name="Graphic 315" descr="List">
            <a:extLst>
              <a:ext uri="{FF2B5EF4-FFF2-40B4-BE49-F238E27FC236}">
                <a16:creationId xmlns:a16="http://schemas.microsoft.com/office/drawing/2014/main" id="{D1191B33-77AC-4E42-B8AD-C24C5C7E79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4358" y="2462794"/>
            <a:ext cx="301673" cy="301673"/>
          </a:xfrm>
          <a:prstGeom prst="rect">
            <a:avLst/>
          </a:prstGeom>
        </p:spPr>
      </p:pic>
      <p:pic>
        <p:nvPicPr>
          <p:cNvPr id="317" name="Graphic 316" descr="Eye">
            <a:extLst>
              <a:ext uri="{FF2B5EF4-FFF2-40B4-BE49-F238E27FC236}">
                <a16:creationId xmlns:a16="http://schemas.microsoft.com/office/drawing/2014/main" id="{192E0FB2-00AD-4720-B108-29561BF834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6512" y="2463269"/>
            <a:ext cx="370265" cy="370265"/>
          </a:xfrm>
          <a:prstGeom prst="rect">
            <a:avLst/>
          </a:prstGeom>
        </p:spPr>
      </p:pic>
      <p:pic>
        <p:nvPicPr>
          <p:cNvPr id="318" name="Graphic 317" descr="Lightbulb">
            <a:extLst>
              <a:ext uri="{FF2B5EF4-FFF2-40B4-BE49-F238E27FC236}">
                <a16:creationId xmlns:a16="http://schemas.microsoft.com/office/drawing/2014/main" id="{110EA6A9-6413-4642-964B-A0D7664E6D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5553" y="2464952"/>
            <a:ext cx="299515" cy="299515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29A157A7-7105-4CFD-B35D-7D1A3BA9D7AB}"/>
              </a:ext>
            </a:extLst>
          </p:cNvPr>
          <p:cNvSpPr/>
          <p:nvPr/>
        </p:nvSpPr>
        <p:spPr>
          <a:xfrm>
            <a:off x="2646352" y="244156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4EA4F630-82B1-4D58-A043-357A32C578E3}"/>
              </a:ext>
            </a:extLst>
          </p:cNvPr>
          <p:cNvSpPr/>
          <p:nvPr/>
        </p:nvSpPr>
        <p:spPr>
          <a:xfrm>
            <a:off x="3166443" y="243116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109ABC9-7D5F-4F3E-A43E-83010C2D8AAF}"/>
              </a:ext>
            </a:extLst>
          </p:cNvPr>
          <p:cNvSpPr/>
          <p:nvPr/>
        </p:nvSpPr>
        <p:spPr>
          <a:xfrm>
            <a:off x="4199902" y="241764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1F65CE7-B455-44D2-A7A0-6C0C80DA7930}"/>
              </a:ext>
            </a:extLst>
          </p:cNvPr>
          <p:cNvSpPr/>
          <p:nvPr/>
        </p:nvSpPr>
        <p:spPr>
          <a:xfrm>
            <a:off x="5240595" y="241703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A175C4AC-BA2D-426A-9716-C8401801ACC9}"/>
              </a:ext>
            </a:extLst>
          </p:cNvPr>
          <p:cNvSpPr txBox="1"/>
          <p:nvPr/>
        </p:nvSpPr>
        <p:spPr>
          <a:xfrm>
            <a:off x="2571467" y="2155080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045176B-CDAA-45D3-83D7-D02ABE0B3B17}"/>
              </a:ext>
            </a:extLst>
          </p:cNvPr>
          <p:cNvSpPr txBox="1"/>
          <p:nvPr/>
        </p:nvSpPr>
        <p:spPr>
          <a:xfrm>
            <a:off x="3007253" y="2148567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E74EC33-95E7-4C96-857C-B24BF635137E}"/>
              </a:ext>
            </a:extLst>
          </p:cNvPr>
          <p:cNvSpPr txBox="1"/>
          <p:nvPr/>
        </p:nvSpPr>
        <p:spPr>
          <a:xfrm>
            <a:off x="4187411" y="2160725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6DA1177E-6F3F-44D8-9CF6-F6CB11A0475E}"/>
              </a:ext>
            </a:extLst>
          </p:cNvPr>
          <p:cNvGrpSpPr/>
          <p:nvPr/>
        </p:nvGrpSpPr>
        <p:grpSpPr>
          <a:xfrm>
            <a:off x="5765236" y="2399579"/>
            <a:ext cx="410584" cy="391973"/>
            <a:chOff x="5058700" y="5220208"/>
            <a:chExt cx="410584" cy="391973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4EEF257-DA73-4FA6-92D2-4A87D28F5399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8" name="Graphic 327" descr="Forbidden">
              <a:extLst>
                <a:ext uri="{FF2B5EF4-FFF2-40B4-BE49-F238E27FC236}">
                  <a16:creationId xmlns:a16="http://schemas.microsoft.com/office/drawing/2014/main" id="{E75476D9-8138-42ED-8A54-3D49ACED2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sp>
        <p:nvSpPr>
          <p:cNvPr id="329" name="TextBox 328">
            <a:extLst>
              <a:ext uri="{FF2B5EF4-FFF2-40B4-BE49-F238E27FC236}">
                <a16:creationId xmlns:a16="http://schemas.microsoft.com/office/drawing/2014/main" id="{5A376C58-2CB6-4DA0-88BD-B78211D2C4C1}"/>
              </a:ext>
            </a:extLst>
          </p:cNvPr>
          <p:cNvSpPr txBox="1"/>
          <p:nvPr/>
        </p:nvSpPr>
        <p:spPr>
          <a:xfrm>
            <a:off x="4674979" y="2135217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A8FE8748-03BC-4822-9EBC-5748A5AE858C}"/>
              </a:ext>
            </a:extLst>
          </p:cNvPr>
          <p:cNvSpPr/>
          <p:nvPr/>
        </p:nvSpPr>
        <p:spPr>
          <a:xfrm>
            <a:off x="4739152" y="240824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" name="Picture 4" descr="Image result for trash icon">
            <a:extLst>
              <a:ext uri="{FF2B5EF4-FFF2-40B4-BE49-F238E27FC236}">
                <a16:creationId xmlns:a16="http://schemas.microsoft.com/office/drawing/2014/main" id="{5124696A-2150-42DD-83D3-D6AEC741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0" y="2426944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8625072E-A23A-4487-9758-D746E1DD3E29}"/>
              </a:ext>
            </a:extLst>
          </p:cNvPr>
          <p:cNvSpPr txBox="1"/>
          <p:nvPr/>
        </p:nvSpPr>
        <p:spPr>
          <a:xfrm>
            <a:off x="5136419" y="2143858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1BFAD655-9212-4A7E-B20F-602119053E65}"/>
              </a:ext>
            </a:extLst>
          </p:cNvPr>
          <p:cNvGrpSpPr/>
          <p:nvPr/>
        </p:nvGrpSpPr>
        <p:grpSpPr>
          <a:xfrm>
            <a:off x="3615636" y="2157367"/>
            <a:ext cx="657552" cy="649879"/>
            <a:chOff x="3430783" y="5313027"/>
            <a:chExt cx="657552" cy="649879"/>
          </a:xfrm>
        </p:grpSpPr>
        <p:pic>
          <p:nvPicPr>
            <p:cNvPr id="334" name="Graphic 333" descr="Link">
              <a:extLst>
                <a:ext uri="{FF2B5EF4-FFF2-40B4-BE49-F238E27FC236}">
                  <a16:creationId xmlns:a16="http://schemas.microsoft.com/office/drawing/2014/main" id="{0F29E62A-19FE-4ED9-BD5F-C69CB60CD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DCCD1F61-5D3D-486B-84C2-13E9EB1B352E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0BF93F1-F3B5-42BB-930B-5955B3C7FD78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C366AC42-4505-4BC3-9B71-340463909021}"/>
              </a:ext>
            </a:extLst>
          </p:cNvPr>
          <p:cNvCxnSpPr/>
          <p:nvPr/>
        </p:nvCxnSpPr>
        <p:spPr>
          <a:xfrm>
            <a:off x="968089" y="6077072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4BEF3BFA-F3BB-4FDF-A964-B701E2A24C7B}"/>
              </a:ext>
            </a:extLst>
          </p:cNvPr>
          <p:cNvCxnSpPr/>
          <p:nvPr/>
        </p:nvCxnSpPr>
        <p:spPr>
          <a:xfrm>
            <a:off x="968089" y="6077072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D4EA400A-F5D7-4B27-8C31-4C22569F77F9}"/>
              </a:ext>
            </a:extLst>
          </p:cNvPr>
          <p:cNvSpPr txBox="1"/>
          <p:nvPr/>
        </p:nvSpPr>
        <p:spPr>
          <a:xfrm>
            <a:off x="960274" y="5816617"/>
            <a:ext cx="12342258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Control System &amp; Dimming Level</a:t>
            </a:r>
          </a:p>
        </p:txBody>
      </p:sp>
      <p:sp>
        <p:nvSpPr>
          <p:cNvPr id="365" name="Isosceles Triangle 364">
            <a:extLst>
              <a:ext uri="{FF2B5EF4-FFF2-40B4-BE49-F238E27FC236}">
                <a16:creationId xmlns:a16="http://schemas.microsoft.com/office/drawing/2014/main" id="{1188389B-C3DD-4ACD-A256-47C6B44690C3}"/>
              </a:ext>
            </a:extLst>
          </p:cNvPr>
          <p:cNvSpPr/>
          <p:nvPr/>
        </p:nvSpPr>
        <p:spPr>
          <a:xfrm rot="10800000">
            <a:off x="6590977" y="5898246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8F1663BD-FADD-4AF9-97E4-85F0B3446528}"/>
              </a:ext>
            </a:extLst>
          </p:cNvPr>
          <p:cNvSpPr txBox="1"/>
          <p:nvPr/>
        </p:nvSpPr>
        <p:spPr>
          <a:xfrm>
            <a:off x="6277112" y="577848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626AD36C-5C0E-4E8C-A37D-5F065BC35D17}"/>
              </a:ext>
            </a:extLst>
          </p:cNvPr>
          <p:cNvCxnSpPr/>
          <p:nvPr/>
        </p:nvCxnSpPr>
        <p:spPr>
          <a:xfrm>
            <a:off x="3412090" y="6538566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83F54CEC-E27D-4B3A-8707-420864BD971F}"/>
              </a:ext>
            </a:extLst>
          </p:cNvPr>
          <p:cNvCxnSpPr/>
          <p:nvPr/>
        </p:nvCxnSpPr>
        <p:spPr>
          <a:xfrm>
            <a:off x="5957025" y="6534533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A7160F6F-E17E-4941-A31D-865CC5119E27}"/>
              </a:ext>
            </a:extLst>
          </p:cNvPr>
          <p:cNvCxnSpPr/>
          <p:nvPr/>
        </p:nvCxnSpPr>
        <p:spPr>
          <a:xfrm>
            <a:off x="8540827" y="6534533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88CFD305-01E8-4825-A95B-083BC347C66A}"/>
              </a:ext>
            </a:extLst>
          </p:cNvPr>
          <p:cNvCxnSpPr/>
          <p:nvPr/>
        </p:nvCxnSpPr>
        <p:spPr>
          <a:xfrm>
            <a:off x="11052367" y="6534533"/>
            <a:ext cx="24193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A02C88A-C383-48D6-8C88-89F93F1F4434}"/>
              </a:ext>
            </a:extLst>
          </p:cNvPr>
          <p:cNvSpPr/>
          <p:nvPr/>
        </p:nvSpPr>
        <p:spPr>
          <a:xfrm rot="10800000">
            <a:off x="2564890" y="686510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Isosceles Triangle 372">
            <a:extLst>
              <a:ext uri="{FF2B5EF4-FFF2-40B4-BE49-F238E27FC236}">
                <a16:creationId xmlns:a16="http://schemas.microsoft.com/office/drawing/2014/main" id="{D90A4EDD-DBA1-47BC-A4CE-73C3AB7FA57C}"/>
              </a:ext>
            </a:extLst>
          </p:cNvPr>
          <p:cNvSpPr/>
          <p:nvPr/>
        </p:nvSpPr>
        <p:spPr>
          <a:xfrm rot="10800000">
            <a:off x="205444" y="8712140"/>
            <a:ext cx="105316" cy="9444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Isosceles Triangle 373">
            <a:extLst>
              <a:ext uri="{FF2B5EF4-FFF2-40B4-BE49-F238E27FC236}">
                <a16:creationId xmlns:a16="http://schemas.microsoft.com/office/drawing/2014/main" id="{3955B454-4D69-4BA1-A3FC-C259A7DE1821}"/>
              </a:ext>
            </a:extLst>
          </p:cNvPr>
          <p:cNvSpPr/>
          <p:nvPr/>
        </p:nvSpPr>
        <p:spPr>
          <a:xfrm rot="10800000">
            <a:off x="2579336" y="717776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Isosceles Triangle 374">
            <a:extLst>
              <a:ext uri="{FF2B5EF4-FFF2-40B4-BE49-F238E27FC236}">
                <a16:creationId xmlns:a16="http://schemas.microsoft.com/office/drawing/2014/main" id="{0A9B205F-8B73-429D-86C5-42F65313991E}"/>
              </a:ext>
            </a:extLst>
          </p:cNvPr>
          <p:cNvSpPr/>
          <p:nvPr/>
        </p:nvSpPr>
        <p:spPr>
          <a:xfrm rot="10800000">
            <a:off x="2580851" y="7522485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Isosceles Triangle 376">
            <a:extLst>
              <a:ext uri="{FF2B5EF4-FFF2-40B4-BE49-F238E27FC236}">
                <a16:creationId xmlns:a16="http://schemas.microsoft.com/office/drawing/2014/main" id="{625E9FDA-AA32-4D32-BC37-855B5A0B50C8}"/>
              </a:ext>
            </a:extLst>
          </p:cNvPr>
          <p:cNvSpPr/>
          <p:nvPr/>
        </p:nvSpPr>
        <p:spPr>
          <a:xfrm>
            <a:off x="2576881" y="806167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5C6B4EE5-41E6-4EAB-8204-537B1AEB0949}"/>
              </a:ext>
            </a:extLst>
          </p:cNvPr>
          <p:cNvSpPr/>
          <p:nvPr/>
        </p:nvSpPr>
        <p:spPr>
          <a:xfrm>
            <a:off x="1003213" y="7107464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4690861D-ADB3-45E4-93A5-A1D30D577AAC}"/>
              </a:ext>
            </a:extLst>
          </p:cNvPr>
          <p:cNvSpPr/>
          <p:nvPr/>
        </p:nvSpPr>
        <p:spPr>
          <a:xfrm>
            <a:off x="359418" y="7454802"/>
            <a:ext cx="607455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C192ED00-760D-41FB-9F47-FA123BE632B1}"/>
              </a:ext>
            </a:extLst>
          </p:cNvPr>
          <p:cNvSpPr/>
          <p:nvPr/>
        </p:nvSpPr>
        <p:spPr>
          <a:xfrm>
            <a:off x="1003954" y="7456030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0F14FA69-4473-43A6-AF98-A8A8F46D616E}"/>
              </a:ext>
            </a:extLst>
          </p:cNvPr>
          <p:cNvSpPr/>
          <p:nvPr/>
        </p:nvSpPr>
        <p:spPr>
          <a:xfrm>
            <a:off x="1003476" y="8023535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A92363DB-ADF0-44BC-B4ED-0F056A00FD24}"/>
              </a:ext>
            </a:extLst>
          </p:cNvPr>
          <p:cNvSpPr/>
          <p:nvPr/>
        </p:nvSpPr>
        <p:spPr>
          <a:xfrm>
            <a:off x="359419" y="8022575"/>
            <a:ext cx="594785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Isosceles Triangle 383">
            <a:extLst>
              <a:ext uri="{FF2B5EF4-FFF2-40B4-BE49-F238E27FC236}">
                <a16:creationId xmlns:a16="http://schemas.microsoft.com/office/drawing/2014/main" id="{571F1BF1-692D-45BD-87CA-36B62580954D}"/>
              </a:ext>
            </a:extLst>
          </p:cNvPr>
          <p:cNvSpPr/>
          <p:nvPr/>
        </p:nvSpPr>
        <p:spPr>
          <a:xfrm rot="10800000">
            <a:off x="2564283" y="871711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CB7837E1-A499-4119-8652-F4DD0CE5A578}"/>
              </a:ext>
            </a:extLst>
          </p:cNvPr>
          <p:cNvSpPr/>
          <p:nvPr/>
        </p:nvSpPr>
        <p:spPr>
          <a:xfrm>
            <a:off x="358845" y="8646878"/>
            <a:ext cx="595361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9EE6A831-F19A-4716-8515-529E897F70D7}"/>
              </a:ext>
            </a:extLst>
          </p:cNvPr>
          <p:cNvSpPr/>
          <p:nvPr/>
        </p:nvSpPr>
        <p:spPr>
          <a:xfrm>
            <a:off x="1009721" y="8646878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EC728F-80FC-47A6-8072-ECFA0A867D2D}"/>
              </a:ext>
            </a:extLst>
          </p:cNvPr>
          <p:cNvCxnSpPr>
            <a:cxnSpLocks/>
          </p:cNvCxnSpPr>
          <p:nvPr/>
        </p:nvCxnSpPr>
        <p:spPr>
          <a:xfrm>
            <a:off x="345181" y="7344239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D0BD1DC8-3B8A-4152-94F0-D216D140B13B}"/>
              </a:ext>
            </a:extLst>
          </p:cNvPr>
          <p:cNvSpPr txBox="1"/>
          <p:nvPr/>
        </p:nvSpPr>
        <p:spPr>
          <a:xfrm>
            <a:off x="460467" y="865471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152EFDC3-A0E8-44E9-B461-A2362BAFC0E2}"/>
              </a:ext>
            </a:extLst>
          </p:cNvPr>
          <p:cNvSpPr txBox="1"/>
          <p:nvPr/>
        </p:nvSpPr>
        <p:spPr>
          <a:xfrm>
            <a:off x="1056979" y="8646878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A7F9D3EF-4009-4C7F-815F-B77D5815C464}"/>
              </a:ext>
            </a:extLst>
          </p:cNvPr>
          <p:cNvSpPr txBox="1"/>
          <p:nvPr/>
        </p:nvSpPr>
        <p:spPr>
          <a:xfrm>
            <a:off x="2887785" y="6765375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0F0ABB4B-09F8-41CF-AE34-E614D14AC081}"/>
              </a:ext>
            </a:extLst>
          </p:cNvPr>
          <p:cNvSpPr txBox="1"/>
          <p:nvPr/>
        </p:nvSpPr>
        <p:spPr>
          <a:xfrm>
            <a:off x="3741992" y="7134363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08EBF692-3D2F-4113-94B3-8AE6DD3A9238}"/>
              </a:ext>
            </a:extLst>
          </p:cNvPr>
          <p:cNvSpPr/>
          <p:nvPr/>
        </p:nvSpPr>
        <p:spPr>
          <a:xfrm>
            <a:off x="2881912" y="6634635"/>
            <a:ext cx="2541759" cy="405300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8E823AF6-F154-48E7-9DBE-99A68EABB40F}"/>
              </a:ext>
            </a:extLst>
          </p:cNvPr>
          <p:cNvSpPr/>
          <p:nvPr/>
        </p:nvSpPr>
        <p:spPr>
          <a:xfrm>
            <a:off x="2916352" y="8120791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809E8C91-20E5-4A38-8C80-1D31B8DC29D1}"/>
              </a:ext>
            </a:extLst>
          </p:cNvPr>
          <p:cNvSpPr txBox="1"/>
          <p:nvPr/>
        </p:nvSpPr>
        <p:spPr>
          <a:xfrm>
            <a:off x="3077322" y="712404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AFE89B03-EA46-41D9-B35D-C06644509C9E}"/>
              </a:ext>
            </a:extLst>
          </p:cNvPr>
          <p:cNvSpPr txBox="1"/>
          <p:nvPr/>
        </p:nvSpPr>
        <p:spPr>
          <a:xfrm>
            <a:off x="3730842" y="7469951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4A2D4D71-D547-4643-B77D-814CE518AE2F}"/>
              </a:ext>
            </a:extLst>
          </p:cNvPr>
          <p:cNvSpPr txBox="1"/>
          <p:nvPr/>
        </p:nvSpPr>
        <p:spPr>
          <a:xfrm>
            <a:off x="3062269" y="7477065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DBCEF4B6-E922-4E33-BE03-0C1473F6AE9B}"/>
              </a:ext>
            </a:extLst>
          </p:cNvPr>
          <p:cNvSpPr txBox="1"/>
          <p:nvPr/>
        </p:nvSpPr>
        <p:spPr>
          <a:xfrm>
            <a:off x="3731953" y="8046036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A38879EB-09D9-4C15-B4CD-8655048A8F33}"/>
              </a:ext>
            </a:extLst>
          </p:cNvPr>
          <p:cNvSpPr txBox="1"/>
          <p:nvPr/>
        </p:nvSpPr>
        <p:spPr>
          <a:xfrm>
            <a:off x="3065842" y="803280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F16FDA1B-0C6C-4211-8533-42DB96FE5CBB}"/>
              </a:ext>
            </a:extLst>
          </p:cNvPr>
          <p:cNvSpPr/>
          <p:nvPr/>
        </p:nvSpPr>
        <p:spPr>
          <a:xfrm>
            <a:off x="2922839" y="7206489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B65B9CE4-2336-4A96-8679-3310DADB4926}"/>
              </a:ext>
            </a:extLst>
          </p:cNvPr>
          <p:cNvSpPr/>
          <p:nvPr/>
        </p:nvSpPr>
        <p:spPr>
          <a:xfrm>
            <a:off x="2925489" y="7529370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99137347-4C77-44DE-A5FF-B22DCC09307D}"/>
              </a:ext>
            </a:extLst>
          </p:cNvPr>
          <p:cNvSpPr/>
          <p:nvPr/>
        </p:nvSpPr>
        <p:spPr>
          <a:xfrm>
            <a:off x="2887784" y="8488069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61A0FA2C-2A06-48A0-A96C-D45850C65000}"/>
              </a:ext>
            </a:extLst>
          </p:cNvPr>
          <p:cNvSpPr/>
          <p:nvPr/>
        </p:nvSpPr>
        <p:spPr>
          <a:xfrm>
            <a:off x="3719014" y="8752166"/>
            <a:ext cx="1497485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31554D2D-C8B7-433B-8678-A988A0FDD4B7}"/>
              </a:ext>
            </a:extLst>
          </p:cNvPr>
          <p:cNvSpPr/>
          <p:nvPr/>
        </p:nvSpPr>
        <p:spPr>
          <a:xfrm>
            <a:off x="2956880" y="8502901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63541C6B-5422-4C85-97F1-8358C0A943A8}"/>
              </a:ext>
            </a:extLst>
          </p:cNvPr>
          <p:cNvSpPr/>
          <p:nvPr/>
        </p:nvSpPr>
        <p:spPr>
          <a:xfrm>
            <a:off x="2887784" y="9043106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89B4B3F2-D0F0-4461-B7FA-69C0BCD44D53}"/>
              </a:ext>
            </a:extLst>
          </p:cNvPr>
          <p:cNvSpPr/>
          <p:nvPr/>
        </p:nvSpPr>
        <p:spPr>
          <a:xfrm>
            <a:off x="3119725" y="9307203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09D89515-A69B-413E-916E-5D99F7184410}"/>
              </a:ext>
            </a:extLst>
          </p:cNvPr>
          <p:cNvSpPr/>
          <p:nvPr/>
        </p:nvSpPr>
        <p:spPr>
          <a:xfrm>
            <a:off x="2956264" y="9064104"/>
            <a:ext cx="12266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(SKU)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8A9883AC-99A2-4676-BD38-17F9F2B90898}"/>
              </a:ext>
            </a:extLst>
          </p:cNvPr>
          <p:cNvSpPr txBox="1"/>
          <p:nvPr/>
        </p:nvSpPr>
        <p:spPr>
          <a:xfrm>
            <a:off x="3712569" y="8745920"/>
            <a:ext cx="12413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2BF567A9-487D-40E3-96EB-B4E7EF1B8B88}"/>
              </a:ext>
            </a:extLst>
          </p:cNvPr>
          <p:cNvSpPr txBox="1"/>
          <p:nvPr/>
        </p:nvSpPr>
        <p:spPr>
          <a:xfrm>
            <a:off x="5196437" y="874198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B7CF165-4C8E-4DBF-853D-3FEBCB9FDD47}"/>
              </a:ext>
            </a:extLst>
          </p:cNvPr>
          <p:cNvSpPr txBox="1"/>
          <p:nvPr/>
        </p:nvSpPr>
        <p:spPr>
          <a:xfrm>
            <a:off x="5190863" y="92868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15AD3D60-DD06-4607-8771-8F6FDA9D5F05}"/>
              </a:ext>
            </a:extLst>
          </p:cNvPr>
          <p:cNvSpPr txBox="1"/>
          <p:nvPr/>
        </p:nvSpPr>
        <p:spPr>
          <a:xfrm>
            <a:off x="3110054" y="9308003"/>
            <a:ext cx="366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7E94A47A-1E05-4A4B-8440-53C0A9B8F32B}"/>
              </a:ext>
            </a:extLst>
          </p:cNvPr>
          <p:cNvGrpSpPr/>
          <p:nvPr/>
        </p:nvGrpSpPr>
        <p:grpSpPr>
          <a:xfrm>
            <a:off x="5045180" y="10198228"/>
            <a:ext cx="452811" cy="489410"/>
            <a:chOff x="3663082" y="5130920"/>
            <a:chExt cx="343364" cy="369332"/>
          </a:xfrm>
        </p:grpSpPr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FAF531-E8CD-4234-A36B-D276173DE841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92BF2ADB-DC48-4A29-83B6-0C511753786C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82" name="Isosceles Triangle 581">
            <a:extLst>
              <a:ext uri="{FF2B5EF4-FFF2-40B4-BE49-F238E27FC236}">
                <a16:creationId xmlns:a16="http://schemas.microsoft.com/office/drawing/2014/main" id="{DBA582F7-EAAC-40A8-838A-1A2387448A56}"/>
              </a:ext>
            </a:extLst>
          </p:cNvPr>
          <p:cNvSpPr/>
          <p:nvPr/>
        </p:nvSpPr>
        <p:spPr>
          <a:xfrm rot="10800000">
            <a:off x="5267739" y="686642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Isosceles Triangle 582">
            <a:extLst>
              <a:ext uri="{FF2B5EF4-FFF2-40B4-BE49-F238E27FC236}">
                <a16:creationId xmlns:a16="http://schemas.microsoft.com/office/drawing/2014/main" id="{782B2554-24FE-493E-8BB7-716D0DACB1B2}"/>
              </a:ext>
            </a:extLst>
          </p:cNvPr>
          <p:cNvSpPr/>
          <p:nvPr/>
        </p:nvSpPr>
        <p:spPr>
          <a:xfrm rot="10800000">
            <a:off x="2940096" y="992296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Isosceles Triangle 584">
            <a:extLst>
              <a:ext uri="{FF2B5EF4-FFF2-40B4-BE49-F238E27FC236}">
                <a16:creationId xmlns:a16="http://schemas.microsoft.com/office/drawing/2014/main" id="{B1ABC42D-FCA8-4508-8859-51E85647DDE0}"/>
              </a:ext>
            </a:extLst>
          </p:cNvPr>
          <p:cNvSpPr/>
          <p:nvPr/>
        </p:nvSpPr>
        <p:spPr>
          <a:xfrm rot="10800000">
            <a:off x="5282185" y="717909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Isosceles Triangle 585">
            <a:extLst>
              <a:ext uri="{FF2B5EF4-FFF2-40B4-BE49-F238E27FC236}">
                <a16:creationId xmlns:a16="http://schemas.microsoft.com/office/drawing/2014/main" id="{B3FCCF8A-46B9-44C6-BBE5-92DB253DE7B6}"/>
              </a:ext>
            </a:extLst>
          </p:cNvPr>
          <p:cNvSpPr/>
          <p:nvPr/>
        </p:nvSpPr>
        <p:spPr>
          <a:xfrm rot="10800000">
            <a:off x="5283700" y="7523810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Isosceles Triangle 586">
            <a:extLst>
              <a:ext uri="{FF2B5EF4-FFF2-40B4-BE49-F238E27FC236}">
                <a16:creationId xmlns:a16="http://schemas.microsoft.com/office/drawing/2014/main" id="{CE805521-DD43-4C2F-8F64-E554D081FDBB}"/>
              </a:ext>
            </a:extLst>
          </p:cNvPr>
          <p:cNvSpPr/>
          <p:nvPr/>
        </p:nvSpPr>
        <p:spPr>
          <a:xfrm>
            <a:off x="5279730" y="806299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0C10B20A-AF5C-4C89-95DD-86D3BF5D84A0}"/>
              </a:ext>
            </a:extLst>
          </p:cNvPr>
          <p:cNvSpPr/>
          <p:nvPr/>
        </p:nvSpPr>
        <p:spPr>
          <a:xfrm>
            <a:off x="3706062" y="7108789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A6E5FE74-405B-4555-82C0-36E88D7925E5}"/>
              </a:ext>
            </a:extLst>
          </p:cNvPr>
          <p:cNvSpPr/>
          <p:nvPr/>
        </p:nvSpPr>
        <p:spPr>
          <a:xfrm>
            <a:off x="3043115" y="7456127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74F43922-CD0E-440B-A947-D8FBAFAF1BDA}"/>
              </a:ext>
            </a:extLst>
          </p:cNvPr>
          <p:cNvSpPr/>
          <p:nvPr/>
        </p:nvSpPr>
        <p:spPr>
          <a:xfrm>
            <a:off x="3706803" y="7457355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EEA8C5B-9C02-4D9C-9CF7-253D8B4111BA}"/>
              </a:ext>
            </a:extLst>
          </p:cNvPr>
          <p:cNvSpPr/>
          <p:nvPr/>
        </p:nvSpPr>
        <p:spPr>
          <a:xfrm>
            <a:off x="3706325" y="8024860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F3FCFF44-1945-411F-B83E-9D0F45EEE1EE}"/>
              </a:ext>
            </a:extLst>
          </p:cNvPr>
          <p:cNvSpPr/>
          <p:nvPr/>
        </p:nvSpPr>
        <p:spPr>
          <a:xfrm>
            <a:off x="3030446" y="8023900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Isosceles Triangle 604">
            <a:extLst>
              <a:ext uri="{FF2B5EF4-FFF2-40B4-BE49-F238E27FC236}">
                <a16:creationId xmlns:a16="http://schemas.microsoft.com/office/drawing/2014/main" id="{1F57D194-C55C-4D40-8F36-BC1B4BBD4D2E}"/>
              </a:ext>
            </a:extLst>
          </p:cNvPr>
          <p:cNvSpPr/>
          <p:nvPr/>
        </p:nvSpPr>
        <p:spPr>
          <a:xfrm rot="10800000">
            <a:off x="5267131" y="992793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FBB3FFFA-4EAD-4FC6-B207-FD76BCCD3B30}"/>
              </a:ext>
            </a:extLst>
          </p:cNvPr>
          <p:cNvSpPr/>
          <p:nvPr/>
        </p:nvSpPr>
        <p:spPr>
          <a:xfrm>
            <a:off x="3105142" y="9857698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9105D95B-1AE8-427F-A0FD-B892BF24094D}"/>
              </a:ext>
            </a:extLst>
          </p:cNvPr>
          <p:cNvSpPr/>
          <p:nvPr/>
        </p:nvSpPr>
        <p:spPr>
          <a:xfrm>
            <a:off x="3712569" y="9857698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7BEE352D-1AA4-4318-91ED-25CDA0C97449}"/>
              </a:ext>
            </a:extLst>
          </p:cNvPr>
          <p:cNvCxnSpPr>
            <a:cxnSpLocks/>
          </p:cNvCxnSpPr>
          <p:nvPr/>
        </p:nvCxnSpPr>
        <p:spPr>
          <a:xfrm>
            <a:off x="3048030" y="7345564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TextBox 608">
            <a:extLst>
              <a:ext uri="{FF2B5EF4-FFF2-40B4-BE49-F238E27FC236}">
                <a16:creationId xmlns:a16="http://schemas.microsoft.com/office/drawing/2014/main" id="{3455C518-6C67-421A-A4E1-9102D2BCB3EC}"/>
              </a:ext>
            </a:extLst>
          </p:cNvPr>
          <p:cNvSpPr txBox="1"/>
          <p:nvPr/>
        </p:nvSpPr>
        <p:spPr>
          <a:xfrm>
            <a:off x="3163315" y="986553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A7DC7531-932B-4D68-B29A-4E7D7EDF218F}"/>
              </a:ext>
            </a:extLst>
          </p:cNvPr>
          <p:cNvSpPr txBox="1"/>
          <p:nvPr/>
        </p:nvSpPr>
        <p:spPr>
          <a:xfrm>
            <a:off x="3759827" y="9857698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611" name="Isosceles Triangle 610">
            <a:extLst>
              <a:ext uri="{FF2B5EF4-FFF2-40B4-BE49-F238E27FC236}">
                <a16:creationId xmlns:a16="http://schemas.microsoft.com/office/drawing/2014/main" id="{3AE5733F-9CA2-436E-B671-0CD37465F075}"/>
              </a:ext>
            </a:extLst>
          </p:cNvPr>
          <p:cNvSpPr/>
          <p:nvPr/>
        </p:nvSpPr>
        <p:spPr>
          <a:xfrm rot="10800000">
            <a:off x="2940095" y="939165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Isosceles Triangle 611">
            <a:extLst>
              <a:ext uri="{FF2B5EF4-FFF2-40B4-BE49-F238E27FC236}">
                <a16:creationId xmlns:a16="http://schemas.microsoft.com/office/drawing/2014/main" id="{FD111D36-C40F-4D76-9077-78C9F92950C4}"/>
              </a:ext>
            </a:extLst>
          </p:cNvPr>
          <p:cNvSpPr/>
          <p:nvPr/>
        </p:nvSpPr>
        <p:spPr>
          <a:xfrm rot="10800000">
            <a:off x="2951468" y="8833259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2BCB41EB-2823-44E1-AEAC-96A7AA016C4E}"/>
              </a:ext>
            </a:extLst>
          </p:cNvPr>
          <p:cNvSpPr txBox="1"/>
          <p:nvPr/>
        </p:nvSpPr>
        <p:spPr>
          <a:xfrm>
            <a:off x="5605398" y="6764240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B81A4002-E4DE-4310-8F83-98A9E4E78D47}"/>
              </a:ext>
            </a:extLst>
          </p:cNvPr>
          <p:cNvSpPr txBox="1"/>
          <p:nvPr/>
        </p:nvSpPr>
        <p:spPr>
          <a:xfrm>
            <a:off x="6459605" y="7133228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8A41970A-F9E4-4888-BFF4-40EEDF7292B7}"/>
              </a:ext>
            </a:extLst>
          </p:cNvPr>
          <p:cNvSpPr/>
          <p:nvPr/>
        </p:nvSpPr>
        <p:spPr>
          <a:xfrm>
            <a:off x="5599525" y="6633500"/>
            <a:ext cx="2541759" cy="466124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id="{961549C6-D496-4DC0-8BEE-570FDE72FB80}"/>
              </a:ext>
            </a:extLst>
          </p:cNvPr>
          <p:cNvSpPr/>
          <p:nvPr/>
        </p:nvSpPr>
        <p:spPr>
          <a:xfrm>
            <a:off x="5633965" y="8119656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1BC3776E-958A-40A2-BCDD-FF429022B738}"/>
              </a:ext>
            </a:extLst>
          </p:cNvPr>
          <p:cNvSpPr txBox="1"/>
          <p:nvPr/>
        </p:nvSpPr>
        <p:spPr>
          <a:xfrm>
            <a:off x="5794935" y="7122914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6356EDBA-C141-46D4-9F44-7E29B23EF34A}"/>
              </a:ext>
            </a:extLst>
          </p:cNvPr>
          <p:cNvSpPr txBox="1"/>
          <p:nvPr/>
        </p:nvSpPr>
        <p:spPr>
          <a:xfrm>
            <a:off x="6448455" y="7468816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260E2838-58BC-4261-90A7-6B9540D2BEF6}"/>
              </a:ext>
            </a:extLst>
          </p:cNvPr>
          <p:cNvSpPr txBox="1"/>
          <p:nvPr/>
        </p:nvSpPr>
        <p:spPr>
          <a:xfrm>
            <a:off x="5779882" y="747593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5B89C50E-488C-4955-92BC-C79F696DD8BD}"/>
              </a:ext>
            </a:extLst>
          </p:cNvPr>
          <p:cNvSpPr txBox="1"/>
          <p:nvPr/>
        </p:nvSpPr>
        <p:spPr>
          <a:xfrm>
            <a:off x="6449566" y="8044901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FB515188-3F9D-494E-A4AF-3E8845216C34}"/>
              </a:ext>
            </a:extLst>
          </p:cNvPr>
          <p:cNvSpPr txBox="1"/>
          <p:nvPr/>
        </p:nvSpPr>
        <p:spPr>
          <a:xfrm>
            <a:off x="5783455" y="8031668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A85C1DB9-48DC-450B-999D-C09200DDBFA5}"/>
              </a:ext>
            </a:extLst>
          </p:cNvPr>
          <p:cNvSpPr/>
          <p:nvPr/>
        </p:nvSpPr>
        <p:spPr>
          <a:xfrm>
            <a:off x="5640452" y="7205354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CC8E3771-0D1F-44C0-9810-262BF771462B}"/>
              </a:ext>
            </a:extLst>
          </p:cNvPr>
          <p:cNvSpPr/>
          <p:nvPr/>
        </p:nvSpPr>
        <p:spPr>
          <a:xfrm>
            <a:off x="5643102" y="7528235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96F1449C-87C1-4B0D-AAEF-17D84A0215A6}"/>
              </a:ext>
            </a:extLst>
          </p:cNvPr>
          <p:cNvSpPr/>
          <p:nvPr/>
        </p:nvSpPr>
        <p:spPr>
          <a:xfrm>
            <a:off x="5605397" y="8486934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A803159B-6BC1-4A23-8B30-60DCE23E34D0}"/>
              </a:ext>
            </a:extLst>
          </p:cNvPr>
          <p:cNvSpPr/>
          <p:nvPr/>
        </p:nvSpPr>
        <p:spPr>
          <a:xfrm>
            <a:off x="5837337" y="8751031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A3537BB0-CC03-451D-BE50-499FF4239F21}"/>
              </a:ext>
            </a:extLst>
          </p:cNvPr>
          <p:cNvSpPr/>
          <p:nvPr/>
        </p:nvSpPr>
        <p:spPr>
          <a:xfrm>
            <a:off x="5674493" y="8501766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33338862-6439-4945-A63C-D4D2371CBC49}"/>
              </a:ext>
            </a:extLst>
          </p:cNvPr>
          <p:cNvSpPr/>
          <p:nvPr/>
        </p:nvSpPr>
        <p:spPr>
          <a:xfrm>
            <a:off x="5605397" y="9614458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9C688C1C-BE64-45DF-82B8-189EF60E198A}"/>
              </a:ext>
            </a:extLst>
          </p:cNvPr>
          <p:cNvSpPr/>
          <p:nvPr/>
        </p:nvSpPr>
        <p:spPr>
          <a:xfrm>
            <a:off x="5837338" y="9878555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FAEAB390-A30D-4B52-A7A5-A8B9F72C7A51}"/>
              </a:ext>
            </a:extLst>
          </p:cNvPr>
          <p:cNvSpPr/>
          <p:nvPr/>
        </p:nvSpPr>
        <p:spPr>
          <a:xfrm>
            <a:off x="5673877" y="9635456"/>
            <a:ext cx="12266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(SKU)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79913EAB-08A9-49BE-8143-25E46D39B5DB}"/>
              </a:ext>
            </a:extLst>
          </p:cNvPr>
          <p:cNvSpPr txBox="1"/>
          <p:nvPr/>
        </p:nvSpPr>
        <p:spPr>
          <a:xfrm>
            <a:off x="5838081" y="8744785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 LU5, LD1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6062D4C4-24DF-480C-8E38-740335969247}"/>
              </a:ext>
            </a:extLst>
          </p:cNvPr>
          <p:cNvSpPr txBox="1"/>
          <p:nvPr/>
        </p:nvSpPr>
        <p:spPr>
          <a:xfrm>
            <a:off x="7914050" y="87408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CC8B4337-D11E-45C4-BBFC-D2C6F92A64CB}"/>
              </a:ext>
            </a:extLst>
          </p:cNvPr>
          <p:cNvSpPr txBox="1"/>
          <p:nvPr/>
        </p:nvSpPr>
        <p:spPr>
          <a:xfrm>
            <a:off x="7908476" y="985819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CFFE1CAF-2D35-4F26-B85E-38D1CDB51027}"/>
              </a:ext>
            </a:extLst>
          </p:cNvPr>
          <p:cNvSpPr txBox="1"/>
          <p:nvPr/>
        </p:nvSpPr>
        <p:spPr>
          <a:xfrm>
            <a:off x="5848234" y="9883286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5B215701-2F09-4247-B91E-6B754E961166}"/>
              </a:ext>
            </a:extLst>
          </p:cNvPr>
          <p:cNvGrpSpPr/>
          <p:nvPr/>
        </p:nvGrpSpPr>
        <p:grpSpPr>
          <a:xfrm>
            <a:off x="7762793" y="10769580"/>
            <a:ext cx="452811" cy="489410"/>
            <a:chOff x="3663082" y="5130920"/>
            <a:chExt cx="343364" cy="369332"/>
          </a:xfrm>
        </p:grpSpPr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1C6B1121-58FC-4A7B-B8E1-5125DEF14EB5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8E280FD1-525B-437C-9A3E-4A7A222AF396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637" name="Isosceles Triangle 636">
            <a:extLst>
              <a:ext uri="{FF2B5EF4-FFF2-40B4-BE49-F238E27FC236}">
                <a16:creationId xmlns:a16="http://schemas.microsoft.com/office/drawing/2014/main" id="{BFD1325C-8DF4-4744-90B6-1F82BAB92DC8}"/>
              </a:ext>
            </a:extLst>
          </p:cNvPr>
          <p:cNvSpPr/>
          <p:nvPr/>
        </p:nvSpPr>
        <p:spPr>
          <a:xfrm rot="10800000">
            <a:off x="7985352" y="686529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Isosceles Triangle 637">
            <a:extLst>
              <a:ext uri="{FF2B5EF4-FFF2-40B4-BE49-F238E27FC236}">
                <a16:creationId xmlns:a16="http://schemas.microsoft.com/office/drawing/2014/main" id="{837C563D-3EB7-4360-9BB9-544C14720B4E}"/>
              </a:ext>
            </a:extLst>
          </p:cNvPr>
          <p:cNvSpPr/>
          <p:nvPr/>
        </p:nvSpPr>
        <p:spPr>
          <a:xfrm rot="10800000">
            <a:off x="5657709" y="1049431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Isosceles Triangle 638">
            <a:extLst>
              <a:ext uri="{FF2B5EF4-FFF2-40B4-BE49-F238E27FC236}">
                <a16:creationId xmlns:a16="http://schemas.microsoft.com/office/drawing/2014/main" id="{7F9B5500-2C4C-4A19-9EEF-BB15C14BF418}"/>
              </a:ext>
            </a:extLst>
          </p:cNvPr>
          <p:cNvSpPr/>
          <p:nvPr/>
        </p:nvSpPr>
        <p:spPr>
          <a:xfrm rot="10800000">
            <a:off x="7999798" y="717795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Isosceles Triangle 639">
            <a:extLst>
              <a:ext uri="{FF2B5EF4-FFF2-40B4-BE49-F238E27FC236}">
                <a16:creationId xmlns:a16="http://schemas.microsoft.com/office/drawing/2014/main" id="{76740258-A54E-43EC-A348-11A1757ED272}"/>
              </a:ext>
            </a:extLst>
          </p:cNvPr>
          <p:cNvSpPr/>
          <p:nvPr/>
        </p:nvSpPr>
        <p:spPr>
          <a:xfrm rot="10800000">
            <a:off x="8001313" y="7522675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Isosceles Triangle 640">
            <a:extLst>
              <a:ext uri="{FF2B5EF4-FFF2-40B4-BE49-F238E27FC236}">
                <a16:creationId xmlns:a16="http://schemas.microsoft.com/office/drawing/2014/main" id="{A2F64744-A50E-409D-BED5-826C76D72522}"/>
              </a:ext>
            </a:extLst>
          </p:cNvPr>
          <p:cNvSpPr/>
          <p:nvPr/>
        </p:nvSpPr>
        <p:spPr>
          <a:xfrm>
            <a:off x="7997343" y="806186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C1881B2F-1BA7-4319-9305-0D34FE3369FC}"/>
              </a:ext>
            </a:extLst>
          </p:cNvPr>
          <p:cNvSpPr/>
          <p:nvPr/>
        </p:nvSpPr>
        <p:spPr>
          <a:xfrm>
            <a:off x="6423675" y="7107654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161CC786-D4DB-4703-9D46-3194AB6CFA3D}"/>
              </a:ext>
            </a:extLst>
          </p:cNvPr>
          <p:cNvSpPr/>
          <p:nvPr/>
        </p:nvSpPr>
        <p:spPr>
          <a:xfrm>
            <a:off x="5760728" y="7454992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72F66E00-D025-4D54-A929-EE4DCE056929}"/>
              </a:ext>
            </a:extLst>
          </p:cNvPr>
          <p:cNvSpPr/>
          <p:nvPr/>
        </p:nvSpPr>
        <p:spPr>
          <a:xfrm>
            <a:off x="6424416" y="7456220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1A8A1E06-B9D1-4C14-AC22-2EBA6C366708}"/>
              </a:ext>
            </a:extLst>
          </p:cNvPr>
          <p:cNvSpPr/>
          <p:nvPr/>
        </p:nvSpPr>
        <p:spPr>
          <a:xfrm>
            <a:off x="6423938" y="8023725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FE9ED9FA-3193-41D5-8BC3-6DBCF23FCEDB}"/>
              </a:ext>
            </a:extLst>
          </p:cNvPr>
          <p:cNvSpPr/>
          <p:nvPr/>
        </p:nvSpPr>
        <p:spPr>
          <a:xfrm>
            <a:off x="5748059" y="8022765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Isosceles Triangle 646">
            <a:extLst>
              <a:ext uri="{FF2B5EF4-FFF2-40B4-BE49-F238E27FC236}">
                <a16:creationId xmlns:a16="http://schemas.microsoft.com/office/drawing/2014/main" id="{AB016BDA-02A5-484D-9892-0A8E6395EF00}"/>
              </a:ext>
            </a:extLst>
          </p:cNvPr>
          <p:cNvSpPr/>
          <p:nvPr/>
        </p:nvSpPr>
        <p:spPr>
          <a:xfrm rot="10800000">
            <a:off x="7984744" y="1049928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686F3BCD-61EA-48F8-9FE0-BECBEFFAF708}"/>
              </a:ext>
            </a:extLst>
          </p:cNvPr>
          <p:cNvSpPr/>
          <p:nvPr/>
        </p:nvSpPr>
        <p:spPr>
          <a:xfrm>
            <a:off x="5822755" y="10429050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C32070FC-5C63-4E29-8DB2-115CDD25767B}"/>
              </a:ext>
            </a:extLst>
          </p:cNvPr>
          <p:cNvSpPr/>
          <p:nvPr/>
        </p:nvSpPr>
        <p:spPr>
          <a:xfrm>
            <a:off x="6430182" y="10429050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58342E2B-F28B-4BB0-9B3B-B40BD906BE59}"/>
              </a:ext>
            </a:extLst>
          </p:cNvPr>
          <p:cNvCxnSpPr>
            <a:cxnSpLocks/>
          </p:cNvCxnSpPr>
          <p:nvPr/>
        </p:nvCxnSpPr>
        <p:spPr>
          <a:xfrm>
            <a:off x="5765643" y="7344429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650">
            <a:extLst>
              <a:ext uri="{FF2B5EF4-FFF2-40B4-BE49-F238E27FC236}">
                <a16:creationId xmlns:a16="http://schemas.microsoft.com/office/drawing/2014/main" id="{5B890489-059C-4CB4-888C-90A1E7815539}"/>
              </a:ext>
            </a:extLst>
          </p:cNvPr>
          <p:cNvSpPr txBox="1"/>
          <p:nvPr/>
        </p:nvSpPr>
        <p:spPr>
          <a:xfrm>
            <a:off x="5880928" y="1043689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id="{85E76E1B-F7C7-411A-B477-77C24CAB6B5A}"/>
              </a:ext>
            </a:extLst>
          </p:cNvPr>
          <p:cNvSpPr txBox="1"/>
          <p:nvPr/>
        </p:nvSpPr>
        <p:spPr>
          <a:xfrm>
            <a:off x="6477440" y="10429050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653" name="Isosceles Triangle 652">
            <a:extLst>
              <a:ext uri="{FF2B5EF4-FFF2-40B4-BE49-F238E27FC236}">
                <a16:creationId xmlns:a16="http://schemas.microsoft.com/office/drawing/2014/main" id="{C65C8494-BA74-41C0-8F81-7E37FB309786}"/>
              </a:ext>
            </a:extLst>
          </p:cNvPr>
          <p:cNvSpPr/>
          <p:nvPr/>
        </p:nvSpPr>
        <p:spPr>
          <a:xfrm rot="10800000">
            <a:off x="5657708" y="996300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Isosceles Triangle 653">
            <a:extLst>
              <a:ext uri="{FF2B5EF4-FFF2-40B4-BE49-F238E27FC236}">
                <a16:creationId xmlns:a16="http://schemas.microsoft.com/office/drawing/2014/main" id="{B283CCC2-ECD7-4777-B62E-7F07BAC83708}"/>
              </a:ext>
            </a:extLst>
          </p:cNvPr>
          <p:cNvSpPr/>
          <p:nvPr/>
        </p:nvSpPr>
        <p:spPr>
          <a:xfrm rot="10800000">
            <a:off x="5669081" y="883212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D6EB0682-0E84-4EF3-B235-E8047682303A}"/>
              </a:ext>
            </a:extLst>
          </p:cNvPr>
          <p:cNvSpPr txBox="1"/>
          <p:nvPr/>
        </p:nvSpPr>
        <p:spPr>
          <a:xfrm>
            <a:off x="8302132" y="6759892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C019D3BC-1D09-42FE-A1BE-005A9B406B9C}"/>
              </a:ext>
            </a:extLst>
          </p:cNvPr>
          <p:cNvSpPr txBox="1"/>
          <p:nvPr/>
        </p:nvSpPr>
        <p:spPr>
          <a:xfrm>
            <a:off x="9156339" y="7128880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91245B77-BF96-41C5-B408-8FF94EA51151}"/>
              </a:ext>
            </a:extLst>
          </p:cNvPr>
          <p:cNvSpPr/>
          <p:nvPr/>
        </p:nvSpPr>
        <p:spPr>
          <a:xfrm>
            <a:off x="8296259" y="6629152"/>
            <a:ext cx="2541759" cy="556019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58" name="Oval 657">
            <a:extLst>
              <a:ext uri="{FF2B5EF4-FFF2-40B4-BE49-F238E27FC236}">
                <a16:creationId xmlns:a16="http://schemas.microsoft.com/office/drawing/2014/main" id="{9CB9B63E-9F68-454C-9C9F-FB34D0B08ED4}"/>
              </a:ext>
            </a:extLst>
          </p:cNvPr>
          <p:cNvSpPr/>
          <p:nvPr/>
        </p:nvSpPr>
        <p:spPr>
          <a:xfrm>
            <a:off x="8330699" y="8115308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A7E4375B-F7F9-4B01-B42D-E0C9E3084170}"/>
              </a:ext>
            </a:extLst>
          </p:cNvPr>
          <p:cNvSpPr txBox="1"/>
          <p:nvPr/>
        </p:nvSpPr>
        <p:spPr>
          <a:xfrm>
            <a:off x="8491669" y="7118566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87EDAD2F-1533-4BEA-8E21-8BFE5BE8223C}"/>
              </a:ext>
            </a:extLst>
          </p:cNvPr>
          <p:cNvSpPr txBox="1"/>
          <p:nvPr/>
        </p:nvSpPr>
        <p:spPr>
          <a:xfrm>
            <a:off x="9145189" y="7464468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2AAF05DE-F47E-4F06-AB3D-B3981C83D9B5}"/>
              </a:ext>
            </a:extLst>
          </p:cNvPr>
          <p:cNvSpPr txBox="1"/>
          <p:nvPr/>
        </p:nvSpPr>
        <p:spPr>
          <a:xfrm>
            <a:off x="8476616" y="747158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B9496FC9-F8E6-494E-B706-033D3FFDABBF}"/>
              </a:ext>
            </a:extLst>
          </p:cNvPr>
          <p:cNvSpPr txBox="1"/>
          <p:nvPr/>
        </p:nvSpPr>
        <p:spPr>
          <a:xfrm>
            <a:off x="9146300" y="8040553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663" name="TextBox 662">
            <a:extLst>
              <a:ext uri="{FF2B5EF4-FFF2-40B4-BE49-F238E27FC236}">
                <a16:creationId xmlns:a16="http://schemas.microsoft.com/office/drawing/2014/main" id="{A7E487A3-9FB0-4E16-9432-0A43FAFF7B22}"/>
              </a:ext>
            </a:extLst>
          </p:cNvPr>
          <p:cNvSpPr txBox="1"/>
          <p:nvPr/>
        </p:nvSpPr>
        <p:spPr>
          <a:xfrm>
            <a:off x="8480189" y="8027320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53294F7B-84BE-4162-AF77-313F4D702402}"/>
              </a:ext>
            </a:extLst>
          </p:cNvPr>
          <p:cNvSpPr/>
          <p:nvPr/>
        </p:nvSpPr>
        <p:spPr>
          <a:xfrm>
            <a:off x="8337186" y="7201006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83A407F3-63FE-49D1-B4B5-13C690021750}"/>
              </a:ext>
            </a:extLst>
          </p:cNvPr>
          <p:cNvSpPr/>
          <p:nvPr/>
        </p:nvSpPr>
        <p:spPr>
          <a:xfrm>
            <a:off x="8339836" y="7523887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E7053C34-2986-4C77-BF38-499940F72996}"/>
              </a:ext>
            </a:extLst>
          </p:cNvPr>
          <p:cNvSpPr/>
          <p:nvPr/>
        </p:nvSpPr>
        <p:spPr>
          <a:xfrm>
            <a:off x="8302131" y="8482586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A2CB6660-8E0B-44EA-98DF-02607810C780}"/>
              </a:ext>
            </a:extLst>
          </p:cNvPr>
          <p:cNvSpPr/>
          <p:nvPr/>
        </p:nvSpPr>
        <p:spPr>
          <a:xfrm>
            <a:off x="8534071" y="8746683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889A5F6E-2539-4605-90C6-58CDFCAA6700}"/>
              </a:ext>
            </a:extLst>
          </p:cNvPr>
          <p:cNvSpPr/>
          <p:nvPr/>
        </p:nvSpPr>
        <p:spPr>
          <a:xfrm>
            <a:off x="8371227" y="8497418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246523E4-E5B4-47F6-8E04-93EBE60BA2EF}"/>
              </a:ext>
            </a:extLst>
          </p:cNvPr>
          <p:cNvSpPr txBox="1"/>
          <p:nvPr/>
        </p:nvSpPr>
        <p:spPr>
          <a:xfrm>
            <a:off x="8534815" y="8740437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4EDC00A7-541E-4F2E-976D-B3A8E14DE000}"/>
              </a:ext>
            </a:extLst>
          </p:cNvPr>
          <p:cNvSpPr txBox="1"/>
          <p:nvPr/>
        </p:nvSpPr>
        <p:spPr>
          <a:xfrm>
            <a:off x="10610784" y="87365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679" name="Isosceles Triangle 678">
            <a:extLst>
              <a:ext uri="{FF2B5EF4-FFF2-40B4-BE49-F238E27FC236}">
                <a16:creationId xmlns:a16="http://schemas.microsoft.com/office/drawing/2014/main" id="{F308806A-C127-4C8E-B2DE-BD21B0E3BEF9}"/>
              </a:ext>
            </a:extLst>
          </p:cNvPr>
          <p:cNvSpPr/>
          <p:nvPr/>
        </p:nvSpPr>
        <p:spPr>
          <a:xfrm rot="10800000">
            <a:off x="10682086" y="686094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Isosceles Triangle 680">
            <a:extLst>
              <a:ext uri="{FF2B5EF4-FFF2-40B4-BE49-F238E27FC236}">
                <a16:creationId xmlns:a16="http://schemas.microsoft.com/office/drawing/2014/main" id="{C22816B1-222B-49D9-87FA-C265263E3C5B}"/>
              </a:ext>
            </a:extLst>
          </p:cNvPr>
          <p:cNvSpPr/>
          <p:nvPr/>
        </p:nvSpPr>
        <p:spPr>
          <a:xfrm rot="10800000">
            <a:off x="10696532" y="717360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Isosceles Triangle 681">
            <a:extLst>
              <a:ext uri="{FF2B5EF4-FFF2-40B4-BE49-F238E27FC236}">
                <a16:creationId xmlns:a16="http://schemas.microsoft.com/office/drawing/2014/main" id="{8EE07AED-D455-43B7-A670-492079B379C4}"/>
              </a:ext>
            </a:extLst>
          </p:cNvPr>
          <p:cNvSpPr/>
          <p:nvPr/>
        </p:nvSpPr>
        <p:spPr>
          <a:xfrm rot="10800000">
            <a:off x="10698047" y="7518327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Isosceles Triangle 682">
            <a:extLst>
              <a:ext uri="{FF2B5EF4-FFF2-40B4-BE49-F238E27FC236}">
                <a16:creationId xmlns:a16="http://schemas.microsoft.com/office/drawing/2014/main" id="{7AA6CEB9-3D30-4959-85DD-B2977F805502}"/>
              </a:ext>
            </a:extLst>
          </p:cNvPr>
          <p:cNvSpPr/>
          <p:nvPr/>
        </p:nvSpPr>
        <p:spPr>
          <a:xfrm>
            <a:off x="10694077" y="8057513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CAB3EE24-82F7-4A72-8A8D-B035CA87A7B0}"/>
              </a:ext>
            </a:extLst>
          </p:cNvPr>
          <p:cNvSpPr/>
          <p:nvPr/>
        </p:nvSpPr>
        <p:spPr>
          <a:xfrm>
            <a:off x="9120409" y="7103306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EA9C10C9-7D84-43A3-829A-D0D1D508B4C8}"/>
              </a:ext>
            </a:extLst>
          </p:cNvPr>
          <p:cNvSpPr/>
          <p:nvPr/>
        </p:nvSpPr>
        <p:spPr>
          <a:xfrm>
            <a:off x="8457462" y="7450644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80B6F1F4-E0FE-4D05-9E8A-2A3DA81C9567}"/>
              </a:ext>
            </a:extLst>
          </p:cNvPr>
          <p:cNvSpPr/>
          <p:nvPr/>
        </p:nvSpPr>
        <p:spPr>
          <a:xfrm>
            <a:off x="9121150" y="7451872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8103A08D-1D72-48D5-BAAD-2D9C5DB900AC}"/>
              </a:ext>
            </a:extLst>
          </p:cNvPr>
          <p:cNvSpPr/>
          <p:nvPr/>
        </p:nvSpPr>
        <p:spPr>
          <a:xfrm>
            <a:off x="9120672" y="8019377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86C0BCE5-27BC-4AE0-A0B3-D684D6CBBB59}"/>
              </a:ext>
            </a:extLst>
          </p:cNvPr>
          <p:cNvSpPr/>
          <p:nvPr/>
        </p:nvSpPr>
        <p:spPr>
          <a:xfrm>
            <a:off x="8444793" y="8018417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DFDBA623-7B3B-4C81-9032-5FCD629CA365}"/>
              </a:ext>
            </a:extLst>
          </p:cNvPr>
          <p:cNvCxnSpPr>
            <a:cxnSpLocks/>
          </p:cNvCxnSpPr>
          <p:nvPr/>
        </p:nvCxnSpPr>
        <p:spPr>
          <a:xfrm>
            <a:off x="8462377" y="7340081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Isosceles Triangle 695">
            <a:extLst>
              <a:ext uri="{FF2B5EF4-FFF2-40B4-BE49-F238E27FC236}">
                <a16:creationId xmlns:a16="http://schemas.microsoft.com/office/drawing/2014/main" id="{8A7C57EA-C04C-4CF9-ADCA-9DC7E09ECB36}"/>
              </a:ext>
            </a:extLst>
          </p:cNvPr>
          <p:cNvSpPr/>
          <p:nvPr/>
        </p:nvSpPr>
        <p:spPr>
          <a:xfrm rot="10800000">
            <a:off x="8365815" y="8827776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TextBox 696">
            <a:extLst>
              <a:ext uri="{FF2B5EF4-FFF2-40B4-BE49-F238E27FC236}">
                <a16:creationId xmlns:a16="http://schemas.microsoft.com/office/drawing/2014/main" id="{B0CBCBD0-D08C-44E5-964D-21AAEBF801C7}"/>
              </a:ext>
            </a:extLst>
          </p:cNvPr>
          <p:cNvSpPr txBox="1"/>
          <p:nvPr/>
        </p:nvSpPr>
        <p:spPr>
          <a:xfrm>
            <a:off x="10999845" y="6761219"/>
            <a:ext cx="2535144" cy="24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  <a:r>
              <a:rPr lang="en-US" sz="1000" b="1" dirty="0"/>
              <a:t>LUMENS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4DCB097A-46AA-4692-B145-B0B5FBA8A977}"/>
              </a:ext>
            </a:extLst>
          </p:cNvPr>
          <p:cNvSpPr txBox="1"/>
          <p:nvPr/>
        </p:nvSpPr>
        <p:spPr>
          <a:xfrm>
            <a:off x="11854052" y="7130207"/>
            <a:ext cx="1460500" cy="17851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Custom Dimming</a:t>
            </a:r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4C3AA25A-01A7-4A3B-B6D8-2381133410AB}"/>
              </a:ext>
            </a:extLst>
          </p:cNvPr>
          <p:cNvSpPr/>
          <p:nvPr/>
        </p:nvSpPr>
        <p:spPr>
          <a:xfrm>
            <a:off x="10993972" y="6630479"/>
            <a:ext cx="2541759" cy="405300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0" name="Oval 699">
            <a:extLst>
              <a:ext uri="{FF2B5EF4-FFF2-40B4-BE49-F238E27FC236}">
                <a16:creationId xmlns:a16="http://schemas.microsoft.com/office/drawing/2014/main" id="{C9FFDF06-0298-4BF6-9DA2-13EB7D32D92D}"/>
              </a:ext>
            </a:extLst>
          </p:cNvPr>
          <p:cNvSpPr/>
          <p:nvPr/>
        </p:nvSpPr>
        <p:spPr>
          <a:xfrm>
            <a:off x="11028412" y="8116635"/>
            <a:ext cx="72352" cy="727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1" name="TextBox 700">
            <a:extLst>
              <a:ext uri="{FF2B5EF4-FFF2-40B4-BE49-F238E27FC236}">
                <a16:creationId xmlns:a16="http://schemas.microsoft.com/office/drawing/2014/main" id="{2EF8928F-1618-4200-A10B-6F145223E44F}"/>
              </a:ext>
            </a:extLst>
          </p:cNvPr>
          <p:cNvSpPr txBox="1"/>
          <p:nvPr/>
        </p:nvSpPr>
        <p:spPr>
          <a:xfrm>
            <a:off x="11189382" y="7119893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_ DL</a:t>
            </a:r>
          </a:p>
        </p:txBody>
      </p:sp>
      <p:sp>
        <p:nvSpPr>
          <p:cNvPr id="702" name="TextBox 701">
            <a:extLst>
              <a:ext uri="{FF2B5EF4-FFF2-40B4-BE49-F238E27FC236}">
                <a16:creationId xmlns:a16="http://schemas.microsoft.com/office/drawing/2014/main" id="{162947BD-E7BB-44DA-84DB-2985635C92FF}"/>
              </a:ext>
            </a:extLst>
          </p:cNvPr>
          <p:cNvSpPr txBox="1"/>
          <p:nvPr/>
        </p:nvSpPr>
        <p:spPr>
          <a:xfrm>
            <a:off x="11842902" y="7465795"/>
            <a:ext cx="1591786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Hi-</a:t>
            </a:r>
            <a:r>
              <a:rPr lang="en-US" sz="800" dirty="0" err="1"/>
              <a:t>Lume</a:t>
            </a:r>
            <a:r>
              <a:rPr lang="en-US" sz="800" dirty="0"/>
              <a:t> </a:t>
            </a:r>
            <a:r>
              <a:rPr lang="en-US" sz="800" dirty="0" err="1"/>
              <a:t>EcoSystem</a:t>
            </a:r>
            <a:r>
              <a:rPr lang="en-US" sz="800" dirty="0"/>
              <a:t> (LDE1) - 1% Dimming (Not available with 500L)</a:t>
            </a:r>
          </a:p>
        </p:txBody>
      </p:sp>
      <p:sp>
        <p:nvSpPr>
          <p:cNvPr id="703" name="TextBox 702">
            <a:extLst>
              <a:ext uri="{FF2B5EF4-FFF2-40B4-BE49-F238E27FC236}">
                <a16:creationId xmlns:a16="http://schemas.microsoft.com/office/drawing/2014/main" id="{CBD0AA4B-39D2-4D7F-B6CB-8A6606B59B4E}"/>
              </a:ext>
            </a:extLst>
          </p:cNvPr>
          <p:cNvSpPr txBox="1"/>
          <p:nvPr/>
        </p:nvSpPr>
        <p:spPr>
          <a:xfrm>
            <a:off x="11174329" y="747290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700L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218F16D7-EA02-43F2-8F2E-FFB1F5ED92EF}"/>
              </a:ext>
            </a:extLst>
          </p:cNvPr>
          <p:cNvSpPr txBox="1"/>
          <p:nvPr/>
        </p:nvSpPr>
        <p:spPr>
          <a:xfrm>
            <a:off x="11844013" y="8041880"/>
            <a:ext cx="1660355" cy="440470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800" dirty="0"/>
              <a:t>Lutron 5-Series </a:t>
            </a:r>
            <a:r>
              <a:rPr lang="en-US" sz="800" dirty="0" err="1"/>
              <a:t>EcoSystem</a:t>
            </a:r>
            <a:r>
              <a:rPr lang="en-US" sz="800" dirty="0"/>
              <a:t> (LDE5) - 5% Dimming  (Not available with 500L)</a:t>
            </a:r>
          </a:p>
        </p:txBody>
      </p:sp>
      <p:sp>
        <p:nvSpPr>
          <p:cNvPr id="705" name="TextBox 704">
            <a:extLst>
              <a:ext uri="{FF2B5EF4-FFF2-40B4-BE49-F238E27FC236}">
                <a16:creationId xmlns:a16="http://schemas.microsoft.com/office/drawing/2014/main" id="{3D722AB9-3A70-46EF-9C30-7A05AD978030}"/>
              </a:ext>
            </a:extLst>
          </p:cNvPr>
          <p:cNvSpPr txBox="1"/>
          <p:nvPr/>
        </p:nvSpPr>
        <p:spPr>
          <a:xfrm>
            <a:off x="11177902" y="8028647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/>
              <a:t>800L</a:t>
            </a: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2073CAE0-994C-4970-8BE4-85BE967C55A5}"/>
              </a:ext>
            </a:extLst>
          </p:cNvPr>
          <p:cNvSpPr/>
          <p:nvPr/>
        </p:nvSpPr>
        <p:spPr>
          <a:xfrm>
            <a:off x="11034899" y="7202333"/>
            <a:ext cx="60292" cy="60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id="{05A480FC-4898-4C7F-92FD-FBFE714FC819}"/>
              </a:ext>
            </a:extLst>
          </p:cNvPr>
          <p:cNvSpPr/>
          <p:nvPr/>
        </p:nvSpPr>
        <p:spPr>
          <a:xfrm>
            <a:off x="11037549" y="7525214"/>
            <a:ext cx="60292" cy="6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DD2AE545-26CA-4EFE-9646-7F1679D3AC27}"/>
              </a:ext>
            </a:extLst>
          </p:cNvPr>
          <p:cNvGrpSpPr/>
          <p:nvPr/>
        </p:nvGrpSpPr>
        <p:grpSpPr>
          <a:xfrm>
            <a:off x="13157240" y="10194072"/>
            <a:ext cx="452811" cy="489410"/>
            <a:chOff x="3663082" y="5130920"/>
            <a:chExt cx="343364" cy="369332"/>
          </a:xfrm>
        </p:grpSpPr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7D70BABC-1EF1-4E94-9ABA-32AE6FB5CB4A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TextBox 719">
              <a:extLst>
                <a:ext uri="{FF2B5EF4-FFF2-40B4-BE49-F238E27FC236}">
                  <a16:creationId xmlns:a16="http://schemas.microsoft.com/office/drawing/2014/main" id="{90B9F4D1-4FF5-488F-90C4-61ED61FE29A5}"/>
                </a:ext>
              </a:extLst>
            </p:cNvPr>
            <p:cNvSpPr txBox="1"/>
            <p:nvPr/>
          </p:nvSpPr>
          <p:spPr>
            <a:xfrm>
              <a:off x="3663082" y="51309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721" name="Isosceles Triangle 720">
            <a:extLst>
              <a:ext uri="{FF2B5EF4-FFF2-40B4-BE49-F238E27FC236}">
                <a16:creationId xmlns:a16="http://schemas.microsoft.com/office/drawing/2014/main" id="{ACB08B04-0ADE-45ED-B818-8946293FDBED}"/>
              </a:ext>
            </a:extLst>
          </p:cNvPr>
          <p:cNvSpPr/>
          <p:nvPr/>
        </p:nvSpPr>
        <p:spPr>
          <a:xfrm rot="10800000">
            <a:off x="13379799" y="686227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Isosceles Triangle 721">
            <a:extLst>
              <a:ext uri="{FF2B5EF4-FFF2-40B4-BE49-F238E27FC236}">
                <a16:creationId xmlns:a16="http://schemas.microsoft.com/office/drawing/2014/main" id="{1F6E2DC9-2289-4845-9F3D-D627BB4C741B}"/>
              </a:ext>
            </a:extLst>
          </p:cNvPr>
          <p:cNvSpPr/>
          <p:nvPr/>
        </p:nvSpPr>
        <p:spPr>
          <a:xfrm rot="10800000">
            <a:off x="11052156" y="9918804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Isosceles Triangle 722">
            <a:extLst>
              <a:ext uri="{FF2B5EF4-FFF2-40B4-BE49-F238E27FC236}">
                <a16:creationId xmlns:a16="http://schemas.microsoft.com/office/drawing/2014/main" id="{C766B2AA-631A-499C-9FF5-ECDFC30486B7}"/>
              </a:ext>
            </a:extLst>
          </p:cNvPr>
          <p:cNvSpPr/>
          <p:nvPr/>
        </p:nvSpPr>
        <p:spPr>
          <a:xfrm rot="10800000">
            <a:off x="13394245" y="717493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Isosceles Triangle 723">
            <a:extLst>
              <a:ext uri="{FF2B5EF4-FFF2-40B4-BE49-F238E27FC236}">
                <a16:creationId xmlns:a16="http://schemas.microsoft.com/office/drawing/2014/main" id="{85DB1F5D-4E37-4350-835D-82EDFA96B9E6}"/>
              </a:ext>
            </a:extLst>
          </p:cNvPr>
          <p:cNvSpPr/>
          <p:nvPr/>
        </p:nvSpPr>
        <p:spPr>
          <a:xfrm rot="10800000">
            <a:off x="13395760" y="7519654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id="{DD612AF9-DCB5-413E-9C26-3CDD65B4DB89}"/>
              </a:ext>
            </a:extLst>
          </p:cNvPr>
          <p:cNvSpPr/>
          <p:nvPr/>
        </p:nvSpPr>
        <p:spPr>
          <a:xfrm>
            <a:off x="11818122" y="7104633"/>
            <a:ext cx="1716867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id="{29338862-3229-4706-8E31-7320003EDF4C}"/>
              </a:ext>
            </a:extLst>
          </p:cNvPr>
          <p:cNvSpPr/>
          <p:nvPr/>
        </p:nvSpPr>
        <p:spPr>
          <a:xfrm>
            <a:off x="11155175" y="7451971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>
            <a:extLst>
              <a:ext uri="{FF2B5EF4-FFF2-40B4-BE49-F238E27FC236}">
                <a16:creationId xmlns:a16="http://schemas.microsoft.com/office/drawing/2014/main" id="{78DB7D4E-6900-49B9-8BBC-12F96E83647E}"/>
              </a:ext>
            </a:extLst>
          </p:cNvPr>
          <p:cNvSpPr/>
          <p:nvPr/>
        </p:nvSpPr>
        <p:spPr>
          <a:xfrm>
            <a:off x="11818863" y="7453199"/>
            <a:ext cx="1716867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>
            <a:extLst>
              <a:ext uri="{FF2B5EF4-FFF2-40B4-BE49-F238E27FC236}">
                <a16:creationId xmlns:a16="http://schemas.microsoft.com/office/drawing/2014/main" id="{24E9459D-3A23-4EB4-BD8B-8C6A4BCE2B0B}"/>
              </a:ext>
            </a:extLst>
          </p:cNvPr>
          <p:cNvSpPr/>
          <p:nvPr/>
        </p:nvSpPr>
        <p:spPr>
          <a:xfrm>
            <a:off x="11818385" y="8020704"/>
            <a:ext cx="1716603" cy="463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5374E697-99E6-4B60-AD3B-8EAA3F544E46}"/>
              </a:ext>
            </a:extLst>
          </p:cNvPr>
          <p:cNvSpPr/>
          <p:nvPr/>
        </p:nvSpPr>
        <p:spPr>
          <a:xfrm>
            <a:off x="11142506" y="8019744"/>
            <a:ext cx="62660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Isosceles Triangle 730">
            <a:extLst>
              <a:ext uri="{FF2B5EF4-FFF2-40B4-BE49-F238E27FC236}">
                <a16:creationId xmlns:a16="http://schemas.microsoft.com/office/drawing/2014/main" id="{911E7F9D-72EF-473D-8103-C3DFC3DE536C}"/>
              </a:ext>
            </a:extLst>
          </p:cNvPr>
          <p:cNvSpPr/>
          <p:nvPr/>
        </p:nvSpPr>
        <p:spPr>
          <a:xfrm rot="10800000">
            <a:off x="13379191" y="992377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>
            <a:extLst>
              <a:ext uri="{FF2B5EF4-FFF2-40B4-BE49-F238E27FC236}">
                <a16:creationId xmlns:a16="http://schemas.microsoft.com/office/drawing/2014/main" id="{CB719644-F3A3-4029-AE0C-15E87E40B94F}"/>
              </a:ext>
            </a:extLst>
          </p:cNvPr>
          <p:cNvSpPr/>
          <p:nvPr/>
        </p:nvSpPr>
        <p:spPr>
          <a:xfrm>
            <a:off x="11217202" y="9853542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id="{56F62786-E441-443C-BB87-0E2D602EC6C0}"/>
              </a:ext>
            </a:extLst>
          </p:cNvPr>
          <p:cNvSpPr/>
          <p:nvPr/>
        </p:nvSpPr>
        <p:spPr>
          <a:xfrm>
            <a:off x="11824629" y="9853542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id="{2504E3AA-84E3-47F0-9B60-370F144B5BCD}"/>
              </a:ext>
            </a:extLst>
          </p:cNvPr>
          <p:cNvCxnSpPr>
            <a:cxnSpLocks/>
          </p:cNvCxnSpPr>
          <p:nvPr/>
        </p:nvCxnSpPr>
        <p:spPr>
          <a:xfrm>
            <a:off x="11160090" y="7341408"/>
            <a:ext cx="628740" cy="10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5" name="TextBox 734">
            <a:extLst>
              <a:ext uri="{FF2B5EF4-FFF2-40B4-BE49-F238E27FC236}">
                <a16:creationId xmlns:a16="http://schemas.microsoft.com/office/drawing/2014/main" id="{C459CB7B-56AD-47C0-9104-70CF5B66C45E}"/>
              </a:ext>
            </a:extLst>
          </p:cNvPr>
          <p:cNvSpPr txBox="1"/>
          <p:nvPr/>
        </p:nvSpPr>
        <p:spPr>
          <a:xfrm>
            <a:off x="11275375" y="9861382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54A7AC91-7DE6-439E-B36D-0AD42C93AE4C}"/>
              </a:ext>
            </a:extLst>
          </p:cNvPr>
          <p:cNvSpPr txBox="1"/>
          <p:nvPr/>
        </p:nvSpPr>
        <p:spPr>
          <a:xfrm>
            <a:off x="11871887" y="9853542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6C88FD9C-4204-4B1E-B4D3-3A18E6AF5BE6}"/>
              </a:ext>
            </a:extLst>
          </p:cNvPr>
          <p:cNvSpPr/>
          <p:nvPr/>
        </p:nvSpPr>
        <p:spPr>
          <a:xfrm>
            <a:off x="5605571" y="9052708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id="{FE9B47D2-C3D5-43D6-988C-3D22CD8E444D}"/>
              </a:ext>
            </a:extLst>
          </p:cNvPr>
          <p:cNvSpPr/>
          <p:nvPr/>
        </p:nvSpPr>
        <p:spPr>
          <a:xfrm>
            <a:off x="5837511" y="9316805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FC553969-ED1A-4955-8BEC-38E8AB11A563}"/>
              </a:ext>
            </a:extLst>
          </p:cNvPr>
          <p:cNvSpPr/>
          <p:nvPr/>
        </p:nvSpPr>
        <p:spPr>
          <a:xfrm>
            <a:off x="5674667" y="9067540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1B73D09B-C4F2-4C57-8757-8C314F09379C}"/>
              </a:ext>
            </a:extLst>
          </p:cNvPr>
          <p:cNvSpPr txBox="1"/>
          <p:nvPr/>
        </p:nvSpPr>
        <p:spPr>
          <a:xfrm>
            <a:off x="5838255" y="9310559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(LD1,ET2)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5EA32954-F8E9-4972-9043-511511EC10C8}"/>
              </a:ext>
            </a:extLst>
          </p:cNvPr>
          <p:cNvSpPr txBox="1"/>
          <p:nvPr/>
        </p:nvSpPr>
        <p:spPr>
          <a:xfrm>
            <a:off x="7914224" y="930662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44" name="Isosceles Triangle 743">
            <a:extLst>
              <a:ext uri="{FF2B5EF4-FFF2-40B4-BE49-F238E27FC236}">
                <a16:creationId xmlns:a16="http://schemas.microsoft.com/office/drawing/2014/main" id="{14041188-1E74-4839-A8E6-11C67E9F2806}"/>
              </a:ext>
            </a:extLst>
          </p:cNvPr>
          <p:cNvSpPr/>
          <p:nvPr/>
        </p:nvSpPr>
        <p:spPr>
          <a:xfrm rot="10800000">
            <a:off x="5669255" y="9397898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id="{4F2BB9E9-9F96-4B09-AA41-425B39C0347E}"/>
              </a:ext>
            </a:extLst>
          </p:cNvPr>
          <p:cNvSpPr/>
          <p:nvPr/>
        </p:nvSpPr>
        <p:spPr>
          <a:xfrm>
            <a:off x="8301957" y="9608200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6" name="Rectangle 745">
            <a:extLst>
              <a:ext uri="{FF2B5EF4-FFF2-40B4-BE49-F238E27FC236}">
                <a16:creationId xmlns:a16="http://schemas.microsoft.com/office/drawing/2014/main" id="{91F1244D-5E08-4E7C-A0E0-3AFFFEE41EAE}"/>
              </a:ext>
            </a:extLst>
          </p:cNvPr>
          <p:cNvSpPr/>
          <p:nvPr/>
        </p:nvSpPr>
        <p:spPr>
          <a:xfrm>
            <a:off x="8533898" y="9872297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Rectangle 746">
            <a:extLst>
              <a:ext uri="{FF2B5EF4-FFF2-40B4-BE49-F238E27FC236}">
                <a16:creationId xmlns:a16="http://schemas.microsoft.com/office/drawing/2014/main" id="{615D7F7A-BB80-4011-A29B-0527A89D1CAF}"/>
              </a:ext>
            </a:extLst>
          </p:cNvPr>
          <p:cNvSpPr/>
          <p:nvPr/>
        </p:nvSpPr>
        <p:spPr>
          <a:xfrm>
            <a:off x="8370437" y="9629198"/>
            <a:ext cx="12266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(SKU)</a:t>
            </a:r>
          </a:p>
        </p:txBody>
      </p:sp>
      <p:sp>
        <p:nvSpPr>
          <p:cNvPr id="748" name="TextBox 747">
            <a:extLst>
              <a:ext uri="{FF2B5EF4-FFF2-40B4-BE49-F238E27FC236}">
                <a16:creationId xmlns:a16="http://schemas.microsoft.com/office/drawing/2014/main" id="{0632252A-9CB9-4E17-B768-690C522D9CD0}"/>
              </a:ext>
            </a:extLst>
          </p:cNvPr>
          <p:cNvSpPr txBox="1"/>
          <p:nvPr/>
        </p:nvSpPr>
        <p:spPr>
          <a:xfrm>
            <a:off x="10605036" y="985194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9EA780D7-AE88-4389-8813-69719CC74495}"/>
              </a:ext>
            </a:extLst>
          </p:cNvPr>
          <p:cNvSpPr txBox="1"/>
          <p:nvPr/>
        </p:nvSpPr>
        <p:spPr>
          <a:xfrm>
            <a:off x="8544794" y="9877028"/>
            <a:ext cx="365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AES</a:t>
            </a:r>
          </a:p>
        </p:txBody>
      </p:sp>
      <p:sp>
        <p:nvSpPr>
          <p:cNvPr id="750" name="Isosceles Triangle 749">
            <a:extLst>
              <a:ext uri="{FF2B5EF4-FFF2-40B4-BE49-F238E27FC236}">
                <a16:creationId xmlns:a16="http://schemas.microsoft.com/office/drawing/2014/main" id="{CA43946A-773F-4A8A-A11C-A6B3CA028713}"/>
              </a:ext>
            </a:extLst>
          </p:cNvPr>
          <p:cNvSpPr/>
          <p:nvPr/>
        </p:nvSpPr>
        <p:spPr>
          <a:xfrm rot="10800000">
            <a:off x="8354443" y="11001861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Isosceles Triangle 750">
            <a:extLst>
              <a:ext uri="{FF2B5EF4-FFF2-40B4-BE49-F238E27FC236}">
                <a16:creationId xmlns:a16="http://schemas.microsoft.com/office/drawing/2014/main" id="{379A4E20-9CD2-40D4-AF0F-2D01F7D45C76}"/>
              </a:ext>
            </a:extLst>
          </p:cNvPr>
          <p:cNvSpPr/>
          <p:nvPr/>
        </p:nvSpPr>
        <p:spPr>
          <a:xfrm rot="10800000">
            <a:off x="10681478" y="11006832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id="{44C3ACEC-16B4-406D-AAB7-9D90805D60F0}"/>
              </a:ext>
            </a:extLst>
          </p:cNvPr>
          <p:cNvSpPr/>
          <p:nvPr/>
        </p:nvSpPr>
        <p:spPr>
          <a:xfrm>
            <a:off x="8519489" y="10936599"/>
            <a:ext cx="551912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Rectangle 752">
            <a:extLst>
              <a:ext uri="{FF2B5EF4-FFF2-40B4-BE49-F238E27FC236}">
                <a16:creationId xmlns:a16="http://schemas.microsoft.com/office/drawing/2014/main" id="{B6FA990B-A6CA-43B0-B7B4-D47D85610424}"/>
              </a:ext>
            </a:extLst>
          </p:cNvPr>
          <p:cNvSpPr/>
          <p:nvPr/>
        </p:nvSpPr>
        <p:spPr>
          <a:xfrm>
            <a:off x="9126916" y="10936599"/>
            <a:ext cx="1710358" cy="241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05213F32-C504-4448-BADA-023683DFB165}"/>
              </a:ext>
            </a:extLst>
          </p:cNvPr>
          <p:cNvSpPr txBox="1"/>
          <p:nvPr/>
        </p:nvSpPr>
        <p:spPr>
          <a:xfrm>
            <a:off x="8577662" y="10944439"/>
            <a:ext cx="542747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SKU</a:t>
            </a: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4B70C3C7-DA37-4095-9665-C69327346D1C}"/>
              </a:ext>
            </a:extLst>
          </p:cNvPr>
          <p:cNvSpPr txBox="1"/>
          <p:nvPr/>
        </p:nvSpPr>
        <p:spPr>
          <a:xfrm>
            <a:off x="9174174" y="10936599"/>
            <a:ext cx="815251" cy="209288"/>
          </a:xfrm>
          <a:prstGeom prst="rect">
            <a:avLst/>
          </a:prstGeom>
          <a:noFill/>
          <a:ln w="3175">
            <a:noFill/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</p:txBody>
      </p:sp>
      <p:sp>
        <p:nvSpPr>
          <p:cNvPr id="756" name="Isosceles Triangle 755">
            <a:extLst>
              <a:ext uri="{FF2B5EF4-FFF2-40B4-BE49-F238E27FC236}">
                <a16:creationId xmlns:a16="http://schemas.microsoft.com/office/drawing/2014/main" id="{1C49E436-231E-4E64-9558-090A3A6A6309}"/>
              </a:ext>
            </a:extLst>
          </p:cNvPr>
          <p:cNvSpPr/>
          <p:nvPr/>
        </p:nvSpPr>
        <p:spPr>
          <a:xfrm rot="10800000">
            <a:off x="8354268" y="9956745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>
            <a:extLst>
              <a:ext uri="{FF2B5EF4-FFF2-40B4-BE49-F238E27FC236}">
                <a16:creationId xmlns:a16="http://schemas.microsoft.com/office/drawing/2014/main" id="{599BD195-1286-403D-923A-DA3EEBD1AEF1}"/>
              </a:ext>
            </a:extLst>
          </p:cNvPr>
          <p:cNvSpPr/>
          <p:nvPr/>
        </p:nvSpPr>
        <p:spPr>
          <a:xfrm>
            <a:off x="8302131" y="9046450"/>
            <a:ext cx="2535143" cy="55509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8" name="Rectangle 757">
            <a:extLst>
              <a:ext uri="{FF2B5EF4-FFF2-40B4-BE49-F238E27FC236}">
                <a16:creationId xmlns:a16="http://schemas.microsoft.com/office/drawing/2014/main" id="{74C027D9-B01E-4A8D-9683-A58402732D41}"/>
              </a:ext>
            </a:extLst>
          </p:cNvPr>
          <p:cNvSpPr/>
          <p:nvPr/>
        </p:nvSpPr>
        <p:spPr>
          <a:xfrm>
            <a:off x="8534071" y="9310547"/>
            <a:ext cx="2096776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3E66EF28-5089-46A9-A955-358CD639B278}"/>
              </a:ext>
            </a:extLst>
          </p:cNvPr>
          <p:cNvSpPr/>
          <p:nvPr/>
        </p:nvSpPr>
        <p:spPr>
          <a:xfrm>
            <a:off x="8371227" y="9061282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Not Available with (SKU)</a:t>
            </a:r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id="{D8BD7766-7151-435E-9805-3FEC1CF51C85}"/>
              </a:ext>
            </a:extLst>
          </p:cNvPr>
          <p:cNvSpPr txBox="1"/>
          <p:nvPr/>
        </p:nvSpPr>
        <p:spPr>
          <a:xfrm>
            <a:off x="8534815" y="9304301"/>
            <a:ext cx="92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(LD1,ET2)</a:t>
            </a: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12C93559-EBB3-4FE4-AC2F-DD1D1ECC2EC6}"/>
              </a:ext>
            </a:extLst>
          </p:cNvPr>
          <p:cNvSpPr txBox="1"/>
          <p:nvPr/>
        </p:nvSpPr>
        <p:spPr>
          <a:xfrm>
            <a:off x="10610784" y="930036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62" name="Isosceles Triangle 761">
            <a:extLst>
              <a:ext uri="{FF2B5EF4-FFF2-40B4-BE49-F238E27FC236}">
                <a16:creationId xmlns:a16="http://schemas.microsoft.com/office/drawing/2014/main" id="{6EF64B91-A623-42CF-B498-B3200EF328EB}"/>
              </a:ext>
            </a:extLst>
          </p:cNvPr>
          <p:cNvSpPr/>
          <p:nvPr/>
        </p:nvSpPr>
        <p:spPr>
          <a:xfrm rot="10800000">
            <a:off x="8365815" y="9391640"/>
            <a:ext cx="105316" cy="9444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id="{8903528A-F32A-4427-B4B8-734150625D52}"/>
              </a:ext>
            </a:extLst>
          </p:cNvPr>
          <p:cNvSpPr/>
          <p:nvPr/>
        </p:nvSpPr>
        <p:spPr>
          <a:xfrm>
            <a:off x="8302131" y="10158040"/>
            <a:ext cx="2535143" cy="55509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4" name="Rectangle 763">
            <a:extLst>
              <a:ext uri="{FF2B5EF4-FFF2-40B4-BE49-F238E27FC236}">
                <a16:creationId xmlns:a16="http://schemas.microsoft.com/office/drawing/2014/main" id="{9743F8ED-52F4-465F-9A4A-AE1A2248F18F}"/>
              </a:ext>
            </a:extLst>
          </p:cNvPr>
          <p:cNvSpPr/>
          <p:nvPr/>
        </p:nvSpPr>
        <p:spPr>
          <a:xfrm>
            <a:off x="8534072" y="10422136"/>
            <a:ext cx="2096776" cy="597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>
            <a:extLst>
              <a:ext uri="{FF2B5EF4-FFF2-40B4-BE49-F238E27FC236}">
                <a16:creationId xmlns:a16="http://schemas.microsoft.com/office/drawing/2014/main" id="{D1AB9E94-E818-4F8D-8E7B-DBA13A9DBF9E}"/>
              </a:ext>
            </a:extLst>
          </p:cNvPr>
          <p:cNvSpPr/>
          <p:nvPr/>
        </p:nvSpPr>
        <p:spPr>
          <a:xfrm>
            <a:off x="8370611" y="10179038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Available only with (Section)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E86C6ADC-CD68-49D3-B919-83BAF57CF567}"/>
              </a:ext>
            </a:extLst>
          </p:cNvPr>
          <p:cNvSpPr txBox="1"/>
          <p:nvPr/>
        </p:nvSpPr>
        <p:spPr>
          <a:xfrm>
            <a:off x="10605210" y="1040178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13CB09B2-104D-40DA-8A56-363AF8F4FA7E}"/>
              </a:ext>
            </a:extLst>
          </p:cNvPr>
          <p:cNvSpPr txBox="1"/>
          <p:nvPr/>
        </p:nvSpPr>
        <p:spPr>
          <a:xfrm>
            <a:off x="8544968" y="10426868"/>
            <a:ext cx="7521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WATTS</a:t>
            </a:r>
          </a:p>
          <a:p>
            <a:r>
              <a:rPr lang="en-US" sz="900" b="1" dirty="0"/>
              <a:t>CONTROLS</a:t>
            </a:r>
          </a:p>
          <a:p>
            <a:r>
              <a:rPr lang="en-US" sz="900" b="1" dirty="0"/>
              <a:t>MOUNTING</a:t>
            </a:r>
          </a:p>
        </p:txBody>
      </p:sp>
      <p:sp>
        <p:nvSpPr>
          <p:cNvPr id="768" name="Isosceles Triangle 767">
            <a:extLst>
              <a:ext uri="{FF2B5EF4-FFF2-40B4-BE49-F238E27FC236}">
                <a16:creationId xmlns:a16="http://schemas.microsoft.com/office/drawing/2014/main" id="{804D4469-B08E-49A8-B07F-BB70FEEEF559}"/>
              </a:ext>
            </a:extLst>
          </p:cNvPr>
          <p:cNvSpPr/>
          <p:nvPr/>
        </p:nvSpPr>
        <p:spPr>
          <a:xfrm rot="10800000">
            <a:off x="8354442" y="10506585"/>
            <a:ext cx="105316" cy="944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Isosceles Triangle 768">
            <a:extLst>
              <a:ext uri="{FF2B5EF4-FFF2-40B4-BE49-F238E27FC236}">
                <a16:creationId xmlns:a16="http://schemas.microsoft.com/office/drawing/2014/main" id="{D6B5DA09-6E0A-428B-8CB0-784E3B01D3D0}"/>
              </a:ext>
            </a:extLst>
          </p:cNvPr>
          <p:cNvSpPr/>
          <p:nvPr/>
        </p:nvSpPr>
        <p:spPr>
          <a:xfrm rot="10800000">
            <a:off x="13390571" y="8077179"/>
            <a:ext cx="105316" cy="9444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7FE3EBA9-022E-48F1-8DE0-88AF9075AC17}"/>
              </a:ext>
            </a:extLst>
          </p:cNvPr>
          <p:cNvSpPr txBox="1"/>
          <p:nvPr/>
        </p:nvSpPr>
        <p:spPr>
          <a:xfrm>
            <a:off x="2648692" y="11054054"/>
            <a:ext cx="1333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L11,LU5,LD1</a:t>
            </a:r>
          </a:p>
        </p:txBody>
      </p:sp>
      <p:sp>
        <p:nvSpPr>
          <p:cNvPr id="771" name="Rectangle 770">
            <a:extLst>
              <a:ext uri="{FF2B5EF4-FFF2-40B4-BE49-F238E27FC236}">
                <a16:creationId xmlns:a16="http://schemas.microsoft.com/office/drawing/2014/main" id="{6CA518B8-839C-4044-9B7D-70897DA77A74}"/>
              </a:ext>
            </a:extLst>
          </p:cNvPr>
          <p:cNvSpPr/>
          <p:nvPr/>
        </p:nvSpPr>
        <p:spPr>
          <a:xfrm>
            <a:off x="3119814" y="8753880"/>
            <a:ext cx="229839" cy="2402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83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>
            <a:extLst>
              <a:ext uri="{FF2B5EF4-FFF2-40B4-BE49-F238E27FC236}">
                <a16:creationId xmlns:a16="http://schemas.microsoft.com/office/drawing/2014/main" id="{DE0CD919-F0C0-4C31-B6DF-B9C41BCF642E}"/>
              </a:ext>
            </a:extLst>
          </p:cNvPr>
          <p:cNvSpPr txBox="1"/>
          <p:nvPr/>
        </p:nvSpPr>
        <p:spPr>
          <a:xfrm>
            <a:off x="2499729" y="4950077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81C7D-2961-4659-A566-092E80EF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" t="2086" r="818" b="3353"/>
          <a:stretch/>
        </p:blipFill>
        <p:spPr>
          <a:xfrm>
            <a:off x="3039855" y="5252455"/>
            <a:ext cx="10029826" cy="66037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4C12C9-AA48-4CB9-83D9-A20CCD62E558}"/>
              </a:ext>
            </a:extLst>
          </p:cNvPr>
          <p:cNvSpPr/>
          <p:nvPr/>
        </p:nvSpPr>
        <p:spPr>
          <a:xfrm>
            <a:off x="2573270" y="5392938"/>
            <a:ext cx="391807" cy="1579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BB4B8ED-DB39-4A24-94CE-F0EAD197E29A}"/>
              </a:ext>
            </a:extLst>
          </p:cNvPr>
          <p:cNvSpPr/>
          <p:nvPr/>
        </p:nvSpPr>
        <p:spPr>
          <a:xfrm>
            <a:off x="2562872" y="6057138"/>
            <a:ext cx="391807" cy="1579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50E4DF-5ED7-4F19-A30F-057E1B74240B}"/>
              </a:ext>
            </a:extLst>
          </p:cNvPr>
          <p:cNvSpPr/>
          <p:nvPr/>
        </p:nvSpPr>
        <p:spPr>
          <a:xfrm>
            <a:off x="2573270" y="6804310"/>
            <a:ext cx="391807" cy="1579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3A9733C-D029-4388-B59A-C5C9F74F9075}"/>
              </a:ext>
            </a:extLst>
          </p:cNvPr>
          <p:cNvSpPr/>
          <p:nvPr/>
        </p:nvSpPr>
        <p:spPr>
          <a:xfrm>
            <a:off x="2573270" y="8106210"/>
            <a:ext cx="391807" cy="1579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5CF461A-3F27-4CFC-AA96-5917679F20C7}"/>
              </a:ext>
            </a:extLst>
          </p:cNvPr>
          <p:cNvSpPr txBox="1"/>
          <p:nvPr/>
        </p:nvSpPr>
        <p:spPr>
          <a:xfrm>
            <a:off x="3233253" y="4950076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SKU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3E43083-87BA-464F-8A29-9DBBAC20AB6D}"/>
              </a:ext>
            </a:extLst>
          </p:cNvPr>
          <p:cNvSpPr txBox="1"/>
          <p:nvPr/>
        </p:nvSpPr>
        <p:spPr>
          <a:xfrm>
            <a:off x="3995624" y="4950075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Database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AB0810-2529-4F4C-9B61-D78619E874C4}"/>
              </a:ext>
            </a:extLst>
          </p:cNvPr>
          <p:cNvCxnSpPr/>
          <p:nvPr/>
        </p:nvCxnSpPr>
        <p:spPr>
          <a:xfrm flipV="1">
            <a:off x="2475600" y="5196296"/>
            <a:ext cx="10594081" cy="561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A6D6F8BC-6A58-4744-91E2-07C0D4B52974}"/>
              </a:ext>
            </a:extLst>
          </p:cNvPr>
          <p:cNvSpPr txBox="1"/>
          <p:nvPr/>
        </p:nvSpPr>
        <p:spPr>
          <a:xfrm>
            <a:off x="11015271" y="4921995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Database Fields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05392-7878-47A5-8C6A-786A0D21A121}"/>
              </a:ext>
            </a:extLst>
          </p:cNvPr>
          <p:cNvSpPr txBox="1"/>
          <p:nvPr/>
        </p:nvSpPr>
        <p:spPr>
          <a:xfrm>
            <a:off x="9086577" y="5200222"/>
            <a:ext cx="134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Drag &amp; Drop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E1D0FC-7915-4CC4-9899-DEE9F744D42F}"/>
              </a:ext>
            </a:extLst>
          </p:cNvPr>
          <p:cNvCxnSpPr/>
          <p:nvPr/>
        </p:nvCxnSpPr>
        <p:spPr>
          <a:xfrm flipH="1">
            <a:off x="8608742" y="5308612"/>
            <a:ext cx="2531613" cy="16151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FCDB982-34BF-48FE-B880-965155D659CA}"/>
              </a:ext>
            </a:extLst>
          </p:cNvPr>
          <p:cNvSpPr/>
          <p:nvPr/>
        </p:nvSpPr>
        <p:spPr>
          <a:xfrm>
            <a:off x="2475600" y="4893914"/>
            <a:ext cx="10919917" cy="1078630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F84A95-5D9B-40A1-B734-0445310036C5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637E32-A03B-4542-AE7B-C5E2E78CCC32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11A3F9-924D-4A69-8F86-EFD47855EB40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51F025A-41AB-426A-BF7B-E3235C789EE2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B01E6F-C516-4752-95BF-152314DC4668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AFECBC-80DF-412D-A594-D404BE0F135F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91C0C-7C34-4D6E-8E88-505AADFC8D26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602BBA-67FE-4018-96F9-9486670307AD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A6E5E8-D3E3-4627-BECB-7443966F2F19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5F7874A-138D-4435-9C89-FCE23C857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8AC0114-8EBA-400D-BB30-AC83A03017EB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41FED4-CBB5-46E7-B975-885BA0A681D2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B83CA6B-F6DE-4658-9CE8-5C019039C79A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2964EEE-FCC5-4A81-A2BF-25F01836CC58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161CEF-15FC-4397-AA7B-F81C8B4F01D6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87853F-39F6-4A79-B564-C0083ED93387}"/>
              </a:ext>
            </a:extLst>
          </p:cNvPr>
          <p:cNvSpPr/>
          <p:nvPr/>
        </p:nvSpPr>
        <p:spPr>
          <a:xfrm>
            <a:off x="12630867" y="3151284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796DE3-25EC-4F92-8CB8-7A3EC7048CF3}"/>
              </a:ext>
            </a:extLst>
          </p:cNvPr>
          <p:cNvSpPr txBox="1"/>
          <p:nvPr/>
        </p:nvSpPr>
        <p:spPr>
          <a:xfrm>
            <a:off x="12617403" y="3127607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3D124F5-4E12-4807-9129-D1233F8648BD}"/>
              </a:ext>
            </a:extLst>
          </p:cNvPr>
          <p:cNvSpPr/>
          <p:nvPr/>
        </p:nvSpPr>
        <p:spPr>
          <a:xfrm>
            <a:off x="8465997" y="3177910"/>
            <a:ext cx="3754403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EFE4BB-E81A-427C-A0D7-DEB754E59608}"/>
              </a:ext>
            </a:extLst>
          </p:cNvPr>
          <p:cNvSpPr txBox="1"/>
          <p:nvPr/>
        </p:nvSpPr>
        <p:spPr>
          <a:xfrm>
            <a:off x="8465997" y="3627511"/>
            <a:ext cx="3754404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A20AAE0-6401-47CC-9E1A-9FD85D98D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508" y="3261486"/>
            <a:ext cx="257175" cy="2762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1D9C5FB-514E-4412-AFBF-8D4185447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37293" y="3207728"/>
            <a:ext cx="265984" cy="27622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58C01C1-99A7-4198-B972-D964CD8EC647}"/>
              </a:ext>
            </a:extLst>
          </p:cNvPr>
          <p:cNvSpPr txBox="1"/>
          <p:nvPr/>
        </p:nvSpPr>
        <p:spPr>
          <a:xfrm>
            <a:off x="3043895" y="165958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7F36A63-93EC-4C1D-B2E0-C5BE9D341A68}"/>
              </a:ext>
            </a:extLst>
          </p:cNvPr>
          <p:cNvSpPr txBox="1"/>
          <p:nvPr/>
        </p:nvSpPr>
        <p:spPr>
          <a:xfrm>
            <a:off x="3568763" y="165958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75" name="Graphic 74" descr="Checkmark">
            <a:extLst>
              <a:ext uri="{FF2B5EF4-FFF2-40B4-BE49-F238E27FC236}">
                <a16:creationId xmlns:a16="http://schemas.microsoft.com/office/drawing/2014/main" id="{B9E3E789-4705-4A55-9A1B-9A7B553FC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206" y="2002166"/>
            <a:ext cx="273519" cy="273519"/>
          </a:xfrm>
          <a:prstGeom prst="rect">
            <a:avLst/>
          </a:prstGeom>
        </p:spPr>
      </p:pic>
      <p:pic>
        <p:nvPicPr>
          <p:cNvPr id="76" name="Graphic 75" descr="Warning">
            <a:extLst>
              <a:ext uri="{FF2B5EF4-FFF2-40B4-BE49-F238E27FC236}">
                <a16:creationId xmlns:a16="http://schemas.microsoft.com/office/drawing/2014/main" id="{711FC2F9-1600-41DB-A41F-5E8834D0E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5224" y="1947618"/>
            <a:ext cx="335280" cy="335280"/>
          </a:xfrm>
          <a:prstGeom prst="rect">
            <a:avLst/>
          </a:prstGeom>
        </p:spPr>
      </p:pic>
      <p:pic>
        <p:nvPicPr>
          <p:cNvPr id="78" name="Graphic 77" descr="Link">
            <a:extLst>
              <a:ext uri="{FF2B5EF4-FFF2-40B4-BE49-F238E27FC236}">
                <a16:creationId xmlns:a16="http://schemas.microsoft.com/office/drawing/2014/main" id="{5E0352B4-9D23-462D-B24E-33E3E80F0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4178" y="1932964"/>
            <a:ext cx="370265" cy="370265"/>
          </a:xfrm>
          <a:prstGeom prst="rect">
            <a:avLst/>
          </a:prstGeom>
        </p:spPr>
      </p:pic>
      <p:pic>
        <p:nvPicPr>
          <p:cNvPr id="79" name="Graphic 78" descr="List">
            <a:extLst>
              <a:ext uri="{FF2B5EF4-FFF2-40B4-BE49-F238E27FC236}">
                <a16:creationId xmlns:a16="http://schemas.microsoft.com/office/drawing/2014/main" id="{CF597A71-7A98-47B6-992E-31938BD68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9734" y="1960586"/>
            <a:ext cx="301673" cy="301673"/>
          </a:xfrm>
          <a:prstGeom prst="rect">
            <a:avLst/>
          </a:prstGeom>
        </p:spPr>
      </p:pic>
      <p:pic>
        <p:nvPicPr>
          <p:cNvPr id="81" name="Graphic 80" descr="Eye">
            <a:extLst>
              <a:ext uri="{FF2B5EF4-FFF2-40B4-BE49-F238E27FC236}">
                <a16:creationId xmlns:a16="http://schemas.microsoft.com/office/drawing/2014/main" id="{EEF6A61B-2B57-4A07-B455-BD950987B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03447" y="1952507"/>
            <a:ext cx="370265" cy="37026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35CA4A5D-39E8-4831-8EA5-07C3C0154B18}"/>
              </a:ext>
            </a:extLst>
          </p:cNvPr>
          <p:cNvSpPr txBox="1"/>
          <p:nvPr/>
        </p:nvSpPr>
        <p:spPr>
          <a:xfrm>
            <a:off x="5093782" y="16625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91C8B7-D4B7-438F-AA36-A4D84BC5DBEB}"/>
              </a:ext>
            </a:extLst>
          </p:cNvPr>
          <p:cNvSpPr txBox="1"/>
          <p:nvPr/>
        </p:nvSpPr>
        <p:spPr>
          <a:xfrm>
            <a:off x="5616875" y="1661054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439229F-E508-412F-AFDE-A20FD000FBC1}"/>
              </a:ext>
            </a:extLst>
          </p:cNvPr>
          <p:cNvSpPr txBox="1"/>
          <p:nvPr/>
        </p:nvSpPr>
        <p:spPr>
          <a:xfrm>
            <a:off x="6168723" y="165851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C7483D-45B0-41A2-93E8-C9E0CFF596E4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87" name="Graphic 86" descr="Forbidden">
            <a:extLst>
              <a:ext uri="{FF2B5EF4-FFF2-40B4-BE49-F238E27FC236}">
                <a16:creationId xmlns:a16="http://schemas.microsoft.com/office/drawing/2014/main" id="{76651C0B-9223-4D91-A7ED-7B8A69E2B2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88" name="Graphic 87" descr="Lightbulb">
            <a:extLst>
              <a:ext uri="{FF2B5EF4-FFF2-40B4-BE49-F238E27FC236}">
                <a16:creationId xmlns:a16="http://schemas.microsoft.com/office/drawing/2014/main" id="{1AA76977-17A3-41AF-B02C-69726628AF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12653" y="1979649"/>
            <a:ext cx="299515" cy="29951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437A2D8-10ED-47C3-97AD-7F88965937F7}"/>
              </a:ext>
            </a:extLst>
          </p:cNvPr>
          <p:cNvSpPr txBox="1"/>
          <p:nvPr/>
        </p:nvSpPr>
        <p:spPr>
          <a:xfrm>
            <a:off x="4122322" y="166525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4" name="Picture 4" descr="Image result for trash icon">
            <a:extLst>
              <a:ext uri="{FF2B5EF4-FFF2-40B4-BE49-F238E27FC236}">
                <a16:creationId xmlns:a16="http://schemas.microsoft.com/office/drawing/2014/main" id="{2E7C5503-A045-40B3-AD85-78F7F3AB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10" y="194164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EC4EF3CD-7A4E-40F9-822B-4EA94735B2A3}"/>
              </a:ext>
            </a:extLst>
          </p:cNvPr>
          <p:cNvSpPr txBox="1"/>
          <p:nvPr/>
        </p:nvSpPr>
        <p:spPr>
          <a:xfrm>
            <a:off x="4539931" y="165965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pic>
        <p:nvPicPr>
          <p:cNvPr id="125" name="Graphic 124" descr="Checkmark">
            <a:extLst>
              <a:ext uri="{FF2B5EF4-FFF2-40B4-BE49-F238E27FC236}">
                <a16:creationId xmlns:a16="http://schemas.microsoft.com/office/drawing/2014/main" id="{A0EB89F3-51BC-4E4E-AC06-CD38B37C1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6964" y="2449976"/>
            <a:ext cx="273519" cy="273519"/>
          </a:xfrm>
          <a:prstGeom prst="rect">
            <a:avLst/>
          </a:prstGeom>
        </p:spPr>
      </p:pic>
      <p:pic>
        <p:nvPicPr>
          <p:cNvPr id="126" name="Graphic 125" descr="Warning">
            <a:extLst>
              <a:ext uri="{FF2B5EF4-FFF2-40B4-BE49-F238E27FC236}">
                <a16:creationId xmlns:a16="http://schemas.microsoft.com/office/drawing/2014/main" id="{CD7973C1-9740-49EE-B34A-81F425FFC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30982" y="2395428"/>
            <a:ext cx="335280" cy="335280"/>
          </a:xfrm>
          <a:prstGeom prst="rect">
            <a:avLst/>
          </a:prstGeom>
        </p:spPr>
      </p:pic>
      <p:pic>
        <p:nvPicPr>
          <p:cNvPr id="127" name="Graphic 126" descr="Link">
            <a:extLst>
              <a:ext uri="{FF2B5EF4-FFF2-40B4-BE49-F238E27FC236}">
                <a16:creationId xmlns:a16="http://schemas.microsoft.com/office/drawing/2014/main" id="{5FCFE3DE-712C-4CFF-BD6D-4222458111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39936" y="2380774"/>
            <a:ext cx="370265" cy="370265"/>
          </a:xfrm>
          <a:prstGeom prst="rect">
            <a:avLst/>
          </a:prstGeom>
        </p:spPr>
      </p:pic>
      <p:pic>
        <p:nvPicPr>
          <p:cNvPr id="128" name="Graphic 127" descr="List">
            <a:extLst>
              <a:ext uri="{FF2B5EF4-FFF2-40B4-BE49-F238E27FC236}">
                <a16:creationId xmlns:a16="http://schemas.microsoft.com/office/drawing/2014/main" id="{25062CBA-CCE0-4CC8-8E4B-21EC0C7B96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65492" y="2408396"/>
            <a:ext cx="301673" cy="301673"/>
          </a:xfrm>
          <a:prstGeom prst="rect">
            <a:avLst/>
          </a:prstGeom>
        </p:spPr>
      </p:pic>
      <p:pic>
        <p:nvPicPr>
          <p:cNvPr id="129" name="Graphic 128" descr="Eye">
            <a:extLst>
              <a:ext uri="{FF2B5EF4-FFF2-40B4-BE49-F238E27FC236}">
                <a16:creationId xmlns:a16="http://schemas.microsoft.com/office/drawing/2014/main" id="{774BCFE5-6C39-432E-9293-24AD7A321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09205" y="2400317"/>
            <a:ext cx="370265" cy="370265"/>
          </a:xfrm>
          <a:prstGeom prst="rect">
            <a:avLst/>
          </a:prstGeom>
        </p:spPr>
      </p:pic>
      <p:pic>
        <p:nvPicPr>
          <p:cNvPr id="130" name="Graphic 129" descr="Forbidden">
            <a:extLst>
              <a:ext uri="{FF2B5EF4-FFF2-40B4-BE49-F238E27FC236}">
                <a16:creationId xmlns:a16="http://schemas.microsoft.com/office/drawing/2014/main" id="{D5266AD9-3DFA-450B-B249-1862C7C460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pic>
        <p:nvPicPr>
          <p:cNvPr id="131" name="Graphic 130" descr="Lightbulb">
            <a:extLst>
              <a:ext uri="{FF2B5EF4-FFF2-40B4-BE49-F238E27FC236}">
                <a16:creationId xmlns:a16="http://schemas.microsoft.com/office/drawing/2014/main" id="{FCC7D183-21E9-4723-ADC7-6443F16DAC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18411" y="2427459"/>
            <a:ext cx="299515" cy="299515"/>
          </a:xfrm>
          <a:prstGeom prst="rect">
            <a:avLst/>
          </a:prstGeom>
        </p:spPr>
      </p:pic>
      <p:pic>
        <p:nvPicPr>
          <p:cNvPr id="132" name="Picture 4" descr="Image result for trash icon">
            <a:extLst>
              <a:ext uri="{FF2B5EF4-FFF2-40B4-BE49-F238E27FC236}">
                <a16:creationId xmlns:a16="http://schemas.microsoft.com/office/drawing/2014/main" id="{516A2418-2D25-44D1-9BF5-E4835DDC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68" y="238945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D9D0CE77-74B2-4E1C-AEB5-8419A62217A0}"/>
              </a:ext>
            </a:extLst>
          </p:cNvPr>
          <p:cNvSpPr txBox="1"/>
          <p:nvPr/>
        </p:nvSpPr>
        <p:spPr>
          <a:xfrm>
            <a:off x="8373551" y="2908626"/>
            <a:ext cx="162416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to Manufacturer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98FA3E9-F5C8-4AA4-80D2-C91ECBF2C648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F1D6FF-3331-4719-9F19-227ABD8BCAD8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19F1F8-FFAE-45C0-B02D-9C0E55AF1C8D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3550826-1349-47B7-93C5-CF6789440468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F6A554A-A61C-44DC-AAD0-98655DE7C39C}"/>
              </a:ext>
            </a:extLst>
          </p:cNvPr>
          <p:cNvSpPr txBox="1"/>
          <p:nvPr/>
        </p:nvSpPr>
        <p:spPr>
          <a:xfrm>
            <a:off x="2680586" y="2014783"/>
            <a:ext cx="4379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MNF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448D641-1B5F-4740-BD0C-C62C6D580AF6}"/>
              </a:ext>
            </a:extLst>
          </p:cNvPr>
          <p:cNvSpPr txBox="1"/>
          <p:nvPr/>
        </p:nvSpPr>
        <p:spPr>
          <a:xfrm>
            <a:off x="2680586" y="2492345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268E2E0-24BC-4B07-B6CE-AD5ACD6FC331}"/>
              </a:ext>
            </a:extLst>
          </p:cNvPr>
          <p:cNvSpPr/>
          <p:nvPr/>
        </p:nvSpPr>
        <p:spPr>
          <a:xfrm>
            <a:off x="2516608" y="232853"/>
            <a:ext cx="10878910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9BF46A-E6BC-47A4-A013-DE248E0E6377}"/>
              </a:ext>
            </a:extLst>
          </p:cNvPr>
          <p:cNvSpPr/>
          <p:nvPr/>
        </p:nvSpPr>
        <p:spPr>
          <a:xfrm>
            <a:off x="2503891" y="451582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41B5591-5FAA-4E31-B66F-5274C3B89C51}"/>
              </a:ext>
            </a:extLst>
          </p:cNvPr>
          <p:cNvSpPr txBox="1"/>
          <p:nvPr/>
        </p:nvSpPr>
        <p:spPr>
          <a:xfrm>
            <a:off x="2877778" y="4510048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ED888D5-7DD4-49F4-BFE1-E9577621B210}"/>
              </a:ext>
            </a:extLst>
          </p:cNvPr>
          <p:cNvSpPr/>
          <p:nvPr/>
        </p:nvSpPr>
        <p:spPr>
          <a:xfrm>
            <a:off x="4171196" y="4518708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120B97E-E8C6-412B-971D-79C105182394}"/>
              </a:ext>
            </a:extLst>
          </p:cNvPr>
          <p:cNvSpPr txBox="1"/>
          <p:nvPr/>
        </p:nvSpPr>
        <p:spPr>
          <a:xfrm>
            <a:off x="4545083" y="4512928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D6C7877-315F-4C5B-B054-369C01602781}"/>
              </a:ext>
            </a:extLst>
          </p:cNvPr>
          <p:cNvSpPr/>
          <p:nvPr/>
        </p:nvSpPr>
        <p:spPr>
          <a:xfrm>
            <a:off x="5838501" y="451870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80B445-2F21-43DE-B84C-D8EB8E0B52E8}"/>
              </a:ext>
            </a:extLst>
          </p:cNvPr>
          <p:cNvSpPr txBox="1"/>
          <p:nvPr/>
        </p:nvSpPr>
        <p:spPr>
          <a:xfrm>
            <a:off x="6212388" y="451292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5EC63EE-FA8B-4B68-98F7-FDC19E8A5C14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E2F09C5-EBC6-47E9-B9A8-E8AF50C2B679}"/>
              </a:ext>
            </a:extLst>
          </p:cNvPr>
          <p:cNvSpPr txBox="1"/>
          <p:nvPr/>
        </p:nvSpPr>
        <p:spPr>
          <a:xfrm>
            <a:off x="11165574" y="46234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9119F024-FE7E-4581-8DE8-BA64FDA5BB22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5966C5E-E832-48E5-AD34-FB30354EF833}"/>
              </a:ext>
            </a:extLst>
          </p:cNvPr>
          <p:cNvSpPr/>
          <p:nvPr/>
        </p:nvSpPr>
        <p:spPr>
          <a:xfrm>
            <a:off x="12171939" y="454197"/>
            <a:ext cx="928288" cy="265587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B6326CE-67D1-49BE-95C3-93ACC76AC8E0}"/>
              </a:ext>
            </a:extLst>
          </p:cNvPr>
          <p:cNvSpPr txBox="1"/>
          <p:nvPr/>
        </p:nvSpPr>
        <p:spPr>
          <a:xfrm>
            <a:off x="12162682" y="445533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153" name="Isosceles Triangle 152">
            <a:extLst>
              <a:ext uri="{FF2B5EF4-FFF2-40B4-BE49-F238E27FC236}">
                <a16:creationId xmlns:a16="http://schemas.microsoft.com/office/drawing/2014/main" id="{ADEFD815-5E24-4DFA-982D-391B088FA9DA}"/>
              </a:ext>
            </a:extLst>
          </p:cNvPr>
          <p:cNvSpPr/>
          <p:nvPr/>
        </p:nvSpPr>
        <p:spPr>
          <a:xfrm rot="10800000">
            <a:off x="12900261" y="550698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62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A59E49E6-2AF4-4BCA-B2A3-8CDDB1BAFC68}"/>
              </a:ext>
            </a:extLst>
          </p:cNvPr>
          <p:cNvSpPr txBox="1"/>
          <p:nvPr/>
        </p:nvSpPr>
        <p:spPr>
          <a:xfrm>
            <a:off x="4238720" y="2828309"/>
            <a:ext cx="943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Code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93D1B1-E544-4547-A05E-DC695CF7DFC8}"/>
              </a:ext>
            </a:extLst>
          </p:cNvPr>
          <p:cNvSpPr/>
          <p:nvPr/>
        </p:nvSpPr>
        <p:spPr>
          <a:xfrm>
            <a:off x="7000992" y="3085429"/>
            <a:ext cx="4299790" cy="2743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A2D4F5-8531-4A5B-9F86-810409C369BF}"/>
              </a:ext>
            </a:extLst>
          </p:cNvPr>
          <p:cNvSpPr txBox="1"/>
          <p:nvPr/>
        </p:nvSpPr>
        <p:spPr>
          <a:xfrm>
            <a:off x="6936900" y="2827384"/>
            <a:ext cx="996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Name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B02454-332C-44A2-875B-CF5A009A1B33}"/>
              </a:ext>
            </a:extLst>
          </p:cNvPr>
          <p:cNvSpPr txBox="1"/>
          <p:nvPr/>
        </p:nvSpPr>
        <p:spPr>
          <a:xfrm>
            <a:off x="5691298" y="2825905"/>
            <a:ext cx="1013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Group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D9999-5F87-42D6-AF7F-9691079C0241}"/>
              </a:ext>
            </a:extLst>
          </p:cNvPr>
          <p:cNvSpPr/>
          <p:nvPr/>
        </p:nvSpPr>
        <p:spPr>
          <a:xfrm>
            <a:off x="2881917" y="3143521"/>
            <a:ext cx="154926" cy="142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9DC9CF-BAE8-4058-842A-CC42038DF2AF}"/>
              </a:ext>
            </a:extLst>
          </p:cNvPr>
          <p:cNvSpPr txBox="1"/>
          <p:nvPr/>
        </p:nvSpPr>
        <p:spPr>
          <a:xfrm>
            <a:off x="2790234" y="2832449"/>
            <a:ext cx="571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Active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7D0CCFB-3159-49F5-B103-D510D85F886A}"/>
              </a:ext>
            </a:extLst>
          </p:cNvPr>
          <p:cNvSpPr/>
          <p:nvPr/>
        </p:nvSpPr>
        <p:spPr>
          <a:xfrm>
            <a:off x="3666968" y="3138714"/>
            <a:ext cx="154926" cy="142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19A3BD-C8AB-493C-936F-EAB7AD56907D}"/>
              </a:ext>
            </a:extLst>
          </p:cNvPr>
          <p:cNvSpPr txBox="1"/>
          <p:nvPr/>
        </p:nvSpPr>
        <p:spPr>
          <a:xfrm>
            <a:off x="3516290" y="2825905"/>
            <a:ext cx="741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Featured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C497A6-01DD-4DDC-A101-4FD7CCD6AC4C}"/>
              </a:ext>
            </a:extLst>
          </p:cNvPr>
          <p:cNvSpPr/>
          <p:nvPr/>
        </p:nvSpPr>
        <p:spPr>
          <a:xfrm>
            <a:off x="4334835" y="3085428"/>
            <a:ext cx="1387535" cy="274949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923FC3-F3E0-4471-967C-9DD845E6F81E}"/>
              </a:ext>
            </a:extLst>
          </p:cNvPr>
          <p:cNvSpPr/>
          <p:nvPr/>
        </p:nvSpPr>
        <p:spPr>
          <a:xfrm>
            <a:off x="5803352" y="3085429"/>
            <a:ext cx="1144772" cy="2743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1792989"/>
            <a:ext cx="2302522" cy="13887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78D9AA-5B71-4393-8E28-9AAA9A057BF9}"/>
              </a:ext>
            </a:extLst>
          </p:cNvPr>
          <p:cNvCxnSpPr/>
          <p:nvPr/>
        </p:nvCxnSpPr>
        <p:spPr>
          <a:xfrm>
            <a:off x="97951" y="16573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DFFF6A9-7656-4531-9A71-872CCA225BF3}"/>
              </a:ext>
            </a:extLst>
          </p:cNvPr>
          <p:cNvSpPr txBox="1"/>
          <p:nvPr/>
        </p:nvSpPr>
        <p:spPr>
          <a:xfrm>
            <a:off x="2799809" y="1747335"/>
            <a:ext cx="85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8B91E47-3F2D-4A31-A0A5-DE8909F7A3F4}"/>
              </a:ext>
            </a:extLst>
          </p:cNvPr>
          <p:cNvSpPr txBox="1"/>
          <p:nvPr/>
        </p:nvSpPr>
        <p:spPr>
          <a:xfrm>
            <a:off x="3036843" y="3961380"/>
            <a:ext cx="633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Auto add manufacturer Code in front of Family Code (as it is now)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198318-1C4A-453F-8677-89980BB057FA}"/>
              </a:ext>
            </a:extLst>
          </p:cNvPr>
          <p:cNvCxnSpPr/>
          <p:nvPr/>
        </p:nvCxnSpPr>
        <p:spPr>
          <a:xfrm flipH="1" flipV="1">
            <a:off x="4710516" y="3281589"/>
            <a:ext cx="134200" cy="679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9791D68-F092-4E44-B40E-405F84096DEF}"/>
              </a:ext>
            </a:extLst>
          </p:cNvPr>
          <p:cNvSpPr txBox="1"/>
          <p:nvPr/>
        </p:nvSpPr>
        <p:spPr>
          <a:xfrm>
            <a:off x="6197911" y="2073502"/>
            <a:ext cx="532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Auto add manufacturer Code in front of Family Group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6983FB-97C5-4F9E-9601-ED0561CD0BD0}"/>
              </a:ext>
            </a:extLst>
          </p:cNvPr>
          <p:cNvCxnSpPr/>
          <p:nvPr/>
        </p:nvCxnSpPr>
        <p:spPr>
          <a:xfrm flipH="1">
            <a:off x="6197911" y="2483798"/>
            <a:ext cx="177827" cy="654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7228011-7058-41DA-A93C-7C0708FA8B2C}"/>
              </a:ext>
            </a:extLst>
          </p:cNvPr>
          <p:cNvSpPr txBox="1"/>
          <p:nvPr/>
        </p:nvSpPr>
        <p:spPr>
          <a:xfrm>
            <a:off x="7762016" y="5466187"/>
            <a:ext cx="31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Family Code. Family short name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D849D8-781B-48E5-8BA9-99D53DF3C76D}"/>
              </a:ext>
            </a:extLst>
          </p:cNvPr>
          <p:cNvCxnSpPr/>
          <p:nvPr/>
        </p:nvCxnSpPr>
        <p:spPr>
          <a:xfrm flipH="1" flipV="1">
            <a:off x="9609221" y="3281589"/>
            <a:ext cx="272716" cy="2001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C5B92639-5067-4715-BFE6-8C6D39A8771A}"/>
              </a:ext>
            </a:extLst>
          </p:cNvPr>
          <p:cNvSpPr/>
          <p:nvPr/>
        </p:nvSpPr>
        <p:spPr>
          <a:xfrm>
            <a:off x="2820358" y="8021558"/>
            <a:ext cx="7109193" cy="3074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3591079-D85E-46FE-AFEC-F7F26D57910E}"/>
              </a:ext>
            </a:extLst>
          </p:cNvPr>
          <p:cNvSpPr txBox="1"/>
          <p:nvPr/>
        </p:nvSpPr>
        <p:spPr>
          <a:xfrm>
            <a:off x="2758808" y="7764085"/>
            <a:ext cx="1737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 Page URL*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9042381-EFBF-47C2-8C18-C90420AC494E}"/>
              </a:ext>
            </a:extLst>
          </p:cNvPr>
          <p:cNvSpPr/>
          <p:nvPr/>
        </p:nvSpPr>
        <p:spPr>
          <a:xfrm>
            <a:off x="2820358" y="8589627"/>
            <a:ext cx="7109193" cy="3044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FF6300D-79FF-42CA-9C2E-22E70B7F0CE2}"/>
              </a:ext>
            </a:extLst>
          </p:cNvPr>
          <p:cNvSpPr txBox="1"/>
          <p:nvPr/>
        </p:nvSpPr>
        <p:spPr>
          <a:xfrm>
            <a:off x="2768234" y="8329064"/>
            <a:ext cx="2423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 Spec URL (or type X)*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7577366-49D2-49CA-B67A-57127EB7E81C}"/>
              </a:ext>
            </a:extLst>
          </p:cNvPr>
          <p:cNvSpPr/>
          <p:nvPr/>
        </p:nvSpPr>
        <p:spPr>
          <a:xfrm>
            <a:off x="9978767" y="8586383"/>
            <a:ext cx="1387535" cy="314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398A6BC-02DA-4DA8-8697-7BD72CD64EE1}"/>
              </a:ext>
            </a:extLst>
          </p:cNvPr>
          <p:cNvSpPr txBox="1"/>
          <p:nvPr/>
        </p:nvSpPr>
        <p:spPr>
          <a:xfrm>
            <a:off x="9892677" y="8334389"/>
            <a:ext cx="835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PDF Date*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6F1272-0C14-4F5E-A59E-B33FF08E979B}"/>
              </a:ext>
            </a:extLst>
          </p:cNvPr>
          <p:cNvSpPr/>
          <p:nvPr/>
        </p:nvSpPr>
        <p:spPr>
          <a:xfrm>
            <a:off x="9978767" y="7998963"/>
            <a:ext cx="1387535" cy="314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E5C4418-A8DC-4F87-B531-CA1844E5214A}"/>
              </a:ext>
            </a:extLst>
          </p:cNvPr>
          <p:cNvSpPr txBox="1"/>
          <p:nvPr/>
        </p:nvSpPr>
        <p:spPr>
          <a:xfrm>
            <a:off x="9892677" y="7746969"/>
            <a:ext cx="1173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URL Date (auto)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62E7B06-87C0-4CDF-A634-CAE5EE2B2560}"/>
              </a:ext>
            </a:extLst>
          </p:cNvPr>
          <p:cNvSpPr txBox="1"/>
          <p:nvPr/>
        </p:nvSpPr>
        <p:spPr>
          <a:xfrm>
            <a:off x="10193877" y="8544698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__/__/__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5922358-6007-4D3C-B6BF-1CEA47060D39}"/>
              </a:ext>
            </a:extLst>
          </p:cNvPr>
          <p:cNvSpPr txBox="1"/>
          <p:nvPr/>
        </p:nvSpPr>
        <p:spPr>
          <a:xfrm>
            <a:off x="3204837" y="9060782"/>
            <a:ext cx="816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Paste Spec link or type X if manufacturer does not have link or have multiple PDF links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7513C7-2CCD-4112-AED8-82E5397D8BB7}"/>
              </a:ext>
            </a:extLst>
          </p:cNvPr>
          <p:cNvCxnSpPr/>
          <p:nvPr/>
        </p:nvCxnSpPr>
        <p:spPr>
          <a:xfrm flipH="1" flipV="1">
            <a:off x="4072270" y="8713975"/>
            <a:ext cx="262565" cy="49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58A7B1E-5338-4B8E-9403-4DC2642485DA}"/>
              </a:ext>
            </a:extLst>
          </p:cNvPr>
          <p:cNvSpPr txBox="1"/>
          <p:nvPr/>
        </p:nvSpPr>
        <p:spPr>
          <a:xfrm>
            <a:off x="8607502" y="7359553"/>
            <a:ext cx="3327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Auto add time when link is added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062049-5150-4F70-9060-FE1A811254DA}"/>
              </a:ext>
            </a:extLst>
          </p:cNvPr>
          <p:cNvCxnSpPr/>
          <p:nvPr/>
        </p:nvCxnSpPr>
        <p:spPr>
          <a:xfrm>
            <a:off x="9745579" y="7738904"/>
            <a:ext cx="564904" cy="45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1A6ECB76-3426-4485-BF81-126BA75F15DF}"/>
              </a:ext>
            </a:extLst>
          </p:cNvPr>
          <p:cNvSpPr txBox="1"/>
          <p:nvPr/>
        </p:nvSpPr>
        <p:spPr>
          <a:xfrm>
            <a:off x="11518666" y="8467629"/>
            <a:ext cx="193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Disable entry if X typed in the Spec URL field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A073CE-2F97-4ECC-B89F-CC71E211E943}"/>
              </a:ext>
            </a:extLst>
          </p:cNvPr>
          <p:cNvCxnSpPr/>
          <p:nvPr/>
        </p:nvCxnSpPr>
        <p:spPr>
          <a:xfrm flipH="1">
            <a:off x="10930256" y="8544698"/>
            <a:ext cx="754925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E58A356-014D-4F40-BB5C-A529DC320E0A}"/>
              </a:ext>
            </a:extLst>
          </p:cNvPr>
          <p:cNvCxnSpPr>
            <a:cxnSpLocks/>
          </p:cNvCxnSpPr>
          <p:nvPr/>
        </p:nvCxnSpPr>
        <p:spPr>
          <a:xfrm flipH="1">
            <a:off x="4967925" y="1402281"/>
            <a:ext cx="782559" cy="1698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9B90584C-074D-466C-BA48-17D7CFBD4CDB}"/>
              </a:ext>
            </a:extLst>
          </p:cNvPr>
          <p:cNvSpPr txBox="1"/>
          <p:nvPr/>
        </p:nvSpPr>
        <p:spPr>
          <a:xfrm>
            <a:off x="5737822" y="1119519"/>
            <a:ext cx="711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When click save, highlight boxes that does not have data in required fields</a:t>
            </a:r>
          </a:p>
        </p:txBody>
      </p:sp>
    </p:spTree>
    <p:extLst>
      <p:ext uri="{BB962C8B-B14F-4D97-AF65-F5344CB8AC3E}">
        <p14:creationId xmlns:p14="http://schemas.microsoft.com/office/powerpoint/2010/main" val="1403423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C9AC82D-D128-4516-9BBE-982BA80FFA09}"/>
              </a:ext>
            </a:extLst>
          </p:cNvPr>
          <p:cNvSpPr txBox="1"/>
          <p:nvPr/>
        </p:nvSpPr>
        <p:spPr>
          <a:xfrm>
            <a:off x="2792770" y="2171620"/>
            <a:ext cx="104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CD9071D8-C2EC-40E3-8A34-8F4AB63E710A}"/>
              </a:ext>
            </a:extLst>
          </p:cNvPr>
          <p:cNvSpPr/>
          <p:nvPr/>
        </p:nvSpPr>
        <p:spPr>
          <a:xfrm rot="10800000">
            <a:off x="5522404" y="2547318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232CEC7-511A-449E-BD1B-FE566BE6AD8C}"/>
              </a:ext>
            </a:extLst>
          </p:cNvPr>
          <p:cNvSpPr/>
          <p:nvPr/>
        </p:nvSpPr>
        <p:spPr>
          <a:xfrm>
            <a:off x="2866248" y="2450817"/>
            <a:ext cx="2856122" cy="2743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1792989"/>
            <a:ext cx="2302522" cy="13887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78D9AA-5B71-4393-8E28-9AAA9A057BF9}"/>
              </a:ext>
            </a:extLst>
          </p:cNvPr>
          <p:cNvCxnSpPr/>
          <p:nvPr/>
        </p:nvCxnSpPr>
        <p:spPr>
          <a:xfrm>
            <a:off x="97951" y="16573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DFFF6A9-7656-4531-9A71-872CCA225BF3}"/>
              </a:ext>
            </a:extLst>
          </p:cNvPr>
          <p:cNvSpPr txBox="1"/>
          <p:nvPr/>
        </p:nvSpPr>
        <p:spPr>
          <a:xfrm>
            <a:off x="2799809" y="1747335"/>
            <a:ext cx="85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8316BA-650F-4816-A61C-70D87372503C}"/>
              </a:ext>
            </a:extLst>
          </p:cNvPr>
          <p:cNvSpPr txBox="1"/>
          <p:nvPr/>
        </p:nvSpPr>
        <p:spPr>
          <a:xfrm>
            <a:off x="11935370" y="1117900"/>
            <a:ext cx="104522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SAVE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62E9E9-05C4-4D49-BBC9-FEFC53AB3571}"/>
              </a:ext>
            </a:extLst>
          </p:cNvPr>
          <p:cNvSpPr txBox="1"/>
          <p:nvPr/>
        </p:nvSpPr>
        <p:spPr>
          <a:xfrm>
            <a:off x="2720959" y="3307233"/>
            <a:ext cx="456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Select manufacturer by typing in, or dropdown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A518A7E-6ABD-4451-B413-55466FCD926A}"/>
              </a:ext>
            </a:extLst>
          </p:cNvPr>
          <p:cNvCxnSpPr/>
          <p:nvPr/>
        </p:nvCxnSpPr>
        <p:spPr>
          <a:xfrm flipH="1" flipV="1">
            <a:off x="3656390" y="2622409"/>
            <a:ext cx="181603" cy="47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302661E-6EF5-4138-82E1-9D85C73ADFB7}"/>
              </a:ext>
            </a:extLst>
          </p:cNvPr>
          <p:cNvSpPr txBox="1"/>
          <p:nvPr/>
        </p:nvSpPr>
        <p:spPr>
          <a:xfrm>
            <a:off x="5282710" y="937452"/>
            <a:ext cx="372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Save and update frontend &amp; database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255BB8-D383-4517-BAEC-542EE48B4971}"/>
              </a:ext>
            </a:extLst>
          </p:cNvPr>
          <p:cNvCxnSpPr>
            <a:cxnSpLocks/>
          </p:cNvCxnSpPr>
          <p:nvPr/>
        </p:nvCxnSpPr>
        <p:spPr>
          <a:xfrm>
            <a:off x="9065046" y="1117900"/>
            <a:ext cx="2617617" cy="214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44B056E-526B-488A-A62B-492B9BB2959D}"/>
              </a:ext>
            </a:extLst>
          </p:cNvPr>
          <p:cNvSpPr txBox="1"/>
          <p:nvPr/>
        </p:nvSpPr>
        <p:spPr>
          <a:xfrm>
            <a:off x="8431603" y="1828497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117CE9BB-6EF4-4F99-975F-D34DE63BD552}"/>
              </a:ext>
            </a:extLst>
          </p:cNvPr>
          <p:cNvSpPr/>
          <p:nvPr/>
        </p:nvSpPr>
        <p:spPr>
          <a:xfrm rot="10800000">
            <a:off x="10817236" y="193474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B5D1FAE-9A17-4E39-A611-68873D90B8E0}"/>
              </a:ext>
            </a:extLst>
          </p:cNvPr>
          <p:cNvSpPr/>
          <p:nvPr/>
        </p:nvSpPr>
        <p:spPr>
          <a:xfrm>
            <a:off x="10088914" y="1838246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F49F04-8DE4-4141-814F-741B865BB7A6}"/>
              </a:ext>
            </a:extLst>
          </p:cNvPr>
          <p:cNvSpPr txBox="1"/>
          <p:nvPr/>
        </p:nvSpPr>
        <p:spPr>
          <a:xfrm>
            <a:off x="10035548" y="2100185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12514C00-1B45-4C97-B8BE-BA4F676142E3}"/>
              </a:ext>
            </a:extLst>
          </p:cNvPr>
          <p:cNvSpPr/>
          <p:nvPr/>
        </p:nvSpPr>
        <p:spPr>
          <a:xfrm rot="10800000">
            <a:off x="11804762" y="1930758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705EA5-257E-4953-B56E-0B761935B826}"/>
              </a:ext>
            </a:extLst>
          </p:cNvPr>
          <p:cNvSpPr/>
          <p:nvPr/>
        </p:nvSpPr>
        <p:spPr>
          <a:xfrm>
            <a:off x="11076440" y="1834257"/>
            <a:ext cx="928288" cy="265587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9B8C7AF3-0D26-4C71-95F2-B88D1AF28838}"/>
              </a:ext>
            </a:extLst>
          </p:cNvPr>
          <p:cNvSpPr/>
          <p:nvPr/>
        </p:nvSpPr>
        <p:spPr>
          <a:xfrm rot="10800000">
            <a:off x="12786978" y="1921460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386BDF3-D6DC-4FD8-A5F3-EFA9C8A8A6DC}"/>
              </a:ext>
            </a:extLst>
          </p:cNvPr>
          <p:cNvSpPr/>
          <p:nvPr/>
        </p:nvSpPr>
        <p:spPr>
          <a:xfrm>
            <a:off x="12058656" y="1824959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38A25B4-9C3D-44A3-A8BF-D2D9C0A3B959}"/>
              </a:ext>
            </a:extLst>
          </p:cNvPr>
          <p:cNvSpPr txBox="1"/>
          <p:nvPr/>
        </p:nvSpPr>
        <p:spPr>
          <a:xfrm>
            <a:off x="11006919" y="2095850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00E4159-BE76-4B2F-9DC0-E06A64F3DCDE}"/>
              </a:ext>
            </a:extLst>
          </p:cNvPr>
          <p:cNvSpPr txBox="1"/>
          <p:nvPr/>
        </p:nvSpPr>
        <p:spPr>
          <a:xfrm>
            <a:off x="11989479" y="2080318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BBED3ED-6747-4C90-AE45-B9E265F585B5}"/>
              </a:ext>
            </a:extLst>
          </p:cNvPr>
          <p:cNvSpPr txBox="1"/>
          <p:nvPr/>
        </p:nvSpPr>
        <p:spPr>
          <a:xfrm>
            <a:off x="10110710" y="2805191"/>
            <a:ext cx="3122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Blank-  (not selected)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Yellow – “In progress “ 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Green –”Ready”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Red –”Issue”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Product can be saved at any stage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Add time of saving and user for each.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B11E2EA-B6FA-4D74-B8E9-0E8593F3CF44}"/>
              </a:ext>
            </a:extLst>
          </p:cNvPr>
          <p:cNvSpPr/>
          <p:nvPr/>
        </p:nvSpPr>
        <p:spPr>
          <a:xfrm>
            <a:off x="9074764" y="1851080"/>
            <a:ext cx="928288" cy="265587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52B453-8C50-4AFC-AB62-DB1FA1284765}"/>
              </a:ext>
            </a:extLst>
          </p:cNvPr>
          <p:cNvCxnSpPr>
            <a:cxnSpLocks/>
            <a:endCxn id="87" idx="3"/>
          </p:cNvCxnSpPr>
          <p:nvPr/>
        </p:nvCxnSpPr>
        <p:spPr>
          <a:xfrm flipH="1" flipV="1">
            <a:off x="10700217" y="2238685"/>
            <a:ext cx="419696" cy="54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03E449-CA5F-4BE1-9106-BC0D09714141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11119913" y="2372849"/>
            <a:ext cx="141755" cy="35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463753-9B2D-42B5-A996-784A43873B43}"/>
              </a:ext>
            </a:extLst>
          </p:cNvPr>
          <p:cNvCxnSpPr>
            <a:cxnSpLocks/>
            <a:endCxn id="93" idx="1"/>
          </p:cNvCxnSpPr>
          <p:nvPr/>
        </p:nvCxnSpPr>
        <p:spPr>
          <a:xfrm flipV="1">
            <a:off x="11119913" y="2218818"/>
            <a:ext cx="869566" cy="555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73677F-2535-4690-ADD7-3920D9FFFDEF}"/>
              </a:ext>
            </a:extLst>
          </p:cNvPr>
          <p:cNvCxnSpPr>
            <a:cxnSpLocks/>
          </p:cNvCxnSpPr>
          <p:nvPr/>
        </p:nvCxnSpPr>
        <p:spPr>
          <a:xfrm flipV="1">
            <a:off x="9403801" y="2234349"/>
            <a:ext cx="135107" cy="203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24720F4-20CC-4F11-8CD7-FF6759D4C1C4}"/>
              </a:ext>
            </a:extLst>
          </p:cNvPr>
          <p:cNvSpPr txBox="1"/>
          <p:nvPr/>
        </p:nvSpPr>
        <p:spPr>
          <a:xfrm>
            <a:off x="8146935" y="4398011"/>
            <a:ext cx="556883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External Status, initiated by either manufacturer, user or QA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Blank – when all blank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Yellow – “In progress” when one or more of 3 is not green.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Green –”Ok” when all others are green.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Red – “Issue” if marked by commenter. Hoover over to see comment from commenter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D870CC-539E-4543-9EEF-AC00D6BD431D}"/>
              </a:ext>
            </a:extLst>
          </p:cNvPr>
          <p:cNvSpPr/>
          <p:nvPr/>
        </p:nvSpPr>
        <p:spPr>
          <a:xfrm>
            <a:off x="6172892" y="2080318"/>
            <a:ext cx="3230909" cy="71264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030CCD-D279-4B1D-A937-61A27A8192E8}"/>
              </a:ext>
            </a:extLst>
          </p:cNvPr>
          <p:cNvSpPr txBox="1"/>
          <p:nvPr/>
        </p:nvSpPr>
        <p:spPr>
          <a:xfrm>
            <a:off x="6159124" y="2117850"/>
            <a:ext cx="191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Missing link and picture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70F104-D151-4AD3-A8EA-2C3E3E3BEC22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7456519" y="2622411"/>
            <a:ext cx="690416" cy="242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739C564-06B4-4F84-B51E-00B0B37C20FE}"/>
              </a:ext>
            </a:extLst>
          </p:cNvPr>
          <p:cNvSpPr txBox="1"/>
          <p:nvPr/>
        </p:nvSpPr>
        <p:spPr>
          <a:xfrm>
            <a:off x="10117307" y="1819009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366B7FA-C209-4BB3-AE55-76ED51323FF7}"/>
              </a:ext>
            </a:extLst>
          </p:cNvPr>
          <p:cNvSpPr txBox="1"/>
          <p:nvPr/>
        </p:nvSpPr>
        <p:spPr>
          <a:xfrm>
            <a:off x="11158761" y="18284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62D9AA3-7574-4494-9C96-787889344112}"/>
              </a:ext>
            </a:extLst>
          </p:cNvPr>
          <p:cNvSpPr txBox="1"/>
          <p:nvPr/>
        </p:nvSpPr>
        <p:spPr>
          <a:xfrm>
            <a:off x="10065184" y="3953564"/>
            <a:ext cx="168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(required fields)</a:t>
            </a:r>
          </a:p>
        </p:txBody>
      </p:sp>
    </p:spTree>
    <p:extLst>
      <p:ext uri="{BB962C8B-B14F-4D97-AF65-F5344CB8AC3E}">
        <p14:creationId xmlns:p14="http://schemas.microsoft.com/office/powerpoint/2010/main" val="2910834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1792989"/>
            <a:ext cx="2302522" cy="13887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78D9AA-5B71-4393-8E28-9AAA9A057BF9}"/>
              </a:ext>
            </a:extLst>
          </p:cNvPr>
          <p:cNvCxnSpPr/>
          <p:nvPr/>
        </p:nvCxnSpPr>
        <p:spPr>
          <a:xfrm>
            <a:off x="97951" y="16573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683EE5-8054-47D5-A3C3-D182579880F8}"/>
              </a:ext>
            </a:extLst>
          </p:cNvPr>
          <p:cNvSpPr txBox="1"/>
          <p:nvPr/>
        </p:nvSpPr>
        <p:spPr>
          <a:xfrm>
            <a:off x="2810859" y="1741239"/>
            <a:ext cx="85639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Copy and Paste image from websites or snapshots.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White &amp; Black background choices, Zoom command , and Preset Frames 1: 800 x 500, 2: 800 x 800 3: 500 x 800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create thumbnail and first large image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Thumbnail: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-resize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-auto generate name: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“Manufacturer-Family name_01.jpg”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-auto generate alternative text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“Manufacturer. Family name”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Large images: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-auto generate name: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“Manufacturer-Family name_01.jpg”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“Manufacturer-Family name_02.jpg”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“Manufacturer-Family name_03.jpg”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 -auto generate alternative text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“Manufacturer. Family name”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B71550-8CEA-4D0A-9D80-1996A073E840}"/>
              </a:ext>
            </a:extLst>
          </p:cNvPr>
          <p:cNvSpPr txBox="1"/>
          <p:nvPr/>
        </p:nvSpPr>
        <p:spPr>
          <a:xfrm>
            <a:off x="2917701" y="6831752"/>
            <a:ext cx="11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Image SEO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ADF9-0A91-414B-AF04-A49B401F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01" y="7591659"/>
            <a:ext cx="5810250" cy="46101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8B316DD-9BE4-44C6-A874-77A97D36A67D}"/>
              </a:ext>
            </a:extLst>
          </p:cNvPr>
          <p:cNvSpPr/>
          <p:nvPr/>
        </p:nvSpPr>
        <p:spPr>
          <a:xfrm>
            <a:off x="11570227" y="3044224"/>
            <a:ext cx="1428750" cy="135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8ACA891-002E-4C87-92AD-859B020FED5D}"/>
              </a:ext>
            </a:extLst>
          </p:cNvPr>
          <p:cNvSpPr txBox="1"/>
          <p:nvPr/>
        </p:nvSpPr>
        <p:spPr>
          <a:xfrm>
            <a:off x="11462553" y="2780284"/>
            <a:ext cx="1669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Thumbnail/First Image*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CF89058-2A70-4632-B878-433FAB0C7033}"/>
              </a:ext>
            </a:extLst>
          </p:cNvPr>
          <p:cNvSpPr/>
          <p:nvPr/>
        </p:nvSpPr>
        <p:spPr>
          <a:xfrm>
            <a:off x="11574428" y="4677008"/>
            <a:ext cx="1428750" cy="135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E4B710B-6D2D-4816-8920-B48BDDB89817}"/>
              </a:ext>
            </a:extLst>
          </p:cNvPr>
          <p:cNvSpPr txBox="1"/>
          <p:nvPr/>
        </p:nvSpPr>
        <p:spPr>
          <a:xfrm>
            <a:off x="11450603" y="4400008"/>
            <a:ext cx="568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9446661-3635-46A0-BA38-45050E91EE64}"/>
              </a:ext>
            </a:extLst>
          </p:cNvPr>
          <p:cNvSpPr/>
          <p:nvPr/>
        </p:nvSpPr>
        <p:spPr>
          <a:xfrm>
            <a:off x="11574428" y="6381984"/>
            <a:ext cx="1428750" cy="135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F4D18A-10B4-48B1-8C35-18FC9217D092}"/>
              </a:ext>
            </a:extLst>
          </p:cNvPr>
          <p:cNvSpPr txBox="1"/>
          <p:nvPr/>
        </p:nvSpPr>
        <p:spPr>
          <a:xfrm>
            <a:off x="11450603" y="6104984"/>
            <a:ext cx="568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9835C7C-DD2D-4413-9067-3777ADCEA807}"/>
              </a:ext>
            </a:extLst>
          </p:cNvPr>
          <p:cNvSpPr/>
          <p:nvPr/>
        </p:nvSpPr>
        <p:spPr>
          <a:xfrm>
            <a:off x="11511769" y="2602428"/>
            <a:ext cx="1562988" cy="64844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19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E52E7-8E66-40C0-8F81-0073F54C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" t="1553"/>
          <a:stretch/>
        </p:blipFill>
        <p:spPr>
          <a:xfrm>
            <a:off x="0" y="6861610"/>
            <a:ext cx="13716000" cy="5730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3E23F0-408F-4118-B601-9879DD21F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388020" y="11926688"/>
            <a:ext cx="2382252" cy="344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87ABFF-F644-4F95-A7C8-80A3FB7B5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3031960" y="11926686"/>
            <a:ext cx="2382252" cy="344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7F076-F90C-46E7-AD0F-F240DD08A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5657852" y="11904446"/>
            <a:ext cx="2382252" cy="344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0BB52-0354-452B-B2F5-1AE562461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8301793" y="11904446"/>
            <a:ext cx="2382252" cy="344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442739-DA8B-451A-94CE-0FF5DBE62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10945734" y="11904445"/>
            <a:ext cx="2382252" cy="344942"/>
          </a:xfrm>
          <a:prstGeom prst="rect">
            <a:avLst/>
          </a:prstGeom>
        </p:spPr>
      </p:pic>
      <p:pic>
        <p:nvPicPr>
          <p:cNvPr id="29" name="Graphic 28" descr="Warning">
            <a:extLst>
              <a:ext uri="{FF2B5EF4-FFF2-40B4-BE49-F238E27FC236}">
                <a16:creationId xmlns:a16="http://schemas.microsoft.com/office/drawing/2014/main" id="{1F01C5FB-A51E-499F-81AC-284534082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102" y="8807934"/>
            <a:ext cx="335280" cy="335280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C1668BD8-0B87-4762-AB31-F0CAAE449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3352" y="8851431"/>
            <a:ext cx="273519" cy="27351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662C978-47AA-44BC-BC26-436DD55F43C2}"/>
              </a:ext>
            </a:extLst>
          </p:cNvPr>
          <p:cNvSpPr/>
          <p:nvPr/>
        </p:nvSpPr>
        <p:spPr>
          <a:xfrm>
            <a:off x="0" y="-643227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EB81AF-5DF2-45BF-939E-602B0528602A}"/>
              </a:ext>
            </a:extLst>
          </p:cNvPr>
          <p:cNvSpPr txBox="1"/>
          <p:nvPr/>
        </p:nvSpPr>
        <p:spPr>
          <a:xfrm>
            <a:off x="1842178" y="-42456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AC277EAD-0762-4FE8-8A38-047EEC873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3761" y="7418621"/>
            <a:ext cx="273519" cy="273519"/>
          </a:xfrm>
          <a:prstGeom prst="rect">
            <a:avLst/>
          </a:prstGeom>
        </p:spPr>
      </p:pic>
      <p:pic>
        <p:nvPicPr>
          <p:cNvPr id="34" name="Graphic 33" descr="Warning">
            <a:extLst>
              <a:ext uri="{FF2B5EF4-FFF2-40B4-BE49-F238E27FC236}">
                <a16:creationId xmlns:a16="http://schemas.microsoft.com/office/drawing/2014/main" id="{6BB95301-7D5A-462E-A93A-E58AF02E0E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67819" y="7389534"/>
            <a:ext cx="335280" cy="3352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E61D0AB-8FC8-4DD2-96FF-93479656A608}"/>
              </a:ext>
            </a:extLst>
          </p:cNvPr>
          <p:cNvSpPr txBox="1"/>
          <p:nvPr/>
        </p:nvSpPr>
        <p:spPr>
          <a:xfrm>
            <a:off x="12716275" y="7357119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pic>
        <p:nvPicPr>
          <p:cNvPr id="36" name="Graphic 35" descr="Warning">
            <a:extLst>
              <a:ext uri="{FF2B5EF4-FFF2-40B4-BE49-F238E27FC236}">
                <a16:creationId xmlns:a16="http://schemas.microsoft.com/office/drawing/2014/main" id="{EBD3B08A-5376-4650-AD38-DB6A8CBAE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172605" y="7382703"/>
            <a:ext cx="335280" cy="3352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F5AC44-BEA3-438D-A136-7E991DB5B65F}"/>
              </a:ext>
            </a:extLst>
          </p:cNvPr>
          <p:cNvSpPr txBox="1"/>
          <p:nvPr/>
        </p:nvSpPr>
        <p:spPr>
          <a:xfrm>
            <a:off x="10029942" y="7068277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39EE39-2343-4F0A-8E74-028D722065DE}"/>
              </a:ext>
            </a:extLst>
          </p:cNvPr>
          <p:cNvSpPr txBox="1"/>
          <p:nvPr/>
        </p:nvSpPr>
        <p:spPr>
          <a:xfrm>
            <a:off x="11372820" y="7077014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5CF4B0-DD11-4B89-9D70-DC400F044251}"/>
              </a:ext>
            </a:extLst>
          </p:cNvPr>
          <p:cNvSpPr txBox="1"/>
          <p:nvPr/>
        </p:nvSpPr>
        <p:spPr>
          <a:xfrm>
            <a:off x="12086641" y="7079122"/>
            <a:ext cx="4635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566CA2-235E-4CA6-B0F7-45FC9DFF503F}"/>
              </a:ext>
            </a:extLst>
          </p:cNvPr>
          <p:cNvSpPr txBox="1"/>
          <p:nvPr/>
        </p:nvSpPr>
        <p:spPr>
          <a:xfrm>
            <a:off x="12543981" y="7068698"/>
            <a:ext cx="7200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54F28A-D85A-4BA8-AD78-E9862D3E7CA2}"/>
              </a:ext>
            </a:extLst>
          </p:cNvPr>
          <p:cNvSpPr txBox="1"/>
          <p:nvPr/>
        </p:nvSpPr>
        <p:spPr>
          <a:xfrm>
            <a:off x="2420472" y="7337751"/>
            <a:ext cx="5597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 By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E8AD52-B31A-4ABE-99C7-FC38AB2AE696}"/>
              </a:ext>
            </a:extLst>
          </p:cNvPr>
          <p:cNvCxnSpPr/>
          <p:nvPr/>
        </p:nvCxnSpPr>
        <p:spPr>
          <a:xfrm>
            <a:off x="10029942" y="7355325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884C099-C9BA-4A12-9695-781A8DA12384}"/>
              </a:ext>
            </a:extLst>
          </p:cNvPr>
          <p:cNvCxnSpPr/>
          <p:nvPr/>
        </p:nvCxnSpPr>
        <p:spPr>
          <a:xfrm>
            <a:off x="10604138" y="7376201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244690-7EE1-4349-8B1A-1D6C37585943}"/>
              </a:ext>
            </a:extLst>
          </p:cNvPr>
          <p:cNvCxnSpPr/>
          <p:nvPr/>
        </p:nvCxnSpPr>
        <p:spPr>
          <a:xfrm>
            <a:off x="12046714" y="7402044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9447EE-8EFB-46FD-AAC4-DD7E3ACAFC2F}"/>
              </a:ext>
            </a:extLst>
          </p:cNvPr>
          <p:cNvCxnSpPr/>
          <p:nvPr/>
        </p:nvCxnSpPr>
        <p:spPr>
          <a:xfrm>
            <a:off x="12620019" y="7402044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B61581F9-A884-4410-B9C3-DD02F9A8AE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95" y="1556367"/>
            <a:ext cx="13115925" cy="32385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53170F0-9BA8-43FB-AAE9-FC62D7249B3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9834" r="33941" b="13792"/>
          <a:stretch/>
        </p:blipFill>
        <p:spPr>
          <a:xfrm>
            <a:off x="2920609" y="7242725"/>
            <a:ext cx="1164045" cy="4001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E7991C-0CD3-4A72-ACED-7AB8D2687F57}"/>
              </a:ext>
            </a:extLst>
          </p:cNvPr>
          <p:cNvSpPr/>
          <p:nvPr/>
        </p:nvSpPr>
        <p:spPr>
          <a:xfrm>
            <a:off x="388020" y="8706953"/>
            <a:ext cx="2382252" cy="310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Image result for new product icon">
            <a:extLst>
              <a:ext uri="{FF2B5EF4-FFF2-40B4-BE49-F238E27FC236}">
                <a16:creationId xmlns:a16="http://schemas.microsoft.com/office/drawing/2014/main" id="{6A1C9A25-96E7-41C0-9585-BA6B6994A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1022311" y="9526714"/>
            <a:ext cx="1398161" cy="14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D208963-FF91-49CB-8816-A47CFC18E9F8}"/>
              </a:ext>
            </a:extLst>
          </p:cNvPr>
          <p:cNvSpPr/>
          <p:nvPr/>
        </p:nvSpPr>
        <p:spPr>
          <a:xfrm>
            <a:off x="1883548" y="11925603"/>
            <a:ext cx="886723" cy="34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69FEC02-2D59-41A1-B7D6-5D47BD371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2957536" y="11926688"/>
            <a:ext cx="2382252" cy="344942"/>
          </a:xfrm>
          <a:prstGeom prst="rect">
            <a:avLst/>
          </a:prstGeom>
        </p:spPr>
      </p:pic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C0D9B538-E279-4654-94F3-44B83398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0282" y="8839580"/>
            <a:ext cx="335280" cy="335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7A82A-6E6A-4B10-A145-8F5079FAE25F}"/>
              </a:ext>
            </a:extLst>
          </p:cNvPr>
          <p:cNvSpPr txBox="1"/>
          <p:nvPr/>
        </p:nvSpPr>
        <p:spPr>
          <a:xfrm>
            <a:off x="9625415" y="769262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B4B54AF-325D-419B-97A4-0F6352A23619}"/>
              </a:ext>
            </a:extLst>
          </p:cNvPr>
          <p:cNvSpPr txBox="1"/>
          <p:nvPr/>
        </p:nvSpPr>
        <p:spPr>
          <a:xfrm>
            <a:off x="10079113" y="7702425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123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48A3C9-138B-42B9-902A-F6CB8AD67A27}"/>
              </a:ext>
            </a:extLst>
          </p:cNvPr>
          <p:cNvSpPr txBox="1"/>
          <p:nvPr/>
        </p:nvSpPr>
        <p:spPr>
          <a:xfrm>
            <a:off x="11533407" y="7706759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39CAE7-657D-48DF-972A-EBB89768A8AF}"/>
              </a:ext>
            </a:extLst>
          </p:cNvPr>
          <p:cNvSpPr txBox="1"/>
          <p:nvPr/>
        </p:nvSpPr>
        <p:spPr>
          <a:xfrm>
            <a:off x="12704217" y="771798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6B3036C-5714-4EE6-94D3-A29D05991904}"/>
              </a:ext>
            </a:extLst>
          </p:cNvPr>
          <p:cNvSpPr txBox="1"/>
          <p:nvPr/>
        </p:nvSpPr>
        <p:spPr>
          <a:xfrm>
            <a:off x="12172605" y="772481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8</a:t>
            </a:r>
          </a:p>
        </p:txBody>
      </p:sp>
      <p:pic>
        <p:nvPicPr>
          <p:cNvPr id="78" name="Picture 2" descr="Image result for new product icon">
            <a:extLst>
              <a:ext uri="{FF2B5EF4-FFF2-40B4-BE49-F238E27FC236}">
                <a16:creationId xmlns:a16="http://schemas.microsoft.com/office/drawing/2014/main" id="{FE3F3323-DCF9-49ED-B403-4A9AFA8FC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9584396" y="7301715"/>
            <a:ext cx="382583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70A97BA-9EFB-4BAE-961B-9137016D79D9}"/>
              </a:ext>
            </a:extLst>
          </p:cNvPr>
          <p:cNvSpPr txBox="1"/>
          <p:nvPr/>
        </p:nvSpPr>
        <p:spPr>
          <a:xfrm>
            <a:off x="9529678" y="7075221"/>
            <a:ext cx="42511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E2996-51E7-4C8F-81A0-37E3FC25B221}"/>
              </a:ext>
            </a:extLst>
          </p:cNvPr>
          <p:cNvSpPr txBox="1"/>
          <p:nvPr/>
        </p:nvSpPr>
        <p:spPr>
          <a:xfrm>
            <a:off x="8818982" y="7335059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ALL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2C148B7-6825-405E-8D46-015352241F33}"/>
              </a:ext>
            </a:extLst>
          </p:cNvPr>
          <p:cNvCxnSpPr/>
          <p:nvPr/>
        </p:nvCxnSpPr>
        <p:spPr>
          <a:xfrm>
            <a:off x="9455122" y="7400250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F1BF443-32C9-4078-BE45-AE034301DE69}"/>
              </a:ext>
            </a:extLst>
          </p:cNvPr>
          <p:cNvSpPr txBox="1"/>
          <p:nvPr/>
        </p:nvSpPr>
        <p:spPr>
          <a:xfrm>
            <a:off x="8786701" y="7702425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185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3B920E9-2B77-45BD-B921-3397971A36F7}"/>
              </a:ext>
            </a:extLst>
          </p:cNvPr>
          <p:cNvCxnSpPr/>
          <p:nvPr/>
        </p:nvCxnSpPr>
        <p:spPr>
          <a:xfrm>
            <a:off x="11485279" y="7384811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FE76005-140A-4EA2-926B-2A3D56510E6B}"/>
              </a:ext>
            </a:extLst>
          </p:cNvPr>
          <p:cNvSpPr txBox="1"/>
          <p:nvPr/>
        </p:nvSpPr>
        <p:spPr>
          <a:xfrm>
            <a:off x="10563693" y="7064935"/>
            <a:ext cx="8579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Checked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3BB2AF-0D65-4DE6-A5A4-B40498FAD81C}"/>
              </a:ext>
            </a:extLst>
          </p:cNvPr>
          <p:cNvSpPr txBox="1"/>
          <p:nvPr/>
        </p:nvSpPr>
        <p:spPr>
          <a:xfrm>
            <a:off x="10810298" y="7702425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52</a:t>
            </a:r>
          </a:p>
        </p:txBody>
      </p:sp>
      <p:pic>
        <p:nvPicPr>
          <p:cNvPr id="1026" name="Picture 2" descr="Image result for sand watch icon">
            <a:extLst>
              <a:ext uri="{FF2B5EF4-FFF2-40B4-BE49-F238E27FC236}">
                <a16:creationId xmlns:a16="http://schemas.microsoft.com/office/drawing/2014/main" id="{A0E2E9AF-7D26-476A-AA14-BA9B4E2E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575" y="7409617"/>
            <a:ext cx="273519" cy="2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1F135157-76DB-4FE9-A91F-BD6A90130434}"/>
              </a:ext>
            </a:extLst>
          </p:cNvPr>
          <p:cNvSpPr txBox="1"/>
          <p:nvPr/>
        </p:nvSpPr>
        <p:spPr>
          <a:xfrm>
            <a:off x="3343785" y="875554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6DAC6-921E-491E-B5E4-29C6652F6F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40104" y="676274"/>
            <a:ext cx="5019675" cy="6762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F08809-DF8C-4071-8232-AED9B000A5A8}"/>
              </a:ext>
            </a:extLst>
          </p:cNvPr>
          <p:cNvCxnSpPr/>
          <p:nvPr/>
        </p:nvCxnSpPr>
        <p:spPr>
          <a:xfrm>
            <a:off x="211723" y="4976929"/>
            <a:ext cx="132265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82784DA-4F4D-4420-9AAB-E78C11B63BFC}"/>
              </a:ext>
            </a:extLst>
          </p:cNvPr>
          <p:cNvSpPr txBox="1"/>
          <p:nvPr/>
        </p:nvSpPr>
        <p:spPr>
          <a:xfrm>
            <a:off x="6324600" y="6684161"/>
            <a:ext cx="172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MNF. dashboard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36A1FC0-992F-42DB-95EE-3A7C85B7ED2E}"/>
              </a:ext>
            </a:extLst>
          </p:cNvPr>
          <p:cNvSpPr txBox="1"/>
          <p:nvPr/>
        </p:nvSpPr>
        <p:spPr>
          <a:xfrm>
            <a:off x="4413714" y="8876415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6600"/>
                </a:solidFill>
              </a:rPr>
              <a:t>02/01/2019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E1642D5-DB37-44F5-B594-AC39CE2FB97C}"/>
              </a:ext>
            </a:extLst>
          </p:cNvPr>
          <p:cNvSpPr txBox="1"/>
          <p:nvPr/>
        </p:nvSpPr>
        <p:spPr>
          <a:xfrm>
            <a:off x="1750644" y="8876415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6600"/>
                </a:solidFill>
              </a:rPr>
              <a:t>02/01/2019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3159684-7DEC-4F61-960A-AE96BC6654F4}"/>
              </a:ext>
            </a:extLst>
          </p:cNvPr>
          <p:cNvSpPr txBox="1"/>
          <p:nvPr/>
        </p:nvSpPr>
        <p:spPr>
          <a:xfrm>
            <a:off x="7071022" y="8916513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6600"/>
                </a:solidFill>
              </a:rPr>
              <a:t>02/01/2019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576AFBC-0E54-4773-80BC-491B9BC87A8F}"/>
              </a:ext>
            </a:extLst>
          </p:cNvPr>
          <p:cNvSpPr/>
          <p:nvPr/>
        </p:nvSpPr>
        <p:spPr>
          <a:xfrm>
            <a:off x="9120031" y="5492631"/>
            <a:ext cx="1601455" cy="3077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BD5809-3BEA-4837-AE2B-A4B518CE8249}"/>
              </a:ext>
            </a:extLst>
          </p:cNvPr>
          <p:cNvSpPr txBox="1"/>
          <p:nvPr/>
        </p:nvSpPr>
        <p:spPr>
          <a:xfrm>
            <a:off x="801076" y="5444124"/>
            <a:ext cx="14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New Product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2C75F40-5E04-47DE-BE37-9A178EB11D9F}"/>
              </a:ext>
            </a:extLst>
          </p:cNvPr>
          <p:cNvSpPr/>
          <p:nvPr/>
        </p:nvSpPr>
        <p:spPr>
          <a:xfrm>
            <a:off x="244706" y="5052776"/>
            <a:ext cx="13226588" cy="14818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2" descr="Image result for new product icon">
            <a:extLst>
              <a:ext uri="{FF2B5EF4-FFF2-40B4-BE49-F238E27FC236}">
                <a16:creationId xmlns:a16="http://schemas.microsoft.com/office/drawing/2014/main" id="{4EB1B519-29E8-402F-BEE4-DEBCF4A33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418472" y="5300446"/>
            <a:ext cx="487341" cy="5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39AA977-9CF7-4AD9-95B8-6E17FE29CEA4}"/>
              </a:ext>
            </a:extLst>
          </p:cNvPr>
          <p:cNvCxnSpPr>
            <a:cxnSpLocks/>
          </p:cNvCxnSpPr>
          <p:nvPr/>
        </p:nvCxnSpPr>
        <p:spPr>
          <a:xfrm>
            <a:off x="2274906" y="5849784"/>
            <a:ext cx="67123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0BC4E95-DE08-4ABA-A592-D7B21226821B}"/>
              </a:ext>
            </a:extLst>
          </p:cNvPr>
          <p:cNvSpPr txBox="1"/>
          <p:nvPr/>
        </p:nvSpPr>
        <p:spPr>
          <a:xfrm>
            <a:off x="9321271" y="5494930"/>
            <a:ext cx="14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 LINK</a:t>
            </a:r>
          </a:p>
          <a:p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4394BDF-56A4-46BE-8BC3-92E825D2F090}"/>
              </a:ext>
            </a:extLst>
          </p:cNvPr>
          <p:cNvSpPr txBox="1"/>
          <p:nvPr/>
        </p:nvSpPr>
        <p:spPr>
          <a:xfrm>
            <a:off x="2334473" y="5444124"/>
            <a:ext cx="2279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Link to new product on your website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A3ED678-D40E-4765-BAF1-97901E38E9DB}"/>
              </a:ext>
            </a:extLst>
          </p:cNvPr>
          <p:cNvCxnSpPr>
            <a:cxnSpLocks/>
          </p:cNvCxnSpPr>
          <p:nvPr/>
        </p:nvCxnSpPr>
        <p:spPr>
          <a:xfrm>
            <a:off x="2274906" y="6166302"/>
            <a:ext cx="67123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91C5B7B-8954-48FD-AFAF-BB1BE14F40E8}"/>
              </a:ext>
            </a:extLst>
          </p:cNvPr>
          <p:cNvSpPr txBox="1"/>
          <p:nvPr/>
        </p:nvSpPr>
        <p:spPr>
          <a:xfrm>
            <a:off x="2318499" y="5937061"/>
            <a:ext cx="1394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Comments (optional)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B2920CF-87BA-4D01-832B-2F7E7D9B5D22}"/>
              </a:ext>
            </a:extLst>
          </p:cNvPr>
          <p:cNvSpPr/>
          <p:nvPr/>
        </p:nvSpPr>
        <p:spPr>
          <a:xfrm>
            <a:off x="11651697" y="5481829"/>
            <a:ext cx="1601455" cy="3077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6686C0-4379-4B0F-A2F2-BA322C339500}"/>
              </a:ext>
            </a:extLst>
          </p:cNvPr>
          <p:cNvSpPr txBox="1"/>
          <p:nvPr/>
        </p:nvSpPr>
        <p:spPr>
          <a:xfrm>
            <a:off x="11936082" y="5479870"/>
            <a:ext cx="14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UPLOAD PDF</a:t>
            </a:r>
          </a:p>
          <a:p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524BDE0-2B4B-456D-914E-64FB41F43670}"/>
              </a:ext>
            </a:extLst>
          </p:cNvPr>
          <p:cNvSpPr txBox="1"/>
          <p:nvPr/>
        </p:nvSpPr>
        <p:spPr>
          <a:xfrm>
            <a:off x="10866575" y="556956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AND/OR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9FF9700-0EB9-4F8F-B33D-B89FB2470A77}"/>
              </a:ext>
            </a:extLst>
          </p:cNvPr>
          <p:cNvSpPr/>
          <p:nvPr/>
        </p:nvSpPr>
        <p:spPr>
          <a:xfrm>
            <a:off x="11651696" y="6030227"/>
            <a:ext cx="1601455" cy="3077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617BE56-6D40-4B1D-A972-7A1AD3F279F8}"/>
              </a:ext>
            </a:extLst>
          </p:cNvPr>
          <p:cNvSpPr txBox="1"/>
          <p:nvPr/>
        </p:nvSpPr>
        <p:spPr>
          <a:xfrm>
            <a:off x="12172605" y="6039963"/>
            <a:ext cx="118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48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E52E7-8E66-40C0-8F81-0073F54C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" t="1553"/>
          <a:stretch/>
        </p:blipFill>
        <p:spPr>
          <a:xfrm>
            <a:off x="0" y="6607944"/>
            <a:ext cx="13716000" cy="5730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3E23F0-408F-4118-B601-9879DD21F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388020" y="11673022"/>
            <a:ext cx="2382252" cy="344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7F076-F90C-46E7-AD0F-F240DD08A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5657852" y="11650780"/>
            <a:ext cx="2382252" cy="344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0BB52-0354-452B-B2F5-1AE562461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8301793" y="11650780"/>
            <a:ext cx="2382252" cy="344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442739-DA8B-451A-94CE-0FF5DBE62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10945734" y="11650779"/>
            <a:ext cx="2382252" cy="344942"/>
          </a:xfrm>
          <a:prstGeom prst="rect">
            <a:avLst/>
          </a:prstGeom>
        </p:spPr>
      </p:pic>
      <p:pic>
        <p:nvPicPr>
          <p:cNvPr id="29" name="Graphic 28" descr="Warning">
            <a:extLst>
              <a:ext uri="{FF2B5EF4-FFF2-40B4-BE49-F238E27FC236}">
                <a16:creationId xmlns:a16="http://schemas.microsoft.com/office/drawing/2014/main" id="{1F01C5FB-A51E-499F-81AC-284534082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102" y="8554268"/>
            <a:ext cx="335280" cy="335280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C1668BD8-0B87-4762-AB31-F0CAAE449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3352" y="8597765"/>
            <a:ext cx="273519" cy="27351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662C978-47AA-44BC-BC26-436DD55F43C2}"/>
              </a:ext>
            </a:extLst>
          </p:cNvPr>
          <p:cNvSpPr/>
          <p:nvPr/>
        </p:nvSpPr>
        <p:spPr>
          <a:xfrm>
            <a:off x="0" y="-643227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EB81AF-5DF2-45BF-939E-602B0528602A}"/>
              </a:ext>
            </a:extLst>
          </p:cNvPr>
          <p:cNvSpPr txBox="1"/>
          <p:nvPr/>
        </p:nvSpPr>
        <p:spPr>
          <a:xfrm>
            <a:off x="1842178" y="-42456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AC277EAD-0762-4FE8-8A38-047EEC873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3761" y="7164955"/>
            <a:ext cx="273519" cy="273519"/>
          </a:xfrm>
          <a:prstGeom prst="rect">
            <a:avLst/>
          </a:prstGeom>
        </p:spPr>
      </p:pic>
      <p:pic>
        <p:nvPicPr>
          <p:cNvPr id="34" name="Graphic 33" descr="Warning">
            <a:extLst>
              <a:ext uri="{FF2B5EF4-FFF2-40B4-BE49-F238E27FC236}">
                <a16:creationId xmlns:a16="http://schemas.microsoft.com/office/drawing/2014/main" id="{6BB95301-7D5A-462E-A93A-E58AF02E0E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67819" y="7135868"/>
            <a:ext cx="335280" cy="3352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E61D0AB-8FC8-4DD2-96FF-93479656A608}"/>
              </a:ext>
            </a:extLst>
          </p:cNvPr>
          <p:cNvSpPr txBox="1"/>
          <p:nvPr/>
        </p:nvSpPr>
        <p:spPr>
          <a:xfrm>
            <a:off x="12716275" y="7103453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pic>
        <p:nvPicPr>
          <p:cNvPr id="36" name="Graphic 35" descr="Warning">
            <a:extLst>
              <a:ext uri="{FF2B5EF4-FFF2-40B4-BE49-F238E27FC236}">
                <a16:creationId xmlns:a16="http://schemas.microsoft.com/office/drawing/2014/main" id="{EBD3B08A-5376-4650-AD38-DB6A8CBAE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172605" y="7129037"/>
            <a:ext cx="335280" cy="3352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F5AC44-BEA3-438D-A136-7E991DB5B65F}"/>
              </a:ext>
            </a:extLst>
          </p:cNvPr>
          <p:cNvSpPr txBox="1"/>
          <p:nvPr/>
        </p:nvSpPr>
        <p:spPr>
          <a:xfrm>
            <a:off x="10029942" y="6814611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39EE39-2343-4F0A-8E74-028D722065DE}"/>
              </a:ext>
            </a:extLst>
          </p:cNvPr>
          <p:cNvSpPr txBox="1"/>
          <p:nvPr/>
        </p:nvSpPr>
        <p:spPr>
          <a:xfrm>
            <a:off x="11372820" y="6823348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5CF4B0-DD11-4B89-9D70-DC400F044251}"/>
              </a:ext>
            </a:extLst>
          </p:cNvPr>
          <p:cNvSpPr txBox="1"/>
          <p:nvPr/>
        </p:nvSpPr>
        <p:spPr>
          <a:xfrm>
            <a:off x="12086641" y="6825456"/>
            <a:ext cx="4635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566CA2-235E-4CA6-B0F7-45FC9DFF503F}"/>
              </a:ext>
            </a:extLst>
          </p:cNvPr>
          <p:cNvSpPr txBox="1"/>
          <p:nvPr/>
        </p:nvSpPr>
        <p:spPr>
          <a:xfrm>
            <a:off x="12543981" y="6815032"/>
            <a:ext cx="7200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54F28A-D85A-4BA8-AD78-E9862D3E7CA2}"/>
              </a:ext>
            </a:extLst>
          </p:cNvPr>
          <p:cNvSpPr txBox="1"/>
          <p:nvPr/>
        </p:nvSpPr>
        <p:spPr>
          <a:xfrm>
            <a:off x="2420472" y="7084085"/>
            <a:ext cx="5597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 By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E8AD52-B31A-4ABE-99C7-FC38AB2AE696}"/>
              </a:ext>
            </a:extLst>
          </p:cNvPr>
          <p:cNvCxnSpPr/>
          <p:nvPr/>
        </p:nvCxnSpPr>
        <p:spPr>
          <a:xfrm>
            <a:off x="10029942" y="7101659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884C099-C9BA-4A12-9695-781A8DA12384}"/>
              </a:ext>
            </a:extLst>
          </p:cNvPr>
          <p:cNvCxnSpPr/>
          <p:nvPr/>
        </p:nvCxnSpPr>
        <p:spPr>
          <a:xfrm>
            <a:off x="10604138" y="7122535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244690-7EE1-4349-8B1A-1D6C37585943}"/>
              </a:ext>
            </a:extLst>
          </p:cNvPr>
          <p:cNvCxnSpPr/>
          <p:nvPr/>
        </p:nvCxnSpPr>
        <p:spPr>
          <a:xfrm>
            <a:off x="12046714" y="7148378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9447EE-8EFB-46FD-AAC4-DD7E3ACAFC2F}"/>
              </a:ext>
            </a:extLst>
          </p:cNvPr>
          <p:cNvCxnSpPr/>
          <p:nvPr/>
        </p:nvCxnSpPr>
        <p:spPr>
          <a:xfrm>
            <a:off x="12620019" y="7148378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B61581F9-A884-4410-B9C3-DD02F9A8AE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94" y="1416015"/>
            <a:ext cx="13115925" cy="32385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53170F0-9BA8-43FB-AAE9-FC62D7249B3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9834" r="33941" b="13792"/>
          <a:stretch/>
        </p:blipFill>
        <p:spPr>
          <a:xfrm>
            <a:off x="2920609" y="6989059"/>
            <a:ext cx="1164045" cy="4001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E7991C-0CD3-4A72-ACED-7AB8D2687F57}"/>
              </a:ext>
            </a:extLst>
          </p:cNvPr>
          <p:cNvSpPr/>
          <p:nvPr/>
        </p:nvSpPr>
        <p:spPr>
          <a:xfrm>
            <a:off x="388020" y="8453287"/>
            <a:ext cx="2382252" cy="310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Image result for new product icon">
            <a:extLst>
              <a:ext uri="{FF2B5EF4-FFF2-40B4-BE49-F238E27FC236}">
                <a16:creationId xmlns:a16="http://schemas.microsoft.com/office/drawing/2014/main" id="{6A1C9A25-96E7-41C0-9585-BA6B6994A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1022311" y="9273048"/>
            <a:ext cx="1398161" cy="14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D208963-FF91-49CB-8816-A47CFC18E9F8}"/>
              </a:ext>
            </a:extLst>
          </p:cNvPr>
          <p:cNvSpPr/>
          <p:nvPr/>
        </p:nvSpPr>
        <p:spPr>
          <a:xfrm>
            <a:off x="1883548" y="11671937"/>
            <a:ext cx="886723" cy="34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C0D9B538-E279-4654-94F3-44B83398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0282" y="8585914"/>
            <a:ext cx="335280" cy="335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7A82A-6E6A-4B10-A145-8F5079FAE25F}"/>
              </a:ext>
            </a:extLst>
          </p:cNvPr>
          <p:cNvSpPr txBox="1"/>
          <p:nvPr/>
        </p:nvSpPr>
        <p:spPr>
          <a:xfrm>
            <a:off x="9565255" y="74389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B4B54AF-325D-419B-97A4-0F6352A23619}"/>
              </a:ext>
            </a:extLst>
          </p:cNvPr>
          <p:cNvSpPr txBox="1"/>
          <p:nvPr/>
        </p:nvSpPr>
        <p:spPr>
          <a:xfrm>
            <a:off x="10079113" y="744875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123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48A3C9-138B-42B9-902A-F6CB8AD67A27}"/>
              </a:ext>
            </a:extLst>
          </p:cNvPr>
          <p:cNvSpPr txBox="1"/>
          <p:nvPr/>
        </p:nvSpPr>
        <p:spPr>
          <a:xfrm>
            <a:off x="11533407" y="74530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39CAE7-657D-48DF-972A-EBB89768A8AF}"/>
              </a:ext>
            </a:extLst>
          </p:cNvPr>
          <p:cNvSpPr txBox="1"/>
          <p:nvPr/>
        </p:nvSpPr>
        <p:spPr>
          <a:xfrm>
            <a:off x="12704217" y="74643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6B3036C-5714-4EE6-94D3-A29D05991904}"/>
              </a:ext>
            </a:extLst>
          </p:cNvPr>
          <p:cNvSpPr txBox="1"/>
          <p:nvPr/>
        </p:nvSpPr>
        <p:spPr>
          <a:xfrm>
            <a:off x="12172605" y="74711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8</a:t>
            </a:r>
          </a:p>
        </p:txBody>
      </p:sp>
      <p:pic>
        <p:nvPicPr>
          <p:cNvPr id="78" name="Picture 2" descr="Image result for new product icon">
            <a:extLst>
              <a:ext uri="{FF2B5EF4-FFF2-40B4-BE49-F238E27FC236}">
                <a16:creationId xmlns:a16="http://schemas.microsoft.com/office/drawing/2014/main" id="{FE3F3323-DCF9-49ED-B403-4A9AFA8FC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9584396" y="7048049"/>
            <a:ext cx="382583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70A97BA-9EFB-4BAE-961B-9137016D79D9}"/>
              </a:ext>
            </a:extLst>
          </p:cNvPr>
          <p:cNvSpPr txBox="1"/>
          <p:nvPr/>
        </p:nvSpPr>
        <p:spPr>
          <a:xfrm>
            <a:off x="9529678" y="6821555"/>
            <a:ext cx="42511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E2996-51E7-4C8F-81A0-37E3FC25B221}"/>
              </a:ext>
            </a:extLst>
          </p:cNvPr>
          <p:cNvSpPr txBox="1"/>
          <p:nvPr/>
        </p:nvSpPr>
        <p:spPr>
          <a:xfrm>
            <a:off x="8818982" y="7081393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2C148B7-6825-405E-8D46-015352241F33}"/>
              </a:ext>
            </a:extLst>
          </p:cNvPr>
          <p:cNvCxnSpPr/>
          <p:nvPr/>
        </p:nvCxnSpPr>
        <p:spPr>
          <a:xfrm>
            <a:off x="9455122" y="7146584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F1BF443-32C9-4078-BE45-AE034301DE69}"/>
              </a:ext>
            </a:extLst>
          </p:cNvPr>
          <p:cNvSpPr txBox="1"/>
          <p:nvPr/>
        </p:nvSpPr>
        <p:spPr>
          <a:xfrm>
            <a:off x="8786701" y="744875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185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3B920E9-2B77-45BD-B921-3397971A36F7}"/>
              </a:ext>
            </a:extLst>
          </p:cNvPr>
          <p:cNvCxnSpPr/>
          <p:nvPr/>
        </p:nvCxnSpPr>
        <p:spPr>
          <a:xfrm>
            <a:off x="11485279" y="7131145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FE76005-140A-4EA2-926B-2A3D56510E6B}"/>
              </a:ext>
            </a:extLst>
          </p:cNvPr>
          <p:cNvSpPr txBox="1"/>
          <p:nvPr/>
        </p:nvSpPr>
        <p:spPr>
          <a:xfrm>
            <a:off x="10563693" y="6811269"/>
            <a:ext cx="8579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Checked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3BB2AF-0D65-4DE6-A5A4-B40498FAD81C}"/>
              </a:ext>
            </a:extLst>
          </p:cNvPr>
          <p:cNvSpPr txBox="1"/>
          <p:nvPr/>
        </p:nvSpPr>
        <p:spPr>
          <a:xfrm>
            <a:off x="10810298" y="74487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52</a:t>
            </a:r>
          </a:p>
        </p:txBody>
      </p:sp>
      <p:pic>
        <p:nvPicPr>
          <p:cNvPr id="1026" name="Picture 2" descr="Image result for sand watch icon">
            <a:extLst>
              <a:ext uri="{FF2B5EF4-FFF2-40B4-BE49-F238E27FC236}">
                <a16:creationId xmlns:a16="http://schemas.microsoft.com/office/drawing/2014/main" id="{A0E2E9AF-7D26-476A-AA14-BA9B4E2E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575" y="7155951"/>
            <a:ext cx="273519" cy="2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Graphic 84" descr="Checkmark">
            <a:extLst>
              <a:ext uri="{FF2B5EF4-FFF2-40B4-BE49-F238E27FC236}">
                <a16:creationId xmlns:a16="http://schemas.microsoft.com/office/drawing/2014/main" id="{3A8AEDFC-CF36-42B3-97AB-A0379C97C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20" y="8628627"/>
            <a:ext cx="273519" cy="273519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8899F89-DBC6-459E-ADF7-8240CD85676D}"/>
              </a:ext>
            </a:extLst>
          </p:cNvPr>
          <p:cNvSpPr txBox="1"/>
          <p:nvPr/>
        </p:nvSpPr>
        <p:spPr>
          <a:xfrm>
            <a:off x="10838399" y="854012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135157-76DB-4FE9-A91F-BD6A90130434}"/>
              </a:ext>
            </a:extLst>
          </p:cNvPr>
          <p:cNvSpPr txBox="1"/>
          <p:nvPr/>
        </p:nvSpPr>
        <p:spPr>
          <a:xfrm>
            <a:off x="3343785" y="850188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?</a:t>
            </a:r>
          </a:p>
        </p:txBody>
      </p:sp>
      <p:pic>
        <p:nvPicPr>
          <p:cNvPr id="59" name="Graphic 58" descr="Warning">
            <a:extLst>
              <a:ext uri="{FF2B5EF4-FFF2-40B4-BE49-F238E27FC236}">
                <a16:creationId xmlns:a16="http://schemas.microsoft.com/office/drawing/2014/main" id="{44FBB82A-FDDB-4629-8172-6219D8F9B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232" y="8532781"/>
            <a:ext cx="335280" cy="33528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F170F279-272E-45C7-A8AD-8E7E0959B506}"/>
              </a:ext>
            </a:extLst>
          </p:cNvPr>
          <p:cNvSpPr/>
          <p:nvPr/>
        </p:nvSpPr>
        <p:spPr>
          <a:xfrm>
            <a:off x="2918150" y="8431800"/>
            <a:ext cx="10409836" cy="310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 descr="Image result for new product icon">
            <a:extLst>
              <a:ext uri="{FF2B5EF4-FFF2-40B4-BE49-F238E27FC236}">
                <a16:creationId xmlns:a16="http://schemas.microsoft.com/office/drawing/2014/main" id="{AF3AB854-70BE-450C-9F10-498D52A6B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3552441" y="9251561"/>
            <a:ext cx="1398161" cy="14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FDB54CC-4ED4-4D58-B883-8F9371F4AB4F}"/>
              </a:ext>
            </a:extLst>
          </p:cNvPr>
          <p:cNvSpPr/>
          <p:nvPr/>
        </p:nvSpPr>
        <p:spPr>
          <a:xfrm>
            <a:off x="4413678" y="11650450"/>
            <a:ext cx="8914308" cy="34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E6434-2D3E-464F-B6B5-847B90ED08CD}"/>
              </a:ext>
            </a:extLst>
          </p:cNvPr>
          <p:cNvSpPr txBox="1"/>
          <p:nvPr/>
        </p:nvSpPr>
        <p:spPr>
          <a:xfrm>
            <a:off x="1510751" y="8585914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6600"/>
                </a:solidFill>
              </a:rPr>
              <a:t>02/03/2019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E7B306-6AF0-4C0F-BB5F-F1F2565CC3FF}"/>
              </a:ext>
            </a:extLst>
          </p:cNvPr>
          <p:cNvSpPr txBox="1"/>
          <p:nvPr/>
        </p:nvSpPr>
        <p:spPr>
          <a:xfrm>
            <a:off x="3801756" y="8605762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6600"/>
                </a:solidFill>
              </a:rPr>
              <a:t>02/01/2019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CEEE1F1-DDF2-4B6F-AD94-DB8917727D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40104" y="676274"/>
            <a:ext cx="5019675" cy="67627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3B7B3CE-447A-40A3-89C9-2D09A71078DE}"/>
              </a:ext>
            </a:extLst>
          </p:cNvPr>
          <p:cNvSpPr txBox="1"/>
          <p:nvPr/>
        </p:nvSpPr>
        <p:spPr>
          <a:xfrm>
            <a:off x="6221303" y="6599639"/>
            <a:ext cx="18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Filtered by “new”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C964173-FCDE-43D4-88BC-5911B86699B7}"/>
              </a:ext>
            </a:extLst>
          </p:cNvPr>
          <p:cNvSpPr/>
          <p:nvPr/>
        </p:nvSpPr>
        <p:spPr>
          <a:xfrm>
            <a:off x="9120031" y="5492631"/>
            <a:ext cx="1601455" cy="3077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FFC7E09-110F-4F9C-88ED-6EECD120CB3F}"/>
              </a:ext>
            </a:extLst>
          </p:cNvPr>
          <p:cNvSpPr txBox="1"/>
          <p:nvPr/>
        </p:nvSpPr>
        <p:spPr>
          <a:xfrm>
            <a:off x="801076" y="5444124"/>
            <a:ext cx="14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New Product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AF3819-0BC5-4203-AC80-007B5D132C9B}"/>
              </a:ext>
            </a:extLst>
          </p:cNvPr>
          <p:cNvSpPr/>
          <p:nvPr/>
        </p:nvSpPr>
        <p:spPr>
          <a:xfrm>
            <a:off x="244706" y="5052776"/>
            <a:ext cx="13226588" cy="14818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 descr="Image result for new product icon">
            <a:extLst>
              <a:ext uri="{FF2B5EF4-FFF2-40B4-BE49-F238E27FC236}">
                <a16:creationId xmlns:a16="http://schemas.microsoft.com/office/drawing/2014/main" id="{8990D2DF-F087-45B5-9D3C-D9E88B5DD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418472" y="5300446"/>
            <a:ext cx="487341" cy="5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5859CD7-B6EF-4FF3-B69D-02654491FE05}"/>
              </a:ext>
            </a:extLst>
          </p:cNvPr>
          <p:cNvCxnSpPr>
            <a:cxnSpLocks/>
          </p:cNvCxnSpPr>
          <p:nvPr/>
        </p:nvCxnSpPr>
        <p:spPr>
          <a:xfrm>
            <a:off x="2274906" y="5849784"/>
            <a:ext cx="67123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DE019074-70D6-4C75-8DC0-9382AD80FC0A}"/>
              </a:ext>
            </a:extLst>
          </p:cNvPr>
          <p:cNvSpPr txBox="1"/>
          <p:nvPr/>
        </p:nvSpPr>
        <p:spPr>
          <a:xfrm>
            <a:off x="9321271" y="5494930"/>
            <a:ext cx="14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 LINK</a:t>
            </a:r>
          </a:p>
          <a:p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74A08F3-AB45-491F-BA9B-350290E3D9AD}"/>
              </a:ext>
            </a:extLst>
          </p:cNvPr>
          <p:cNvSpPr txBox="1"/>
          <p:nvPr/>
        </p:nvSpPr>
        <p:spPr>
          <a:xfrm>
            <a:off x="2334473" y="5444124"/>
            <a:ext cx="2279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Link to new product on your website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A6C3AD9-0EC3-4BC8-957C-E83EB05F92E6}"/>
              </a:ext>
            </a:extLst>
          </p:cNvPr>
          <p:cNvCxnSpPr>
            <a:cxnSpLocks/>
          </p:cNvCxnSpPr>
          <p:nvPr/>
        </p:nvCxnSpPr>
        <p:spPr>
          <a:xfrm>
            <a:off x="2274906" y="6166302"/>
            <a:ext cx="67123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AAE7D6D-E8C5-48FA-93EE-61E1B6F41136}"/>
              </a:ext>
            </a:extLst>
          </p:cNvPr>
          <p:cNvSpPr txBox="1"/>
          <p:nvPr/>
        </p:nvSpPr>
        <p:spPr>
          <a:xfrm>
            <a:off x="2318499" y="5937061"/>
            <a:ext cx="1394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Comments (optional)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65E2F42-C9DE-4F72-ABAF-1E9CDE6C4157}"/>
              </a:ext>
            </a:extLst>
          </p:cNvPr>
          <p:cNvSpPr/>
          <p:nvPr/>
        </p:nvSpPr>
        <p:spPr>
          <a:xfrm>
            <a:off x="11651697" y="5481829"/>
            <a:ext cx="1601455" cy="3077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25EDBC8-5CF9-44F7-97FF-1EE9D1F121EC}"/>
              </a:ext>
            </a:extLst>
          </p:cNvPr>
          <p:cNvSpPr txBox="1"/>
          <p:nvPr/>
        </p:nvSpPr>
        <p:spPr>
          <a:xfrm>
            <a:off x="11936082" y="5479870"/>
            <a:ext cx="14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UPLOAD PDF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3545A-6D39-47C3-AF5C-E31806FCFC32}"/>
              </a:ext>
            </a:extLst>
          </p:cNvPr>
          <p:cNvSpPr txBox="1"/>
          <p:nvPr/>
        </p:nvSpPr>
        <p:spPr>
          <a:xfrm>
            <a:off x="3217922" y="11689845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PDF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5A681-CAA1-460B-95FB-2F088041EE22}"/>
              </a:ext>
            </a:extLst>
          </p:cNvPr>
          <p:cNvSpPr/>
          <p:nvPr/>
        </p:nvSpPr>
        <p:spPr>
          <a:xfrm>
            <a:off x="3142232" y="11706886"/>
            <a:ext cx="1009757" cy="2300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0D7016B-6A32-4CCA-869F-16D44F3149C5}"/>
              </a:ext>
            </a:extLst>
          </p:cNvPr>
          <p:cNvSpPr txBox="1"/>
          <p:nvPr/>
        </p:nvSpPr>
        <p:spPr>
          <a:xfrm>
            <a:off x="10866575" y="556956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AND/OR</a:t>
            </a:r>
          </a:p>
        </p:txBody>
      </p:sp>
    </p:spTree>
    <p:extLst>
      <p:ext uri="{BB962C8B-B14F-4D97-AF65-F5344CB8AC3E}">
        <p14:creationId xmlns:p14="http://schemas.microsoft.com/office/powerpoint/2010/main" val="4017285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F5BC7-1112-4CFD-9338-3832328A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47"/>
          <a:stretch/>
        </p:blipFill>
        <p:spPr>
          <a:xfrm>
            <a:off x="0" y="1936400"/>
            <a:ext cx="13716000" cy="18170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122691-C3DC-4524-93B8-17C383122D9A}"/>
              </a:ext>
            </a:extLst>
          </p:cNvPr>
          <p:cNvSpPr/>
          <p:nvPr/>
        </p:nvSpPr>
        <p:spPr>
          <a:xfrm>
            <a:off x="0" y="-643227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F7618-FCA0-477F-B930-C9737C80B88A}"/>
              </a:ext>
            </a:extLst>
          </p:cNvPr>
          <p:cNvSpPr txBox="1"/>
          <p:nvPr/>
        </p:nvSpPr>
        <p:spPr>
          <a:xfrm>
            <a:off x="1842178" y="-42456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FB6551-A4C7-4015-8C77-367483F20BDD}"/>
              </a:ext>
            </a:extLst>
          </p:cNvPr>
          <p:cNvSpPr txBox="1"/>
          <p:nvPr/>
        </p:nvSpPr>
        <p:spPr>
          <a:xfrm>
            <a:off x="2420472" y="2565124"/>
            <a:ext cx="5597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 By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0EDEF9-6DD8-4C98-A307-E88294A02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34" r="4337"/>
          <a:stretch/>
        </p:blipFill>
        <p:spPr>
          <a:xfrm>
            <a:off x="2920609" y="2470098"/>
            <a:ext cx="1685700" cy="472360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4F2122C0-9B63-474F-BF38-62635024E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2561" y="2521527"/>
            <a:ext cx="273519" cy="273519"/>
          </a:xfrm>
          <a:prstGeom prst="rect">
            <a:avLst/>
          </a:prstGeom>
        </p:spPr>
      </p:pic>
      <p:pic>
        <p:nvPicPr>
          <p:cNvPr id="34" name="Graphic 33" descr="Warning">
            <a:extLst>
              <a:ext uri="{FF2B5EF4-FFF2-40B4-BE49-F238E27FC236}">
                <a16:creationId xmlns:a16="http://schemas.microsoft.com/office/drawing/2014/main" id="{C15EC87A-2562-42DA-A604-070BF32B6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56619" y="2492440"/>
            <a:ext cx="335280" cy="3352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02CE011-8D4A-4C19-9093-B71710B822AC}"/>
              </a:ext>
            </a:extLst>
          </p:cNvPr>
          <p:cNvSpPr txBox="1"/>
          <p:nvPr/>
        </p:nvSpPr>
        <p:spPr>
          <a:xfrm>
            <a:off x="12990053" y="2460025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pic>
        <p:nvPicPr>
          <p:cNvPr id="37" name="Graphic 36" descr="Warning">
            <a:extLst>
              <a:ext uri="{FF2B5EF4-FFF2-40B4-BE49-F238E27FC236}">
                <a16:creationId xmlns:a16="http://schemas.microsoft.com/office/drawing/2014/main" id="{36A2437C-FE89-43AD-BD54-B077D31B2F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61405" y="2485609"/>
            <a:ext cx="335280" cy="33528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BED4542-DC37-4CAA-9324-98C27498CBC9}"/>
              </a:ext>
            </a:extLst>
          </p:cNvPr>
          <p:cNvSpPr txBox="1"/>
          <p:nvPr/>
        </p:nvSpPr>
        <p:spPr>
          <a:xfrm>
            <a:off x="10218742" y="2171183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C3CCDC-DDFF-4A5D-935A-511EC74793FC}"/>
              </a:ext>
            </a:extLst>
          </p:cNvPr>
          <p:cNvSpPr txBox="1"/>
          <p:nvPr/>
        </p:nvSpPr>
        <p:spPr>
          <a:xfrm>
            <a:off x="11561620" y="217992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ADB085-31A6-42D3-AF3E-4F340CEE563C}"/>
              </a:ext>
            </a:extLst>
          </p:cNvPr>
          <p:cNvSpPr txBox="1"/>
          <p:nvPr/>
        </p:nvSpPr>
        <p:spPr>
          <a:xfrm>
            <a:off x="12275441" y="2182028"/>
            <a:ext cx="4635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3C60B-AFC9-420D-A142-1A85F63F081C}"/>
              </a:ext>
            </a:extLst>
          </p:cNvPr>
          <p:cNvSpPr txBox="1"/>
          <p:nvPr/>
        </p:nvSpPr>
        <p:spPr>
          <a:xfrm>
            <a:off x="12833820" y="2170324"/>
            <a:ext cx="6687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DF10C-D4FD-4A83-992A-427C732C5C74}"/>
              </a:ext>
            </a:extLst>
          </p:cNvPr>
          <p:cNvCxnSpPr/>
          <p:nvPr/>
        </p:nvCxnSpPr>
        <p:spPr>
          <a:xfrm>
            <a:off x="10218742" y="2458231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A9F839-601B-48B9-8C1E-177768FAB2A0}"/>
              </a:ext>
            </a:extLst>
          </p:cNvPr>
          <p:cNvCxnSpPr/>
          <p:nvPr/>
        </p:nvCxnSpPr>
        <p:spPr>
          <a:xfrm>
            <a:off x="10792938" y="2479107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F54B16-B531-4A81-B701-DA2C57293C99}"/>
              </a:ext>
            </a:extLst>
          </p:cNvPr>
          <p:cNvCxnSpPr/>
          <p:nvPr/>
        </p:nvCxnSpPr>
        <p:spPr>
          <a:xfrm>
            <a:off x="12235514" y="2504950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B71821-8ED1-489C-8F92-1FA2C87BA364}"/>
              </a:ext>
            </a:extLst>
          </p:cNvPr>
          <p:cNvCxnSpPr/>
          <p:nvPr/>
        </p:nvCxnSpPr>
        <p:spPr>
          <a:xfrm>
            <a:off x="12808819" y="2504950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952BEDD-FE1E-4912-9E5E-E1687C748B91}"/>
              </a:ext>
            </a:extLst>
          </p:cNvPr>
          <p:cNvSpPr txBox="1"/>
          <p:nvPr/>
        </p:nvSpPr>
        <p:spPr>
          <a:xfrm>
            <a:off x="9754055" y="279553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1B3403-6024-4B20-84C7-D83EF365B5D5}"/>
              </a:ext>
            </a:extLst>
          </p:cNvPr>
          <p:cNvSpPr txBox="1"/>
          <p:nvPr/>
        </p:nvSpPr>
        <p:spPr>
          <a:xfrm>
            <a:off x="10267913" y="2805331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123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E0AC4B-206A-40D5-9ADD-E51F7BC02F21}"/>
              </a:ext>
            </a:extLst>
          </p:cNvPr>
          <p:cNvSpPr txBox="1"/>
          <p:nvPr/>
        </p:nvSpPr>
        <p:spPr>
          <a:xfrm>
            <a:off x="11722207" y="2809665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B76C52-921B-4B2F-9BDE-48926FE747E6}"/>
              </a:ext>
            </a:extLst>
          </p:cNvPr>
          <p:cNvSpPr txBox="1"/>
          <p:nvPr/>
        </p:nvSpPr>
        <p:spPr>
          <a:xfrm>
            <a:off x="13006947" y="28116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3D8378-FF7B-42BB-AD31-0C294AE9BAC3}"/>
              </a:ext>
            </a:extLst>
          </p:cNvPr>
          <p:cNvSpPr txBox="1"/>
          <p:nvPr/>
        </p:nvSpPr>
        <p:spPr>
          <a:xfrm>
            <a:off x="12361405" y="282772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8</a:t>
            </a:r>
          </a:p>
        </p:txBody>
      </p:sp>
      <p:pic>
        <p:nvPicPr>
          <p:cNvPr id="53" name="Picture 2" descr="Image result for new product icon">
            <a:extLst>
              <a:ext uri="{FF2B5EF4-FFF2-40B4-BE49-F238E27FC236}">
                <a16:creationId xmlns:a16="http://schemas.microsoft.com/office/drawing/2014/main" id="{9D4CAAB2-20BF-4AA2-AE86-C2C6EF7EC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9773196" y="2404621"/>
            <a:ext cx="382583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5DB1A03-34C6-49E3-A94E-87C2BA59EDFE}"/>
              </a:ext>
            </a:extLst>
          </p:cNvPr>
          <p:cNvSpPr txBox="1"/>
          <p:nvPr/>
        </p:nvSpPr>
        <p:spPr>
          <a:xfrm>
            <a:off x="9718478" y="2178127"/>
            <a:ext cx="42511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F701B5-C221-4A15-B228-277C3831CD24}"/>
              </a:ext>
            </a:extLst>
          </p:cNvPr>
          <p:cNvSpPr txBox="1"/>
          <p:nvPr/>
        </p:nvSpPr>
        <p:spPr>
          <a:xfrm>
            <a:off x="9007782" y="2437965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D79F088-EC83-4846-8277-7319C4C28C12}"/>
              </a:ext>
            </a:extLst>
          </p:cNvPr>
          <p:cNvCxnSpPr/>
          <p:nvPr/>
        </p:nvCxnSpPr>
        <p:spPr>
          <a:xfrm>
            <a:off x="9643922" y="2503156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FF15913-11D0-4D1A-8200-FBB52C9FD29D}"/>
              </a:ext>
            </a:extLst>
          </p:cNvPr>
          <p:cNvSpPr txBox="1"/>
          <p:nvPr/>
        </p:nvSpPr>
        <p:spPr>
          <a:xfrm>
            <a:off x="8975501" y="2805331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185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100CEE6-F03B-4B6F-92BE-1F3F346EDCE5}"/>
              </a:ext>
            </a:extLst>
          </p:cNvPr>
          <p:cNvCxnSpPr/>
          <p:nvPr/>
        </p:nvCxnSpPr>
        <p:spPr>
          <a:xfrm>
            <a:off x="11674079" y="2487717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AAC011-D9D0-45C2-983F-289C9375F049}"/>
              </a:ext>
            </a:extLst>
          </p:cNvPr>
          <p:cNvSpPr txBox="1"/>
          <p:nvPr/>
        </p:nvSpPr>
        <p:spPr>
          <a:xfrm>
            <a:off x="10752493" y="2167841"/>
            <a:ext cx="8579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Checked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F8C525-0039-4361-BE74-648E1B56A597}"/>
              </a:ext>
            </a:extLst>
          </p:cNvPr>
          <p:cNvSpPr txBox="1"/>
          <p:nvPr/>
        </p:nvSpPr>
        <p:spPr>
          <a:xfrm>
            <a:off x="10999098" y="28053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52</a:t>
            </a:r>
          </a:p>
        </p:txBody>
      </p:sp>
      <p:pic>
        <p:nvPicPr>
          <p:cNvPr id="61" name="Picture 2" descr="Image result for sand watch icon">
            <a:extLst>
              <a:ext uri="{FF2B5EF4-FFF2-40B4-BE49-F238E27FC236}">
                <a16:creationId xmlns:a16="http://schemas.microsoft.com/office/drawing/2014/main" id="{54EDC741-DE22-40CE-BA57-1C77B43A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75" y="2512523"/>
            <a:ext cx="273519" cy="2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Graphic 61" descr="Eye">
            <a:extLst>
              <a:ext uri="{FF2B5EF4-FFF2-40B4-BE49-F238E27FC236}">
                <a16:creationId xmlns:a16="http://schemas.microsoft.com/office/drawing/2014/main" id="{E4740009-3069-4D22-89DB-C4A5095544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6025" y="4061624"/>
            <a:ext cx="370265" cy="3702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39C1A7D-0AD6-4FAE-A794-337920463585}"/>
              </a:ext>
            </a:extLst>
          </p:cNvPr>
          <p:cNvSpPr txBox="1"/>
          <p:nvPr/>
        </p:nvSpPr>
        <p:spPr>
          <a:xfrm>
            <a:off x="340980" y="3753435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662AB5D-AF60-4EC2-B1AE-A29528837AF3}"/>
              </a:ext>
            </a:extLst>
          </p:cNvPr>
          <p:cNvGrpSpPr/>
          <p:nvPr/>
        </p:nvGrpSpPr>
        <p:grpSpPr>
          <a:xfrm>
            <a:off x="846609" y="3744780"/>
            <a:ext cx="657552" cy="677966"/>
            <a:chOff x="3433340" y="5275797"/>
            <a:chExt cx="657552" cy="677966"/>
          </a:xfrm>
        </p:grpSpPr>
        <p:pic>
          <p:nvPicPr>
            <p:cNvPr id="65" name="Graphic 64" descr="Link">
              <a:extLst>
                <a:ext uri="{FF2B5EF4-FFF2-40B4-BE49-F238E27FC236}">
                  <a16:creationId xmlns:a16="http://schemas.microsoft.com/office/drawing/2014/main" id="{DA2DAFC4-B591-4B96-AC79-A1740879C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9CAC70E-BD5D-47D5-8686-8A13FAD25DD2}"/>
                </a:ext>
              </a:extLst>
            </p:cNvPr>
            <p:cNvSpPr txBox="1"/>
            <p:nvPr/>
          </p:nvSpPr>
          <p:spPr>
            <a:xfrm>
              <a:off x="3433340" y="527579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D3FAC71D-18B9-4559-A63C-FE916277F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" t="44028" r="52" b="-13732"/>
          <a:stretch/>
        </p:blipFill>
        <p:spPr>
          <a:xfrm>
            <a:off x="0" y="4759493"/>
            <a:ext cx="13716000" cy="3602914"/>
          </a:xfrm>
          <a:prstGeom prst="rect">
            <a:avLst/>
          </a:prstGeom>
        </p:spPr>
      </p:pic>
      <p:pic>
        <p:nvPicPr>
          <p:cNvPr id="70" name="Graphic 69" descr="Eye">
            <a:extLst>
              <a:ext uri="{FF2B5EF4-FFF2-40B4-BE49-F238E27FC236}">
                <a16:creationId xmlns:a16="http://schemas.microsoft.com/office/drawing/2014/main" id="{80FC4F81-346B-4EAC-88BC-A8076BF06F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6025" y="8005767"/>
            <a:ext cx="370265" cy="37026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C19D9EA-4D23-455F-A91A-FDDCAA17B13B}"/>
              </a:ext>
            </a:extLst>
          </p:cNvPr>
          <p:cNvSpPr txBox="1"/>
          <p:nvPr/>
        </p:nvSpPr>
        <p:spPr>
          <a:xfrm>
            <a:off x="340980" y="7697578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E6531CC-1091-4E26-9ADB-3363073F35E8}"/>
              </a:ext>
            </a:extLst>
          </p:cNvPr>
          <p:cNvGrpSpPr/>
          <p:nvPr/>
        </p:nvGrpSpPr>
        <p:grpSpPr>
          <a:xfrm>
            <a:off x="846609" y="7688923"/>
            <a:ext cx="657552" cy="677966"/>
            <a:chOff x="3433340" y="5275797"/>
            <a:chExt cx="657552" cy="677966"/>
          </a:xfrm>
        </p:grpSpPr>
        <p:pic>
          <p:nvPicPr>
            <p:cNvPr id="73" name="Graphic 72" descr="Link">
              <a:extLst>
                <a:ext uri="{FF2B5EF4-FFF2-40B4-BE49-F238E27FC236}">
                  <a16:creationId xmlns:a16="http://schemas.microsoft.com/office/drawing/2014/main" id="{6ACBF702-650E-404D-AE56-05E12EC3D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C3A2AFD-8C06-4139-925A-34076A7FB2C1}"/>
                </a:ext>
              </a:extLst>
            </p:cNvPr>
            <p:cNvSpPr txBox="1"/>
            <p:nvPr/>
          </p:nvSpPr>
          <p:spPr>
            <a:xfrm>
              <a:off x="3433340" y="527579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EACC298D-8AC5-4045-975E-E78E4C70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" t="44028" r="52" b="-13732"/>
          <a:stretch/>
        </p:blipFill>
        <p:spPr>
          <a:xfrm>
            <a:off x="0" y="8703636"/>
            <a:ext cx="13716000" cy="3602914"/>
          </a:xfrm>
          <a:prstGeom prst="rect">
            <a:avLst/>
          </a:prstGeom>
        </p:spPr>
      </p:pic>
      <p:pic>
        <p:nvPicPr>
          <p:cNvPr id="78" name="Graphic 77" descr="List">
            <a:extLst>
              <a:ext uri="{FF2B5EF4-FFF2-40B4-BE49-F238E27FC236}">
                <a16:creationId xmlns:a16="http://schemas.microsoft.com/office/drawing/2014/main" id="{52C74F87-76E5-4E1D-BF32-A24BD6F8A2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40505" y="8041863"/>
            <a:ext cx="301673" cy="30167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9D06640-E48F-4988-8B0B-ACB488D13EAF}"/>
              </a:ext>
            </a:extLst>
          </p:cNvPr>
          <p:cNvSpPr txBox="1"/>
          <p:nvPr/>
        </p:nvSpPr>
        <p:spPr>
          <a:xfrm>
            <a:off x="1473558" y="7703698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76925CB-1FAE-4A1F-845D-837EF0D959CE}"/>
              </a:ext>
            </a:extLst>
          </p:cNvPr>
          <p:cNvSpPr txBox="1"/>
          <p:nvPr/>
        </p:nvSpPr>
        <p:spPr>
          <a:xfrm>
            <a:off x="1504161" y="4086853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6600"/>
                </a:solidFill>
              </a:rPr>
              <a:t>02/01/2019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A13B5C4-A4EE-438F-B32C-163AE89FD933}"/>
              </a:ext>
            </a:extLst>
          </p:cNvPr>
          <p:cNvSpPr txBox="1"/>
          <p:nvPr/>
        </p:nvSpPr>
        <p:spPr>
          <a:xfrm>
            <a:off x="2024207" y="8060094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6600"/>
                </a:solidFill>
              </a:rPr>
              <a:t>10/02/2019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5D5AAF8-01FC-46F4-86C1-5D81BF2CF068}"/>
              </a:ext>
            </a:extLst>
          </p:cNvPr>
          <p:cNvSpPr txBox="1"/>
          <p:nvPr/>
        </p:nvSpPr>
        <p:spPr>
          <a:xfrm>
            <a:off x="4171950" y="1634785"/>
            <a:ext cx="227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Filtered by “incorrect”</a:t>
            </a:r>
          </a:p>
        </p:txBody>
      </p:sp>
    </p:spTree>
    <p:extLst>
      <p:ext uri="{BB962C8B-B14F-4D97-AF65-F5344CB8AC3E}">
        <p14:creationId xmlns:p14="http://schemas.microsoft.com/office/powerpoint/2010/main" val="356506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A537BC2-3089-4CC1-A248-51AC8AEEE1DA}"/>
              </a:ext>
            </a:extLst>
          </p:cNvPr>
          <p:cNvSpPr/>
          <p:nvPr/>
        </p:nvSpPr>
        <p:spPr>
          <a:xfrm>
            <a:off x="5269482" y="179602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82ADF5-DBF2-415C-9AF2-A7818D5BDA9E}"/>
              </a:ext>
            </a:extLst>
          </p:cNvPr>
          <p:cNvSpPr/>
          <p:nvPr/>
        </p:nvSpPr>
        <p:spPr>
          <a:xfrm>
            <a:off x="7357124" y="180690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99C49C-7866-4C95-AB28-45FDF8CD73A5}"/>
              </a:ext>
            </a:extLst>
          </p:cNvPr>
          <p:cNvSpPr/>
          <p:nvPr/>
        </p:nvSpPr>
        <p:spPr>
          <a:xfrm>
            <a:off x="6063222" y="179602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358592-5C68-4089-AE71-E75B56500108}"/>
              </a:ext>
            </a:extLst>
          </p:cNvPr>
          <p:cNvSpPr/>
          <p:nvPr/>
        </p:nvSpPr>
        <p:spPr>
          <a:xfrm>
            <a:off x="11599490" y="1788863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397DD7-22D0-419B-90C6-7D5C2E060FDF}"/>
              </a:ext>
            </a:extLst>
          </p:cNvPr>
          <p:cNvSpPr/>
          <p:nvPr/>
        </p:nvSpPr>
        <p:spPr>
          <a:xfrm>
            <a:off x="10993718" y="1796791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4EEC94-CCC2-48C0-9FD1-74B08376D5E9}"/>
              </a:ext>
            </a:extLst>
          </p:cNvPr>
          <p:cNvSpPr/>
          <p:nvPr/>
        </p:nvSpPr>
        <p:spPr>
          <a:xfrm>
            <a:off x="8758397" y="1840217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63421E-CB4F-4674-A892-FDD90C915FFB}"/>
              </a:ext>
            </a:extLst>
          </p:cNvPr>
          <p:cNvSpPr/>
          <p:nvPr/>
        </p:nvSpPr>
        <p:spPr>
          <a:xfrm>
            <a:off x="9497261" y="1795091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3478A5-A77E-4958-988F-62F6FAF4AB54}"/>
              </a:ext>
            </a:extLst>
          </p:cNvPr>
          <p:cNvSpPr txBox="1"/>
          <p:nvPr/>
        </p:nvSpPr>
        <p:spPr>
          <a:xfrm>
            <a:off x="9575554" y="19964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FE6ABE-462F-4C54-BEA9-0E53B42E05BB}"/>
              </a:ext>
            </a:extLst>
          </p:cNvPr>
          <p:cNvSpPr/>
          <p:nvPr/>
        </p:nvSpPr>
        <p:spPr>
          <a:xfrm>
            <a:off x="5257942" y="265327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103E37-65F2-49A8-A620-1E4EB5923753}"/>
              </a:ext>
            </a:extLst>
          </p:cNvPr>
          <p:cNvSpPr/>
          <p:nvPr/>
        </p:nvSpPr>
        <p:spPr>
          <a:xfrm>
            <a:off x="7345584" y="266415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CA0DBF-2F4A-4986-9FE3-4FBC61181ADF}"/>
              </a:ext>
            </a:extLst>
          </p:cNvPr>
          <p:cNvSpPr/>
          <p:nvPr/>
        </p:nvSpPr>
        <p:spPr>
          <a:xfrm>
            <a:off x="6051682" y="265327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3EC15A6-814E-49B7-80BE-2F98C8EA894E}"/>
              </a:ext>
            </a:extLst>
          </p:cNvPr>
          <p:cNvSpPr/>
          <p:nvPr/>
        </p:nvSpPr>
        <p:spPr>
          <a:xfrm>
            <a:off x="11587950" y="2646113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D0FB087-CEB4-4D8B-8E40-B2B966F106C7}"/>
              </a:ext>
            </a:extLst>
          </p:cNvPr>
          <p:cNvSpPr/>
          <p:nvPr/>
        </p:nvSpPr>
        <p:spPr>
          <a:xfrm>
            <a:off x="10982178" y="2654041"/>
            <a:ext cx="482665" cy="463636"/>
          </a:xfrm>
          <a:prstGeom prst="rect">
            <a:avLst/>
          </a:prstGeom>
          <a:solidFill>
            <a:srgbClr val="73CB9B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77BCB1-C49E-41DD-9426-D7EF48575F27}"/>
              </a:ext>
            </a:extLst>
          </p:cNvPr>
          <p:cNvSpPr/>
          <p:nvPr/>
        </p:nvSpPr>
        <p:spPr>
          <a:xfrm>
            <a:off x="8746857" y="2697467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B8FF88-C4BC-49CF-AE8E-D1B49234442F}"/>
              </a:ext>
            </a:extLst>
          </p:cNvPr>
          <p:cNvSpPr/>
          <p:nvPr/>
        </p:nvSpPr>
        <p:spPr>
          <a:xfrm>
            <a:off x="9485721" y="2652341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9C887F-703F-438C-9688-A187607AF9A2}"/>
              </a:ext>
            </a:extLst>
          </p:cNvPr>
          <p:cNvSpPr txBox="1"/>
          <p:nvPr/>
        </p:nvSpPr>
        <p:spPr>
          <a:xfrm>
            <a:off x="9550006" y="263435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45DB21-D854-42D3-9805-A84A9F8D7931}"/>
              </a:ext>
            </a:extLst>
          </p:cNvPr>
          <p:cNvSpPr txBox="1"/>
          <p:nvPr/>
        </p:nvSpPr>
        <p:spPr>
          <a:xfrm>
            <a:off x="11055563" y="28151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77DC3C-D55F-41A4-86CC-D94F1D68DDAD}"/>
              </a:ext>
            </a:extLst>
          </p:cNvPr>
          <p:cNvSpPr txBox="1"/>
          <p:nvPr/>
        </p:nvSpPr>
        <p:spPr>
          <a:xfrm>
            <a:off x="11615500" y="280424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F75AA25-0572-4FBA-9BAC-8F038A9AC409}"/>
              </a:ext>
            </a:extLst>
          </p:cNvPr>
          <p:cNvSpPr/>
          <p:nvPr/>
        </p:nvSpPr>
        <p:spPr>
          <a:xfrm>
            <a:off x="5264599" y="346632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9F7563-4836-466E-9A1C-8F29EC87962E}"/>
              </a:ext>
            </a:extLst>
          </p:cNvPr>
          <p:cNvSpPr/>
          <p:nvPr/>
        </p:nvSpPr>
        <p:spPr>
          <a:xfrm>
            <a:off x="7352241" y="347720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A69615F-64A1-4595-AEFF-A05F6CE18489}"/>
              </a:ext>
            </a:extLst>
          </p:cNvPr>
          <p:cNvSpPr/>
          <p:nvPr/>
        </p:nvSpPr>
        <p:spPr>
          <a:xfrm>
            <a:off x="6058339" y="346632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10A771F-768E-4C77-A278-E79F70E00CBA}"/>
              </a:ext>
            </a:extLst>
          </p:cNvPr>
          <p:cNvSpPr/>
          <p:nvPr/>
        </p:nvSpPr>
        <p:spPr>
          <a:xfrm>
            <a:off x="11594607" y="3459168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3AA3E7C-E7CA-42D4-A52A-067703B3D8A0}"/>
              </a:ext>
            </a:extLst>
          </p:cNvPr>
          <p:cNvSpPr/>
          <p:nvPr/>
        </p:nvSpPr>
        <p:spPr>
          <a:xfrm>
            <a:off x="10988835" y="3467096"/>
            <a:ext cx="482665" cy="463636"/>
          </a:xfrm>
          <a:prstGeom prst="rect">
            <a:avLst/>
          </a:prstGeom>
          <a:solidFill>
            <a:srgbClr val="73CB9B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9E5666-E06F-4253-87EA-75CBB2C24B1C}"/>
              </a:ext>
            </a:extLst>
          </p:cNvPr>
          <p:cNvSpPr/>
          <p:nvPr/>
        </p:nvSpPr>
        <p:spPr>
          <a:xfrm>
            <a:off x="8753514" y="3510522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CDEF0E-1127-4E8D-AB61-852873BD5BCC}"/>
              </a:ext>
            </a:extLst>
          </p:cNvPr>
          <p:cNvSpPr/>
          <p:nvPr/>
        </p:nvSpPr>
        <p:spPr>
          <a:xfrm>
            <a:off x="9492378" y="3465396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BE53563-54A9-47D8-8EA1-0918ADAA3181}"/>
              </a:ext>
            </a:extLst>
          </p:cNvPr>
          <p:cNvSpPr txBox="1"/>
          <p:nvPr/>
        </p:nvSpPr>
        <p:spPr>
          <a:xfrm>
            <a:off x="9416148" y="3447478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70</a:t>
            </a:r>
          </a:p>
          <a:p>
            <a:pPr algn="ctr"/>
            <a:r>
              <a:rPr lang="en-US" sz="1400" dirty="0"/>
              <a:t>120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C97759-2371-42AC-8413-D0E6D537BF29}"/>
              </a:ext>
            </a:extLst>
          </p:cNvPr>
          <p:cNvSpPr txBox="1"/>
          <p:nvPr/>
        </p:nvSpPr>
        <p:spPr>
          <a:xfrm>
            <a:off x="11016534" y="362817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190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6432695-7EA7-4A44-9F8D-1BD029F1392A}"/>
              </a:ext>
            </a:extLst>
          </p:cNvPr>
          <p:cNvSpPr txBox="1"/>
          <p:nvPr/>
        </p:nvSpPr>
        <p:spPr>
          <a:xfrm>
            <a:off x="11576471" y="361729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190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9C8B09-8156-424C-8707-2B6B16CEB728}"/>
              </a:ext>
            </a:extLst>
          </p:cNvPr>
          <p:cNvSpPr/>
          <p:nvPr/>
        </p:nvSpPr>
        <p:spPr>
          <a:xfrm>
            <a:off x="5264599" y="49795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6EE8D69-8DA5-42EE-A165-C1A2E93A0366}"/>
              </a:ext>
            </a:extLst>
          </p:cNvPr>
          <p:cNvSpPr/>
          <p:nvPr/>
        </p:nvSpPr>
        <p:spPr>
          <a:xfrm>
            <a:off x="7352241" y="499038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224DF7-B6E3-4A0F-B320-1A1C2CD7F9FF}"/>
              </a:ext>
            </a:extLst>
          </p:cNvPr>
          <p:cNvSpPr/>
          <p:nvPr/>
        </p:nvSpPr>
        <p:spPr>
          <a:xfrm>
            <a:off x="6058339" y="49795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391C60D-87D6-44C8-83CA-F27E00A3CA8D}"/>
              </a:ext>
            </a:extLst>
          </p:cNvPr>
          <p:cNvSpPr/>
          <p:nvPr/>
        </p:nvSpPr>
        <p:spPr>
          <a:xfrm>
            <a:off x="11594607" y="4972346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1646DB4-DCC0-4D89-9858-FAE5616C805F}"/>
              </a:ext>
            </a:extLst>
          </p:cNvPr>
          <p:cNvSpPr/>
          <p:nvPr/>
        </p:nvSpPr>
        <p:spPr>
          <a:xfrm>
            <a:off x="10988835" y="4980274"/>
            <a:ext cx="482665" cy="463636"/>
          </a:xfrm>
          <a:prstGeom prst="rect">
            <a:avLst/>
          </a:prstGeom>
          <a:solidFill>
            <a:srgbClr val="73CB9B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771E4F-7BF9-4FD0-A08C-74843A2E0D44}"/>
              </a:ext>
            </a:extLst>
          </p:cNvPr>
          <p:cNvSpPr/>
          <p:nvPr/>
        </p:nvSpPr>
        <p:spPr>
          <a:xfrm>
            <a:off x="8753514" y="5009953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8F21E6F-367F-4BF5-BB03-845AD777D936}"/>
              </a:ext>
            </a:extLst>
          </p:cNvPr>
          <p:cNvSpPr/>
          <p:nvPr/>
        </p:nvSpPr>
        <p:spPr>
          <a:xfrm>
            <a:off x="9492378" y="4978574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079FD9A-EA1F-429E-A503-BB4CA82CF7D9}"/>
              </a:ext>
            </a:extLst>
          </p:cNvPr>
          <p:cNvSpPr txBox="1"/>
          <p:nvPr/>
        </p:nvSpPr>
        <p:spPr>
          <a:xfrm>
            <a:off x="9463944" y="4953512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45C5B6-3AEC-438C-8B1B-F107F43436C4}"/>
              </a:ext>
            </a:extLst>
          </p:cNvPr>
          <p:cNvSpPr txBox="1"/>
          <p:nvPr/>
        </p:nvSpPr>
        <p:spPr>
          <a:xfrm>
            <a:off x="11016534" y="5141352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A84A621-9A88-433F-9E29-B03B0C031587}"/>
              </a:ext>
            </a:extLst>
          </p:cNvPr>
          <p:cNvSpPr txBox="1"/>
          <p:nvPr/>
        </p:nvSpPr>
        <p:spPr>
          <a:xfrm>
            <a:off x="11576471" y="513047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4B1D875-6780-4D6D-9FD9-22EC0351FF29}"/>
              </a:ext>
            </a:extLst>
          </p:cNvPr>
          <p:cNvSpPr/>
          <p:nvPr/>
        </p:nvSpPr>
        <p:spPr>
          <a:xfrm>
            <a:off x="5283590" y="594335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DEC2B16-8B77-41F7-9684-44FCB99527FF}"/>
              </a:ext>
            </a:extLst>
          </p:cNvPr>
          <p:cNvSpPr/>
          <p:nvPr/>
        </p:nvSpPr>
        <p:spPr>
          <a:xfrm>
            <a:off x="7371232" y="595423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A979F01-8F3B-4823-86FA-083764A2F4CD}"/>
              </a:ext>
            </a:extLst>
          </p:cNvPr>
          <p:cNvSpPr/>
          <p:nvPr/>
        </p:nvSpPr>
        <p:spPr>
          <a:xfrm>
            <a:off x="6077330" y="594335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475E3F3-47F5-4437-AE90-269351CD1D77}"/>
              </a:ext>
            </a:extLst>
          </p:cNvPr>
          <p:cNvSpPr/>
          <p:nvPr/>
        </p:nvSpPr>
        <p:spPr>
          <a:xfrm>
            <a:off x="11613598" y="5936194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DB28CA9-6103-4A13-BFEC-8FBF3BD96BEF}"/>
              </a:ext>
            </a:extLst>
          </p:cNvPr>
          <p:cNvSpPr/>
          <p:nvPr/>
        </p:nvSpPr>
        <p:spPr>
          <a:xfrm>
            <a:off x="11007826" y="5944122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54C9D5D-6564-449F-B589-7DFAD39F7623}"/>
              </a:ext>
            </a:extLst>
          </p:cNvPr>
          <p:cNvSpPr/>
          <p:nvPr/>
        </p:nvSpPr>
        <p:spPr>
          <a:xfrm>
            <a:off x="8772505" y="5987548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ABCD8E-2845-43D4-9A9A-97B9E5C5E7B6}"/>
              </a:ext>
            </a:extLst>
          </p:cNvPr>
          <p:cNvSpPr/>
          <p:nvPr/>
        </p:nvSpPr>
        <p:spPr>
          <a:xfrm>
            <a:off x="9511369" y="5942422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57BA64-C6F0-4F05-A41F-0F60CDCDC70C}"/>
              </a:ext>
            </a:extLst>
          </p:cNvPr>
          <p:cNvSpPr txBox="1"/>
          <p:nvPr/>
        </p:nvSpPr>
        <p:spPr>
          <a:xfrm>
            <a:off x="9399487" y="5912373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20</a:t>
            </a:r>
            <a:r>
              <a:rPr lang="en-US" sz="1400" dirty="0"/>
              <a:t>/ 220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560A2F-D555-4051-BF72-B177971A9646}"/>
              </a:ext>
            </a:extLst>
          </p:cNvPr>
          <p:cNvSpPr txBox="1"/>
          <p:nvPr/>
        </p:nvSpPr>
        <p:spPr>
          <a:xfrm>
            <a:off x="11035525" y="5924439"/>
            <a:ext cx="45878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07BB2E4-3D79-4AED-95E8-DBB950F1087C}"/>
              </a:ext>
            </a:extLst>
          </p:cNvPr>
          <p:cNvSpPr txBox="1"/>
          <p:nvPr/>
        </p:nvSpPr>
        <p:spPr>
          <a:xfrm>
            <a:off x="11595462" y="5913561"/>
            <a:ext cx="45878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087823A-818D-4A74-BA27-513A85D638A1}"/>
              </a:ext>
            </a:extLst>
          </p:cNvPr>
          <p:cNvSpPr/>
          <p:nvPr/>
        </p:nvSpPr>
        <p:spPr>
          <a:xfrm>
            <a:off x="5265883" y="421199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B638659-96EA-4C06-9D15-5A5EF1FEB7E5}"/>
              </a:ext>
            </a:extLst>
          </p:cNvPr>
          <p:cNvSpPr/>
          <p:nvPr/>
        </p:nvSpPr>
        <p:spPr>
          <a:xfrm>
            <a:off x="7353525" y="42228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ED5AFB2-2DB0-4185-AE1F-0202B427C672}"/>
              </a:ext>
            </a:extLst>
          </p:cNvPr>
          <p:cNvSpPr/>
          <p:nvPr/>
        </p:nvSpPr>
        <p:spPr>
          <a:xfrm>
            <a:off x="6059623" y="421199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742F5C3-B267-43E9-974D-EF28A4690568}"/>
              </a:ext>
            </a:extLst>
          </p:cNvPr>
          <p:cNvSpPr/>
          <p:nvPr/>
        </p:nvSpPr>
        <p:spPr>
          <a:xfrm>
            <a:off x="11595891" y="4204831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D58C01F-6494-4A01-9940-87867A7CF278}"/>
              </a:ext>
            </a:extLst>
          </p:cNvPr>
          <p:cNvSpPr/>
          <p:nvPr/>
        </p:nvSpPr>
        <p:spPr>
          <a:xfrm>
            <a:off x="10990119" y="4212759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0726785-8C95-4FC7-839A-2C3F7D1178A1}"/>
              </a:ext>
            </a:extLst>
          </p:cNvPr>
          <p:cNvSpPr/>
          <p:nvPr/>
        </p:nvSpPr>
        <p:spPr>
          <a:xfrm>
            <a:off x="8754798" y="4256185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D056391-5ED1-462B-A088-9D61CD5C432F}"/>
              </a:ext>
            </a:extLst>
          </p:cNvPr>
          <p:cNvSpPr/>
          <p:nvPr/>
        </p:nvSpPr>
        <p:spPr>
          <a:xfrm>
            <a:off x="9493662" y="421105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54F715D-0558-45E7-BE34-1ECDCA58EAE1}"/>
              </a:ext>
            </a:extLst>
          </p:cNvPr>
          <p:cNvSpPr txBox="1"/>
          <p:nvPr/>
        </p:nvSpPr>
        <p:spPr>
          <a:xfrm>
            <a:off x="9375178" y="4221550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6</a:t>
            </a:r>
            <a:r>
              <a:rPr lang="en-US" sz="1400" dirty="0"/>
              <a:t> /67</a:t>
            </a:r>
          </a:p>
          <a:p>
            <a:pPr algn="ctr"/>
            <a:r>
              <a:rPr lang="en-US" sz="1400" dirty="0"/>
              <a:t>120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95F2C7-A2DE-4616-8805-FD8579C172C3}"/>
              </a:ext>
            </a:extLst>
          </p:cNvPr>
          <p:cNvSpPr txBox="1"/>
          <p:nvPr/>
        </p:nvSpPr>
        <p:spPr>
          <a:xfrm>
            <a:off x="11017818" y="4193076"/>
            <a:ext cx="45878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190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6924B5-B430-44C3-BE45-2183B0D0C4F2}"/>
              </a:ext>
            </a:extLst>
          </p:cNvPr>
          <p:cNvSpPr txBox="1"/>
          <p:nvPr/>
        </p:nvSpPr>
        <p:spPr>
          <a:xfrm>
            <a:off x="11577755" y="4182198"/>
            <a:ext cx="45878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</a:t>
            </a:r>
          </a:p>
          <a:p>
            <a:pPr algn="ctr"/>
            <a:r>
              <a:rPr lang="en-US" sz="1400" dirty="0"/>
              <a:t>190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AE62773-3F2F-4CFB-AC0E-745A474CDC0D}"/>
              </a:ext>
            </a:extLst>
          </p:cNvPr>
          <p:cNvSpPr/>
          <p:nvPr/>
        </p:nvSpPr>
        <p:spPr>
          <a:xfrm>
            <a:off x="5293845" y="681858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5A4F2FE-4F80-47BC-B81D-4FC675A866F1}"/>
              </a:ext>
            </a:extLst>
          </p:cNvPr>
          <p:cNvSpPr/>
          <p:nvPr/>
        </p:nvSpPr>
        <p:spPr>
          <a:xfrm>
            <a:off x="7381487" y="682946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C1F1BC0-0BC0-4C22-A8CF-B39C14F963BC}"/>
              </a:ext>
            </a:extLst>
          </p:cNvPr>
          <p:cNvSpPr/>
          <p:nvPr/>
        </p:nvSpPr>
        <p:spPr>
          <a:xfrm>
            <a:off x="6087585" y="681858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1C8DEAE-04CF-4C22-A964-A870AE8FC0C9}"/>
              </a:ext>
            </a:extLst>
          </p:cNvPr>
          <p:cNvSpPr/>
          <p:nvPr/>
        </p:nvSpPr>
        <p:spPr>
          <a:xfrm>
            <a:off x="8782760" y="6862780"/>
            <a:ext cx="482665" cy="463636"/>
          </a:xfrm>
          <a:prstGeom prst="rect">
            <a:avLst/>
          </a:prstGeom>
          <a:solidFill>
            <a:srgbClr val="8FAA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F20D0A4-504D-4058-B843-F3D7DAE39163}"/>
              </a:ext>
            </a:extLst>
          </p:cNvPr>
          <p:cNvSpPr/>
          <p:nvPr/>
        </p:nvSpPr>
        <p:spPr>
          <a:xfrm>
            <a:off x="9521624" y="681765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6E6CBAA-0920-4E9E-9D12-B160596AFA58}"/>
              </a:ext>
            </a:extLst>
          </p:cNvPr>
          <p:cNvSpPr txBox="1"/>
          <p:nvPr/>
        </p:nvSpPr>
        <p:spPr>
          <a:xfrm>
            <a:off x="9540223" y="6799672"/>
            <a:ext cx="458779" cy="523220"/>
          </a:xfrm>
          <a:prstGeom prst="rect">
            <a:avLst/>
          </a:prstGeom>
          <a:solidFill>
            <a:srgbClr val="73CB9B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289CDDC-B93A-4627-BEEB-69DA521B9144}"/>
              </a:ext>
            </a:extLst>
          </p:cNvPr>
          <p:cNvSpPr txBox="1"/>
          <p:nvPr/>
        </p:nvSpPr>
        <p:spPr>
          <a:xfrm>
            <a:off x="8796391" y="706752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3AC0A6D-9954-4846-AFE7-7FDAC86F90A2}"/>
              </a:ext>
            </a:extLst>
          </p:cNvPr>
          <p:cNvSpPr/>
          <p:nvPr/>
        </p:nvSpPr>
        <p:spPr>
          <a:xfrm>
            <a:off x="5293845" y="76194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D19E2D0-4DE6-4A0F-9FE0-6E930591331D}"/>
              </a:ext>
            </a:extLst>
          </p:cNvPr>
          <p:cNvSpPr/>
          <p:nvPr/>
        </p:nvSpPr>
        <p:spPr>
          <a:xfrm>
            <a:off x="7381487" y="763034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18ADE2-A2A4-4281-AAA9-121B57D5D36C}"/>
              </a:ext>
            </a:extLst>
          </p:cNvPr>
          <p:cNvSpPr/>
          <p:nvPr/>
        </p:nvSpPr>
        <p:spPr>
          <a:xfrm>
            <a:off x="6087585" y="76194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E65856-CEC6-498E-8815-C60FF1D482CA}"/>
              </a:ext>
            </a:extLst>
          </p:cNvPr>
          <p:cNvSpPr/>
          <p:nvPr/>
        </p:nvSpPr>
        <p:spPr>
          <a:xfrm>
            <a:off x="8782760" y="7663656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2C90163-A389-4973-BABE-29DB9ABD0233}"/>
              </a:ext>
            </a:extLst>
          </p:cNvPr>
          <p:cNvSpPr/>
          <p:nvPr/>
        </p:nvSpPr>
        <p:spPr>
          <a:xfrm>
            <a:off x="9521624" y="7618530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FE4C6C7-39B3-4997-98BA-655E18E24136}"/>
              </a:ext>
            </a:extLst>
          </p:cNvPr>
          <p:cNvSpPr txBox="1"/>
          <p:nvPr/>
        </p:nvSpPr>
        <p:spPr>
          <a:xfrm>
            <a:off x="9540223" y="7600548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FE5387D-2661-4E54-9D5D-23A58CACB070}"/>
              </a:ext>
            </a:extLst>
          </p:cNvPr>
          <p:cNvSpPr txBox="1"/>
          <p:nvPr/>
        </p:nvSpPr>
        <p:spPr>
          <a:xfrm>
            <a:off x="8807240" y="763034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B2D7670-6878-4C2A-8326-0E407F8C251A}"/>
              </a:ext>
            </a:extLst>
          </p:cNvPr>
          <p:cNvSpPr/>
          <p:nvPr/>
        </p:nvSpPr>
        <p:spPr>
          <a:xfrm>
            <a:off x="5311981" y="83693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CAFDC4D-325B-449C-96E3-3D6D2F3E4F8A}"/>
              </a:ext>
            </a:extLst>
          </p:cNvPr>
          <p:cNvSpPr/>
          <p:nvPr/>
        </p:nvSpPr>
        <p:spPr>
          <a:xfrm>
            <a:off x="7399623" y="838024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349E199-D837-40A4-9E96-C3D38A581B42}"/>
              </a:ext>
            </a:extLst>
          </p:cNvPr>
          <p:cNvSpPr/>
          <p:nvPr/>
        </p:nvSpPr>
        <p:spPr>
          <a:xfrm>
            <a:off x="6105721" y="836937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B4A1ABB-E9E4-401C-8E48-F728CEB6E8BE}"/>
              </a:ext>
            </a:extLst>
          </p:cNvPr>
          <p:cNvSpPr/>
          <p:nvPr/>
        </p:nvSpPr>
        <p:spPr>
          <a:xfrm>
            <a:off x="8800896" y="8413565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FED312D-31FA-4A5F-A2B4-F1F91B728BFB}"/>
              </a:ext>
            </a:extLst>
          </p:cNvPr>
          <p:cNvSpPr/>
          <p:nvPr/>
        </p:nvSpPr>
        <p:spPr>
          <a:xfrm>
            <a:off x="9539760" y="8368439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5A3408D-3CD8-4A3F-AE19-920C5166D231}"/>
              </a:ext>
            </a:extLst>
          </p:cNvPr>
          <p:cNvSpPr txBox="1"/>
          <p:nvPr/>
        </p:nvSpPr>
        <p:spPr>
          <a:xfrm>
            <a:off x="9450978" y="8351663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5</a:t>
            </a:r>
            <a:r>
              <a:rPr lang="en-US" sz="1400" dirty="0"/>
              <a:t> / 235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E08BD83-21AD-4147-99A9-92DD1122AA95}"/>
              </a:ext>
            </a:extLst>
          </p:cNvPr>
          <p:cNvSpPr txBox="1"/>
          <p:nvPr/>
        </p:nvSpPr>
        <p:spPr>
          <a:xfrm>
            <a:off x="8769434" y="8394139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5</a:t>
            </a:r>
            <a:r>
              <a:rPr lang="en-US" sz="1400" dirty="0"/>
              <a:t>/ 50</a:t>
            </a:r>
          </a:p>
          <a:p>
            <a:pPr algn="ctr"/>
            <a:r>
              <a:rPr lang="en-US" sz="1400" dirty="0"/>
              <a:t>235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DC2EF07-D928-4843-848C-161859F900C0}"/>
              </a:ext>
            </a:extLst>
          </p:cNvPr>
          <p:cNvSpPr/>
          <p:nvPr/>
        </p:nvSpPr>
        <p:spPr>
          <a:xfrm>
            <a:off x="5311981" y="924812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899920C-9707-44E0-BC36-30AF459CE001}"/>
              </a:ext>
            </a:extLst>
          </p:cNvPr>
          <p:cNvSpPr/>
          <p:nvPr/>
        </p:nvSpPr>
        <p:spPr>
          <a:xfrm>
            <a:off x="7399623" y="92590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141296-5344-4159-B1A5-DFD63D45CE7B}"/>
              </a:ext>
            </a:extLst>
          </p:cNvPr>
          <p:cNvSpPr/>
          <p:nvPr/>
        </p:nvSpPr>
        <p:spPr>
          <a:xfrm>
            <a:off x="6105721" y="924812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808855E-745C-44D8-8D78-F1978DDD5E5E}"/>
              </a:ext>
            </a:extLst>
          </p:cNvPr>
          <p:cNvSpPr/>
          <p:nvPr/>
        </p:nvSpPr>
        <p:spPr>
          <a:xfrm>
            <a:off x="8800896" y="9292321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AC85472-82CE-4AE5-BE50-5A5C3701D6F0}"/>
              </a:ext>
            </a:extLst>
          </p:cNvPr>
          <p:cNvSpPr/>
          <p:nvPr/>
        </p:nvSpPr>
        <p:spPr>
          <a:xfrm>
            <a:off x="9539760" y="92471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4CDE7FF-BE30-41DB-A465-B44832FFC091}"/>
              </a:ext>
            </a:extLst>
          </p:cNvPr>
          <p:cNvSpPr txBox="1"/>
          <p:nvPr/>
        </p:nvSpPr>
        <p:spPr>
          <a:xfrm>
            <a:off x="9412487" y="9229213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20 /220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AEB27EA-79CA-4820-AE0D-3543E74AD662}"/>
              </a:ext>
            </a:extLst>
          </p:cNvPr>
          <p:cNvSpPr txBox="1"/>
          <p:nvPr/>
        </p:nvSpPr>
        <p:spPr>
          <a:xfrm>
            <a:off x="8679503" y="9259005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20</a:t>
            </a:r>
            <a:r>
              <a:rPr lang="en-US" sz="1400" dirty="0"/>
              <a:t>/ 220</a:t>
            </a:r>
          </a:p>
          <a:p>
            <a:pPr algn="ctr"/>
            <a:r>
              <a:rPr lang="en-US" sz="1400" dirty="0"/>
              <a:t>220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6E232D4-28D5-4521-B43E-7D4ACC3567B0}"/>
              </a:ext>
            </a:extLst>
          </p:cNvPr>
          <p:cNvSpPr/>
          <p:nvPr/>
        </p:nvSpPr>
        <p:spPr>
          <a:xfrm>
            <a:off x="5358030" y="1010563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2C650B8-1470-4482-B9EC-59E29553CB83}"/>
              </a:ext>
            </a:extLst>
          </p:cNvPr>
          <p:cNvSpPr/>
          <p:nvPr/>
        </p:nvSpPr>
        <p:spPr>
          <a:xfrm>
            <a:off x="7445672" y="1011651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70ABBD2-3383-47A1-85A0-8F3F55CC4617}"/>
              </a:ext>
            </a:extLst>
          </p:cNvPr>
          <p:cNvSpPr/>
          <p:nvPr/>
        </p:nvSpPr>
        <p:spPr>
          <a:xfrm>
            <a:off x="6151770" y="1010563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7732C52-43C3-48ED-8D58-BA17870512DA}"/>
              </a:ext>
            </a:extLst>
          </p:cNvPr>
          <p:cNvSpPr/>
          <p:nvPr/>
        </p:nvSpPr>
        <p:spPr>
          <a:xfrm>
            <a:off x="8846945" y="10149828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B842306-580F-48AD-957D-64BAE6E5572A}"/>
              </a:ext>
            </a:extLst>
          </p:cNvPr>
          <p:cNvSpPr/>
          <p:nvPr/>
        </p:nvSpPr>
        <p:spPr>
          <a:xfrm>
            <a:off x="9585809" y="1010470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5C037EC-EDEB-4236-B30B-7C179FFF275B}"/>
              </a:ext>
            </a:extLst>
          </p:cNvPr>
          <p:cNvSpPr txBox="1"/>
          <p:nvPr/>
        </p:nvSpPr>
        <p:spPr>
          <a:xfrm>
            <a:off x="9604408" y="10086720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DFE4178-FA58-486C-AB22-7D4314A39480}"/>
              </a:ext>
            </a:extLst>
          </p:cNvPr>
          <p:cNvSpPr txBox="1"/>
          <p:nvPr/>
        </p:nvSpPr>
        <p:spPr>
          <a:xfrm>
            <a:off x="8725552" y="10116512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20</a:t>
            </a:r>
            <a:r>
              <a:rPr lang="en-US" sz="1400" dirty="0"/>
              <a:t>/ 220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5BB1749-94B3-439F-919B-B160050685D8}"/>
              </a:ext>
            </a:extLst>
          </p:cNvPr>
          <p:cNvSpPr/>
          <p:nvPr/>
        </p:nvSpPr>
        <p:spPr>
          <a:xfrm>
            <a:off x="5374010" y="1187713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88A065E-9D7F-4E11-998F-AD58A94D7D6C}"/>
              </a:ext>
            </a:extLst>
          </p:cNvPr>
          <p:cNvSpPr/>
          <p:nvPr/>
        </p:nvSpPr>
        <p:spPr>
          <a:xfrm>
            <a:off x="7461652" y="1188801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B4247DC-A820-4697-BB08-6B9C461782AF}"/>
              </a:ext>
            </a:extLst>
          </p:cNvPr>
          <p:cNvSpPr/>
          <p:nvPr/>
        </p:nvSpPr>
        <p:spPr>
          <a:xfrm>
            <a:off x="6167750" y="1187713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97270AD-4088-4B41-A86E-FC8A0001E91E}"/>
              </a:ext>
            </a:extLst>
          </p:cNvPr>
          <p:cNvSpPr/>
          <p:nvPr/>
        </p:nvSpPr>
        <p:spPr>
          <a:xfrm>
            <a:off x="8862925" y="11921329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861B463-9726-4098-BBAF-5A7F16C7ABA5}"/>
              </a:ext>
            </a:extLst>
          </p:cNvPr>
          <p:cNvSpPr/>
          <p:nvPr/>
        </p:nvSpPr>
        <p:spPr>
          <a:xfrm>
            <a:off x="9601789" y="1187620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DC5213F-66B7-44BC-97DF-D93A784EA9B3}"/>
              </a:ext>
            </a:extLst>
          </p:cNvPr>
          <p:cNvSpPr txBox="1"/>
          <p:nvPr/>
        </p:nvSpPr>
        <p:spPr>
          <a:xfrm>
            <a:off x="7422219" y="11869975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/ 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633950A-28E5-41A0-B80C-900C1533292F}"/>
              </a:ext>
            </a:extLst>
          </p:cNvPr>
          <p:cNvSpPr/>
          <p:nvPr/>
        </p:nvSpPr>
        <p:spPr>
          <a:xfrm>
            <a:off x="5441153" y="1269655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6246F862-711D-4D94-AA95-B324318CF67A}"/>
              </a:ext>
            </a:extLst>
          </p:cNvPr>
          <p:cNvSpPr/>
          <p:nvPr/>
        </p:nvSpPr>
        <p:spPr>
          <a:xfrm>
            <a:off x="7528795" y="1270743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7C5ED41-6E25-4E31-9296-FB11F5BE4C67}"/>
              </a:ext>
            </a:extLst>
          </p:cNvPr>
          <p:cNvSpPr/>
          <p:nvPr/>
        </p:nvSpPr>
        <p:spPr>
          <a:xfrm>
            <a:off x="6234893" y="1269655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14B7DBF-8C7A-4041-9164-4B15ADE08849}"/>
              </a:ext>
            </a:extLst>
          </p:cNvPr>
          <p:cNvSpPr/>
          <p:nvPr/>
        </p:nvSpPr>
        <p:spPr>
          <a:xfrm>
            <a:off x="11771161" y="12689397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C5B2638-6F9F-4EE5-A485-CE5C3FD8A35B}"/>
              </a:ext>
            </a:extLst>
          </p:cNvPr>
          <p:cNvSpPr/>
          <p:nvPr/>
        </p:nvSpPr>
        <p:spPr>
          <a:xfrm>
            <a:off x="11165389" y="12697325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9F07618-44C0-4D2E-9082-307D5C7E6592}"/>
              </a:ext>
            </a:extLst>
          </p:cNvPr>
          <p:cNvSpPr/>
          <p:nvPr/>
        </p:nvSpPr>
        <p:spPr>
          <a:xfrm>
            <a:off x="8930068" y="12740751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12C88C3-EEAA-416E-A768-9ED1EBB63BCE}"/>
              </a:ext>
            </a:extLst>
          </p:cNvPr>
          <p:cNvSpPr/>
          <p:nvPr/>
        </p:nvSpPr>
        <p:spPr>
          <a:xfrm>
            <a:off x="9668932" y="1269562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F031C3C-641F-4B1E-AD30-B6A7EA57F5FE}"/>
              </a:ext>
            </a:extLst>
          </p:cNvPr>
          <p:cNvSpPr txBox="1"/>
          <p:nvPr/>
        </p:nvSpPr>
        <p:spPr>
          <a:xfrm>
            <a:off x="9567306" y="12677643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5</a:t>
            </a:r>
            <a:r>
              <a:rPr lang="en-US" sz="1400" dirty="0"/>
              <a:t> / 235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A0E7818-311F-4536-B937-666FCD022EE1}"/>
              </a:ext>
            </a:extLst>
          </p:cNvPr>
          <p:cNvSpPr txBox="1"/>
          <p:nvPr/>
        </p:nvSpPr>
        <p:spPr>
          <a:xfrm>
            <a:off x="11183423" y="12896610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FEACA22-D404-4646-9D8D-046729C91178}"/>
              </a:ext>
            </a:extLst>
          </p:cNvPr>
          <p:cNvSpPr txBox="1"/>
          <p:nvPr/>
        </p:nvSpPr>
        <p:spPr>
          <a:xfrm>
            <a:off x="11783103" y="12904840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9D59F08-CB94-48ED-B691-17EFD081E91D}"/>
              </a:ext>
            </a:extLst>
          </p:cNvPr>
          <p:cNvSpPr txBox="1"/>
          <p:nvPr/>
        </p:nvSpPr>
        <p:spPr>
          <a:xfrm>
            <a:off x="8854359" y="12707435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5</a:t>
            </a:r>
            <a:r>
              <a:rPr lang="en-US" sz="1400" dirty="0"/>
              <a:t>/ 235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15153C2-4D34-4811-B76A-D9A70D44B32D}"/>
              </a:ext>
            </a:extLst>
          </p:cNvPr>
          <p:cNvSpPr txBox="1"/>
          <p:nvPr/>
        </p:nvSpPr>
        <p:spPr>
          <a:xfrm>
            <a:off x="7489362" y="12689397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/ 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5DB485F-78A2-481F-A95A-2BB8E8473262}"/>
              </a:ext>
            </a:extLst>
          </p:cNvPr>
          <p:cNvSpPr/>
          <p:nvPr/>
        </p:nvSpPr>
        <p:spPr>
          <a:xfrm>
            <a:off x="5449718" y="134591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FC701F1-B2CE-4A9A-B36E-99D8DA25407E}"/>
              </a:ext>
            </a:extLst>
          </p:cNvPr>
          <p:cNvSpPr/>
          <p:nvPr/>
        </p:nvSpPr>
        <p:spPr>
          <a:xfrm>
            <a:off x="7537360" y="1346999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3A37B76-E6DE-489A-B7EC-EB3E77A8B20B}"/>
              </a:ext>
            </a:extLst>
          </p:cNvPr>
          <p:cNvSpPr/>
          <p:nvPr/>
        </p:nvSpPr>
        <p:spPr>
          <a:xfrm>
            <a:off x="6243458" y="134591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5434920-3F44-41F8-8D2E-6817ABD235B3}"/>
              </a:ext>
            </a:extLst>
          </p:cNvPr>
          <p:cNvSpPr/>
          <p:nvPr/>
        </p:nvSpPr>
        <p:spPr>
          <a:xfrm>
            <a:off x="11779726" y="13451955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0B2D2A0-2BB0-4C04-9293-FA6DFD49C737}"/>
              </a:ext>
            </a:extLst>
          </p:cNvPr>
          <p:cNvSpPr/>
          <p:nvPr/>
        </p:nvSpPr>
        <p:spPr>
          <a:xfrm>
            <a:off x="11173954" y="13459883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ACBCA7A-8DBE-4909-8F3C-D435A7247296}"/>
              </a:ext>
            </a:extLst>
          </p:cNvPr>
          <p:cNvSpPr/>
          <p:nvPr/>
        </p:nvSpPr>
        <p:spPr>
          <a:xfrm>
            <a:off x="8938633" y="13503309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D48B844-E88B-42B2-8993-0BD8ED81234C}"/>
              </a:ext>
            </a:extLst>
          </p:cNvPr>
          <p:cNvSpPr/>
          <p:nvPr/>
        </p:nvSpPr>
        <p:spPr>
          <a:xfrm>
            <a:off x="9677497" y="1345818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F2DEDFF-1ACE-44A4-A273-DFCAF3F20F1F}"/>
              </a:ext>
            </a:extLst>
          </p:cNvPr>
          <p:cNvSpPr txBox="1"/>
          <p:nvPr/>
        </p:nvSpPr>
        <p:spPr>
          <a:xfrm>
            <a:off x="9550223" y="13440201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22</a:t>
            </a:r>
            <a:r>
              <a:rPr lang="en-US" sz="1400" dirty="0"/>
              <a:t> /218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B1BADE87-1D86-42F6-92C1-058CAB680A85}"/>
              </a:ext>
            </a:extLst>
          </p:cNvPr>
          <p:cNvSpPr txBox="1"/>
          <p:nvPr/>
        </p:nvSpPr>
        <p:spPr>
          <a:xfrm>
            <a:off x="11201653" y="1344020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E7EE75F-91C7-4C62-858D-6D4DB099A809}"/>
              </a:ext>
            </a:extLst>
          </p:cNvPr>
          <p:cNvSpPr txBox="1"/>
          <p:nvPr/>
        </p:nvSpPr>
        <p:spPr>
          <a:xfrm>
            <a:off x="11761590" y="1342932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327FA71-8B07-43D8-BF82-E009272C5A66}"/>
              </a:ext>
            </a:extLst>
          </p:cNvPr>
          <p:cNvSpPr txBox="1"/>
          <p:nvPr/>
        </p:nvSpPr>
        <p:spPr>
          <a:xfrm>
            <a:off x="8817240" y="13469993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22</a:t>
            </a:r>
            <a:r>
              <a:rPr lang="en-US" sz="1400" dirty="0"/>
              <a:t>/ 218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97585E7-54B4-4893-BCDF-9BFAD530CF71}"/>
              </a:ext>
            </a:extLst>
          </p:cNvPr>
          <p:cNvSpPr txBox="1"/>
          <p:nvPr/>
        </p:nvSpPr>
        <p:spPr>
          <a:xfrm>
            <a:off x="7497927" y="13451955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/ 50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9168318-E507-4567-8DDC-83ACD06046A1}"/>
              </a:ext>
            </a:extLst>
          </p:cNvPr>
          <p:cNvSpPr/>
          <p:nvPr/>
        </p:nvSpPr>
        <p:spPr>
          <a:xfrm>
            <a:off x="5459187" y="1418463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3ECB2DE-819D-4FA4-AC16-4C274AEDCA7E}"/>
              </a:ext>
            </a:extLst>
          </p:cNvPr>
          <p:cNvSpPr/>
          <p:nvPr/>
        </p:nvSpPr>
        <p:spPr>
          <a:xfrm>
            <a:off x="7546829" y="1419551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D6F62EA-0036-4A72-89CA-6B4F8D5C871C}"/>
              </a:ext>
            </a:extLst>
          </p:cNvPr>
          <p:cNvSpPr/>
          <p:nvPr/>
        </p:nvSpPr>
        <p:spPr>
          <a:xfrm>
            <a:off x="6252927" y="1418463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F0B2564E-FBD8-4A7E-B465-D1EE258818E3}"/>
              </a:ext>
            </a:extLst>
          </p:cNvPr>
          <p:cNvSpPr/>
          <p:nvPr/>
        </p:nvSpPr>
        <p:spPr>
          <a:xfrm>
            <a:off x="11789195" y="14177477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CED5A48-3BF1-496D-AB01-A4D2F4FBAA9D}"/>
              </a:ext>
            </a:extLst>
          </p:cNvPr>
          <p:cNvSpPr/>
          <p:nvPr/>
        </p:nvSpPr>
        <p:spPr>
          <a:xfrm>
            <a:off x="11183423" y="14185405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6ABF9DA-D2B1-4419-8949-35235D6E15BF}"/>
              </a:ext>
            </a:extLst>
          </p:cNvPr>
          <p:cNvSpPr/>
          <p:nvPr/>
        </p:nvSpPr>
        <p:spPr>
          <a:xfrm>
            <a:off x="8948102" y="14228831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F804874-8748-4631-B3D3-6D76D6DAF3EF}"/>
              </a:ext>
            </a:extLst>
          </p:cNvPr>
          <p:cNvSpPr/>
          <p:nvPr/>
        </p:nvSpPr>
        <p:spPr>
          <a:xfrm>
            <a:off x="9686966" y="141837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48E27AA4-E2AD-40E7-9CF6-3153913F094F}"/>
              </a:ext>
            </a:extLst>
          </p:cNvPr>
          <p:cNvSpPr txBox="1"/>
          <p:nvPr/>
        </p:nvSpPr>
        <p:spPr>
          <a:xfrm>
            <a:off x="9705565" y="14165723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96DEF0D-1E32-4A52-A759-6B444FA771D0}"/>
              </a:ext>
            </a:extLst>
          </p:cNvPr>
          <p:cNvSpPr txBox="1"/>
          <p:nvPr/>
        </p:nvSpPr>
        <p:spPr>
          <a:xfrm>
            <a:off x="11201653" y="1437432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B8B4761-331E-4165-B1DC-86C563B8F810}"/>
              </a:ext>
            </a:extLst>
          </p:cNvPr>
          <p:cNvSpPr txBox="1"/>
          <p:nvPr/>
        </p:nvSpPr>
        <p:spPr>
          <a:xfrm>
            <a:off x="11761590" y="1437432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B4B859FB-7851-4F86-973A-B858CC2B6FF4}"/>
              </a:ext>
            </a:extLst>
          </p:cNvPr>
          <p:cNvSpPr txBox="1"/>
          <p:nvPr/>
        </p:nvSpPr>
        <p:spPr>
          <a:xfrm>
            <a:off x="8972582" y="1419551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5EA4623-32DD-498B-A799-36576C6EDC31}"/>
              </a:ext>
            </a:extLst>
          </p:cNvPr>
          <p:cNvSpPr txBox="1"/>
          <p:nvPr/>
        </p:nvSpPr>
        <p:spPr>
          <a:xfrm>
            <a:off x="7561898" y="1417747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8328081-65DF-4FE6-A2F9-6A648CE40F77}"/>
              </a:ext>
            </a:extLst>
          </p:cNvPr>
          <p:cNvSpPr/>
          <p:nvPr/>
        </p:nvSpPr>
        <p:spPr>
          <a:xfrm>
            <a:off x="5383535" y="1093264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EBEFB05-90EF-4B74-8A39-4B8536245F32}"/>
              </a:ext>
            </a:extLst>
          </p:cNvPr>
          <p:cNvSpPr/>
          <p:nvPr/>
        </p:nvSpPr>
        <p:spPr>
          <a:xfrm>
            <a:off x="7471177" y="1094352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6D4DCA4-6973-4A7D-BD37-D501DAAE216B}"/>
              </a:ext>
            </a:extLst>
          </p:cNvPr>
          <p:cNvSpPr/>
          <p:nvPr/>
        </p:nvSpPr>
        <p:spPr>
          <a:xfrm>
            <a:off x="6177275" y="1093264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9737AE0-DF3F-4904-9385-A53019F4EE87}"/>
              </a:ext>
            </a:extLst>
          </p:cNvPr>
          <p:cNvSpPr/>
          <p:nvPr/>
        </p:nvSpPr>
        <p:spPr>
          <a:xfrm>
            <a:off x="8872450" y="10976840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CE6BC90-4E1A-435A-B8DE-8B81E654EBF1}"/>
              </a:ext>
            </a:extLst>
          </p:cNvPr>
          <p:cNvSpPr/>
          <p:nvPr/>
        </p:nvSpPr>
        <p:spPr>
          <a:xfrm>
            <a:off x="9611314" y="1093171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16B51EA-9A24-4333-A179-B876D9A34B1E}"/>
              </a:ext>
            </a:extLst>
          </p:cNvPr>
          <p:cNvSpPr txBox="1"/>
          <p:nvPr/>
        </p:nvSpPr>
        <p:spPr>
          <a:xfrm>
            <a:off x="9629913" y="10913732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7845770E-D12B-4CAD-BCDF-1CB6449BA045}"/>
              </a:ext>
            </a:extLst>
          </p:cNvPr>
          <p:cNvSpPr txBox="1"/>
          <p:nvPr/>
        </p:nvSpPr>
        <p:spPr>
          <a:xfrm>
            <a:off x="8896930" y="10943524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73D43EA-0824-43E8-8A63-4375C3939F0D}"/>
              </a:ext>
            </a:extLst>
          </p:cNvPr>
          <p:cNvSpPr txBox="1"/>
          <p:nvPr/>
        </p:nvSpPr>
        <p:spPr>
          <a:xfrm>
            <a:off x="7469557" y="1112917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AC9006A-55B6-4A3E-BFEA-E4EE6DA6CED6}"/>
              </a:ext>
            </a:extLst>
          </p:cNvPr>
          <p:cNvSpPr txBox="1"/>
          <p:nvPr/>
        </p:nvSpPr>
        <p:spPr>
          <a:xfrm>
            <a:off x="8796741" y="11898347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/ 238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7A04EA6-7E56-4380-9141-8E787F8BEF31}"/>
              </a:ext>
            </a:extLst>
          </p:cNvPr>
          <p:cNvSpPr txBox="1"/>
          <p:nvPr/>
        </p:nvSpPr>
        <p:spPr>
          <a:xfrm>
            <a:off x="9521151" y="11869975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/ 238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0FB87FF-086B-4BAB-88BF-7093807B423B}"/>
              </a:ext>
            </a:extLst>
          </p:cNvPr>
          <p:cNvSpPr/>
          <p:nvPr/>
        </p:nvSpPr>
        <p:spPr>
          <a:xfrm>
            <a:off x="11749677" y="11888013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87FC2B85-44CF-4D34-BD36-27D70FC80C61}"/>
              </a:ext>
            </a:extLst>
          </p:cNvPr>
          <p:cNvSpPr/>
          <p:nvPr/>
        </p:nvSpPr>
        <p:spPr>
          <a:xfrm>
            <a:off x="11143905" y="11895941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721FE25-ED3F-4704-A07F-034E1725B42E}"/>
              </a:ext>
            </a:extLst>
          </p:cNvPr>
          <p:cNvSpPr txBox="1"/>
          <p:nvPr/>
        </p:nvSpPr>
        <p:spPr>
          <a:xfrm>
            <a:off x="11161939" y="1209522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4A8F3DF-9314-447B-A3CB-DE78BDF2F57F}"/>
              </a:ext>
            </a:extLst>
          </p:cNvPr>
          <p:cNvSpPr txBox="1"/>
          <p:nvPr/>
        </p:nvSpPr>
        <p:spPr>
          <a:xfrm>
            <a:off x="11761619" y="1210345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E39BB36-14B4-4B72-852D-7EF5BE6F74BA}"/>
              </a:ext>
            </a:extLst>
          </p:cNvPr>
          <p:cNvSpPr/>
          <p:nvPr/>
        </p:nvSpPr>
        <p:spPr>
          <a:xfrm>
            <a:off x="11735705" y="10907486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0B4009F-25A9-4B4C-ACA8-AFD45599C4AE}"/>
              </a:ext>
            </a:extLst>
          </p:cNvPr>
          <p:cNvSpPr/>
          <p:nvPr/>
        </p:nvSpPr>
        <p:spPr>
          <a:xfrm>
            <a:off x="11129933" y="10915414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B3D0399D-FBA1-4994-8A19-1358305C90CA}"/>
              </a:ext>
            </a:extLst>
          </p:cNvPr>
          <p:cNvSpPr txBox="1"/>
          <p:nvPr/>
        </p:nvSpPr>
        <p:spPr>
          <a:xfrm>
            <a:off x="11147967" y="1111469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38E2F7D-6AC7-43AE-A6E2-9A64BA249936}"/>
              </a:ext>
            </a:extLst>
          </p:cNvPr>
          <p:cNvSpPr txBox="1"/>
          <p:nvPr/>
        </p:nvSpPr>
        <p:spPr>
          <a:xfrm>
            <a:off x="11747647" y="1112292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3D9AEEAF-CE1B-4508-96DE-FADA3A3580CD}"/>
              </a:ext>
            </a:extLst>
          </p:cNvPr>
          <p:cNvSpPr/>
          <p:nvPr/>
        </p:nvSpPr>
        <p:spPr>
          <a:xfrm>
            <a:off x="11754811" y="10097033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AB5543EA-0D2D-4602-9100-6E341B0565CF}"/>
              </a:ext>
            </a:extLst>
          </p:cNvPr>
          <p:cNvSpPr/>
          <p:nvPr/>
        </p:nvSpPr>
        <p:spPr>
          <a:xfrm>
            <a:off x="11149039" y="10104961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D12F6B06-F8C8-43BD-8BEA-0C9F37F17204}"/>
              </a:ext>
            </a:extLst>
          </p:cNvPr>
          <p:cNvSpPr txBox="1"/>
          <p:nvPr/>
        </p:nvSpPr>
        <p:spPr>
          <a:xfrm>
            <a:off x="11167073" y="1030424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01DDF87-DFD6-40DF-B32A-ACAE42E42351}"/>
              </a:ext>
            </a:extLst>
          </p:cNvPr>
          <p:cNvSpPr txBox="1"/>
          <p:nvPr/>
        </p:nvSpPr>
        <p:spPr>
          <a:xfrm>
            <a:off x="11766753" y="1031247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3BA4B9-7488-4FEC-9984-7DF7AF4110D8}"/>
              </a:ext>
            </a:extLst>
          </p:cNvPr>
          <p:cNvSpPr/>
          <p:nvPr/>
        </p:nvSpPr>
        <p:spPr>
          <a:xfrm>
            <a:off x="11735705" y="9241251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761051A2-4152-4C51-9FA4-0EF1FF3EE848}"/>
              </a:ext>
            </a:extLst>
          </p:cNvPr>
          <p:cNvSpPr/>
          <p:nvPr/>
        </p:nvSpPr>
        <p:spPr>
          <a:xfrm>
            <a:off x="11129933" y="9249179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87BC1E2-559C-476C-82E7-B39F82A7AF75}"/>
              </a:ext>
            </a:extLst>
          </p:cNvPr>
          <p:cNvSpPr txBox="1"/>
          <p:nvPr/>
        </p:nvSpPr>
        <p:spPr>
          <a:xfrm>
            <a:off x="11147967" y="944846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FF77A076-EAEA-4136-A3BD-5BD8A78B002E}"/>
              </a:ext>
            </a:extLst>
          </p:cNvPr>
          <p:cNvSpPr txBox="1"/>
          <p:nvPr/>
        </p:nvSpPr>
        <p:spPr>
          <a:xfrm>
            <a:off x="11747647" y="945669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FFA6B9A-00D6-4621-8EDE-94F63586EE41}"/>
              </a:ext>
            </a:extLst>
          </p:cNvPr>
          <p:cNvSpPr/>
          <p:nvPr/>
        </p:nvSpPr>
        <p:spPr>
          <a:xfrm>
            <a:off x="11676036" y="8345544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B366B46-95E2-49E0-99B0-52507C7835DC}"/>
              </a:ext>
            </a:extLst>
          </p:cNvPr>
          <p:cNvSpPr/>
          <p:nvPr/>
        </p:nvSpPr>
        <p:spPr>
          <a:xfrm>
            <a:off x="11070264" y="8353472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83F3C03-7616-43C3-911A-28624C423052}"/>
              </a:ext>
            </a:extLst>
          </p:cNvPr>
          <p:cNvSpPr txBox="1"/>
          <p:nvPr/>
        </p:nvSpPr>
        <p:spPr>
          <a:xfrm>
            <a:off x="11088298" y="855275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98BAC220-434D-4E42-B9D9-3010A20B6CE5}"/>
              </a:ext>
            </a:extLst>
          </p:cNvPr>
          <p:cNvSpPr txBox="1"/>
          <p:nvPr/>
        </p:nvSpPr>
        <p:spPr>
          <a:xfrm>
            <a:off x="11687978" y="856098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7626C4E-AECF-452D-8533-A61EC29127B5}"/>
              </a:ext>
            </a:extLst>
          </p:cNvPr>
          <p:cNvSpPr/>
          <p:nvPr/>
        </p:nvSpPr>
        <p:spPr>
          <a:xfrm>
            <a:off x="11641297" y="7622412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A5FAB02-7DBF-475F-9B9F-3EAC5E985F08}"/>
              </a:ext>
            </a:extLst>
          </p:cNvPr>
          <p:cNvSpPr/>
          <p:nvPr/>
        </p:nvSpPr>
        <p:spPr>
          <a:xfrm>
            <a:off x="11035525" y="7630340"/>
            <a:ext cx="482665" cy="463636"/>
          </a:xfrm>
          <a:prstGeom prst="rect">
            <a:avLst/>
          </a:prstGeom>
          <a:solidFill>
            <a:srgbClr val="73CB9B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958F8550-ED9B-4905-AA0F-EB20119752E4}"/>
              </a:ext>
            </a:extLst>
          </p:cNvPr>
          <p:cNvSpPr txBox="1"/>
          <p:nvPr/>
        </p:nvSpPr>
        <p:spPr>
          <a:xfrm>
            <a:off x="11053559" y="782962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BF67D1CC-CF0C-4CF8-9524-7AFD9904E4D5}"/>
              </a:ext>
            </a:extLst>
          </p:cNvPr>
          <p:cNvSpPr txBox="1"/>
          <p:nvPr/>
        </p:nvSpPr>
        <p:spPr>
          <a:xfrm>
            <a:off x="11653239" y="783785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6A4B8F48-108F-4479-B36D-C0FD3DF6A9BA}"/>
              </a:ext>
            </a:extLst>
          </p:cNvPr>
          <p:cNvSpPr/>
          <p:nvPr/>
        </p:nvSpPr>
        <p:spPr>
          <a:xfrm>
            <a:off x="11641297" y="6811959"/>
            <a:ext cx="482665" cy="463636"/>
          </a:xfrm>
          <a:prstGeom prst="rect">
            <a:avLst/>
          </a:prstGeom>
          <a:solidFill>
            <a:srgbClr val="73CB9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FD0255CA-37D3-49F8-9778-0F18B6A6709B}"/>
              </a:ext>
            </a:extLst>
          </p:cNvPr>
          <p:cNvSpPr/>
          <p:nvPr/>
        </p:nvSpPr>
        <p:spPr>
          <a:xfrm>
            <a:off x="11035525" y="6819887"/>
            <a:ext cx="482665" cy="463636"/>
          </a:xfrm>
          <a:prstGeom prst="rect">
            <a:avLst/>
          </a:prstGeom>
          <a:solidFill>
            <a:srgbClr val="73CB9B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CC5161A-EA3D-4850-9540-F1E1C76CD7AD}"/>
              </a:ext>
            </a:extLst>
          </p:cNvPr>
          <p:cNvSpPr txBox="1"/>
          <p:nvPr/>
        </p:nvSpPr>
        <p:spPr>
          <a:xfrm>
            <a:off x="11053559" y="7019172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61E744F9-DC2A-48D7-9BF7-931A83D91867}"/>
              </a:ext>
            </a:extLst>
          </p:cNvPr>
          <p:cNvSpPr txBox="1"/>
          <p:nvPr/>
        </p:nvSpPr>
        <p:spPr>
          <a:xfrm>
            <a:off x="11653239" y="7027402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DDB471D-EFDC-4E99-8B6B-E4617F0A6B6E}"/>
              </a:ext>
            </a:extLst>
          </p:cNvPr>
          <p:cNvSpPr txBox="1"/>
          <p:nvPr/>
        </p:nvSpPr>
        <p:spPr>
          <a:xfrm>
            <a:off x="6252332" y="14392920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CE51AFBA-4101-4CD4-AC25-584B9AE7467F}"/>
              </a:ext>
            </a:extLst>
          </p:cNvPr>
          <p:cNvSpPr txBox="1"/>
          <p:nvPr/>
        </p:nvSpPr>
        <p:spPr>
          <a:xfrm>
            <a:off x="5465039" y="1437432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A8EB503-DA08-4D46-AE37-69CBEE165558}"/>
              </a:ext>
            </a:extLst>
          </p:cNvPr>
          <p:cNvSpPr/>
          <p:nvPr/>
        </p:nvSpPr>
        <p:spPr>
          <a:xfrm>
            <a:off x="5468003" y="1493417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99727F31-A74D-41BC-9742-4EB015199B6F}"/>
              </a:ext>
            </a:extLst>
          </p:cNvPr>
          <p:cNvSpPr/>
          <p:nvPr/>
        </p:nvSpPr>
        <p:spPr>
          <a:xfrm>
            <a:off x="7555645" y="1494505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90BC65E-4192-43DC-87EE-7FBC7568CC5C}"/>
              </a:ext>
            </a:extLst>
          </p:cNvPr>
          <p:cNvSpPr/>
          <p:nvPr/>
        </p:nvSpPr>
        <p:spPr>
          <a:xfrm>
            <a:off x="6261743" y="1493417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B46C1EF-EB31-4FDF-ACD1-3C74505787A0}"/>
              </a:ext>
            </a:extLst>
          </p:cNvPr>
          <p:cNvSpPr/>
          <p:nvPr/>
        </p:nvSpPr>
        <p:spPr>
          <a:xfrm>
            <a:off x="11798011" y="14927019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8CDE26D3-CA00-47A8-B0EC-CF74B18F7976}"/>
              </a:ext>
            </a:extLst>
          </p:cNvPr>
          <p:cNvSpPr/>
          <p:nvPr/>
        </p:nvSpPr>
        <p:spPr>
          <a:xfrm>
            <a:off x="11192239" y="14934947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9D1B5F11-3526-4E20-BE06-56D4E8E59E44}"/>
              </a:ext>
            </a:extLst>
          </p:cNvPr>
          <p:cNvSpPr/>
          <p:nvPr/>
        </p:nvSpPr>
        <p:spPr>
          <a:xfrm>
            <a:off x="8956918" y="14978373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E4D7CBA-241A-4C12-9D00-2A1AE72A9BBF}"/>
              </a:ext>
            </a:extLst>
          </p:cNvPr>
          <p:cNvSpPr/>
          <p:nvPr/>
        </p:nvSpPr>
        <p:spPr>
          <a:xfrm>
            <a:off x="9695782" y="1493324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68B5AA1E-F24B-4438-BA27-C5662830E851}"/>
              </a:ext>
            </a:extLst>
          </p:cNvPr>
          <p:cNvSpPr txBox="1"/>
          <p:nvPr/>
        </p:nvSpPr>
        <p:spPr>
          <a:xfrm>
            <a:off x="9634231" y="14915265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5/235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023B191A-E162-46B8-A8EC-65028D766A86}"/>
              </a:ext>
            </a:extLst>
          </p:cNvPr>
          <p:cNvSpPr txBox="1"/>
          <p:nvPr/>
        </p:nvSpPr>
        <p:spPr>
          <a:xfrm>
            <a:off x="11210469" y="1512386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98E7335D-C959-4F9A-9CC2-6682E6D1D371}"/>
              </a:ext>
            </a:extLst>
          </p:cNvPr>
          <p:cNvSpPr txBox="1"/>
          <p:nvPr/>
        </p:nvSpPr>
        <p:spPr>
          <a:xfrm>
            <a:off x="11770406" y="1512386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4D34BA40-408F-4FAF-BE45-854C332B3543}"/>
              </a:ext>
            </a:extLst>
          </p:cNvPr>
          <p:cNvSpPr txBox="1"/>
          <p:nvPr/>
        </p:nvSpPr>
        <p:spPr>
          <a:xfrm>
            <a:off x="8901248" y="14945057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5/235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B7D80783-C0C1-46EE-8058-FBEB2A586E6D}"/>
              </a:ext>
            </a:extLst>
          </p:cNvPr>
          <p:cNvSpPr txBox="1"/>
          <p:nvPr/>
        </p:nvSpPr>
        <p:spPr>
          <a:xfrm>
            <a:off x="7470526" y="14927019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 235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5A69E8-0E06-4C79-992D-969CF55927B9}"/>
              </a:ext>
            </a:extLst>
          </p:cNvPr>
          <p:cNvSpPr txBox="1"/>
          <p:nvPr/>
        </p:nvSpPr>
        <p:spPr>
          <a:xfrm>
            <a:off x="6164681" y="14934178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 235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EF8FEEC6-1616-4286-8874-8559B6F2D649}"/>
              </a:ext>
            </a:extLst>
          </p:cNvPr>
          <p:cNvSpPr txBox="1"/>
          <p:nvPr/>
        </p:nvSpPr>
        <p:spPr>
          <a:xfrm>
            <a:off x="5375468" y="14937178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 235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71D407B8-C63F-480E-9386-02FAAC94C959}"/>
              </a:ext>
            </a:extLst>
          </p:cNvPr>
          <p:cNvSpPr/>
          <p:nvPr/>
        </p:nvSpPr>
        <p:spPr>
          <a:xfrm>
            <a:off x="11778173" y="15622749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5F834731-F6D2-434E-BD8E-7A85C3575F05}"/>
              </a:ext>
            </a:extLst>
          </p:cNvPr>
          <p:cNvSpPr/>
          <p:nvPr/>
        </p:nvSpPr>
        <p:spPr>
          <a:xfrm>
            <a:off x="11172401" y="15630677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A1FDB0E9-A1B8-4230-B954-5A098074E1F8}"/>
              </a:ext>
            </a:extLst>
          </p:cNvPr>
          <p:cNvSpPr txBox="1"/>
          <p:nvPr/>
        </p:nvSpPr>
        <p:spPr>
          <a:xfrm>
            <a:off x="11750568" y="1581959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8D65F6B3-586E-4978-AA19-3BFA2EE4C21E}"/>
              </a:ext>
            </a:extLst>
          </p:cNvPr>
          <p:cNvSpPr txBox="1"/>
          <p:nvPr/>
        </p:nvSpPr>
        <p:spPr>
          <a:xfrm>
            <a:off x="11222032" y="15620564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EA42FDD8-43F4-4A47-9F7E-59DDF52E9D6A}"/>
              </a:ext>
            </a:extLst>
          </p:cNvPr>
          <p:cNvSpPr/>
          <p:nvPr/>
        </p:nvSpPr>
        <p:spPr>
          <a:xfrm>
            <a:off x="5474026" y="1564910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E619A5E1-9AA1-4983-B36C-FEA0DB621305}"/>
              </a:ext>
            </a:extLst>
          </p:cNvPr>
          <p:cNvSpPr/>
          <p:nvPr/>
        </p:nvSpPr>
        <p:spPr>
          <a:xfrm>
            <a:off x="7561668" y="1565997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B1720CC-4A20-47F7-8811-BEDE4B4E29C4}"/>
              </a:ext>
            </a:extLst>
          </p:cNvPr>
          <p:cNvSpPr/>
          <p:nvPr/>
        </p:nvSpPr>
        <p:spPr>
          <a:xfrm>
            <a:off x="6267766" y="1564910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8DF2C3F3-BA3D-4FF0-A1A8-8F6420C1EBDB}"/>
              </a:ext>
            </a:extLst>
          </p:cNvPr>
          <p:cNvSpPr/>
          <p:nvPr/>
        </p:nvSpPr>
        <p:spPr>
          <a:xfrm>
            <a:off x="8962941" y="15693295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95F490A3-B563-4148-AC5A-FE5FF7ADA7E5}"/>
              </a:ext>
            </a:extLst>
          </p:cNvPr>
          <p:cNvSpPr/>
          <p:nvPr/>
        </p:nvSpPr>
        <p:spPr>
          <a:xfrm>
            <a:off x="9701805" y="1564816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2843AB78-694D-4A65-B808-BB3D50613334}"/>
              </a:ext>
            </a:extLst>
          </p:cNvPr>
          <p:cNvSpPr txBox="1"/>
          <p:nvPr/>
        </p:nvSpPr>
        <p:spPr>
          <a:xfrm>
            <a:off x="9640254" y="15630187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9/231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48406DC-412F-4E0C-BACB-24602C2AE020}"/>
              </a:ext>
            </a:extLst>
          </p:cNvPr>
          <p:cNvSpPr txBox="1"/>
          <p:nvPr/>
        </p:nvSpPr>
        <p:spPr>
          <a:xfrm>
            <a:off x="8907271" y="15659979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9/231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16B92C67-940F-456D-B7A1-AEF1DEFFF394}"/>
              </a:ext>
            </a:extLst>
          </p:cNvPr>
          <p:cNvSpPr txBox="1"/>
          <p:nvPr/>
        </p:nvSpPr>
        <p:spPr>
          <a:xfrm>
            <a:off x="7476549" y="15641941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5/ 235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A77A5CD-0A64-4011-BBC0-4C0E1348B4D9}"/>
              </a:ext>
            </a:extLst>
          </p:cNvPr>
          <p:cNvSpPr txBox="1"/>
          <p:nvPr/>
        </p:nvSpPr>
        <p:spPr>
          <a:xfrm>
            <a:off x="6170704" y="15649100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9/ 231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3BD4A53C-5164-4C91-AEC9-2BB3AF2948A0}"/>
              </a:ext>
            </a:extLst>
          </p:cNvPr>
          <p:cNvSpPr txBox="1"/>
          <p:nvPr/>
        </p:nvSpPr>
        <p:spPr>
          <a:xfrm>
            <a:off x="5381491" y="15652100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9/ 231</a:t>
            </a:r>
          </a:p>
          <a:p>
            <a:pPr algn="ctr"/>
            <a:r>
              <a:rPr lang="en-US" sz="1400" dirty="0"/>
              <a:t>240</a:t>
            </a:r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A272450F-CB7A-4E8A-B942-4A8AF1F94F64}"/>
              </a:ext>
            </a:extLst>
          </p:cNvPr>
          <p:cNvGrpSpPr/>
          <p:nvPr/>
        </p:nvGrpSpPr>
        <p:grpSpPr>
          <a:xfrm>
            <a:off x="12436076" y="3849975"/>
            <a:ext cx="4222739" cy="724030"/>
            <a:chOff x="11924919" y="8169547"/>
            <a:chExt cx="4222739" cy="724030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3AA4430F-FE31-4FF2-83C5-742788177731}"/>
                </a:ext>
              </a:extLst>
            </p:cNvPr>
            <p:cNvSpPr txBox="1"/>
            <p:nvPr/>
          </p:nvSpPr>
          <p:spPr>
            <a:xfrm>
              <a:off x="11951803" y="8524245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total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8397CDE0-B672-4F1B-8143-FA855D61C931}"/>
                </a:ext>
              </a:extLst>
            </p:cNvPr>
            <p:cNvSpPr txBox="1"/>
            <p:nvPr/>
          </p:nvSpPr>
          <p:spPr>
            <a:xfrm>
              <a:off x="11924919" y="8169547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errors #</a:t>
              </a:r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069D9F6-BC76-4EE3-A14D-3624AEB95FB3}"/>
                </a:ext>
              </a:extLst>
            </p:cNvPr>
            <p:cNvCxnSpPr/>
            <p:nvPr/>
          </p:nvCxnSpPr>
          <p:spPr>
            <a:xfrm>
              <a:off x="12008470" y="8538879"/>
              <a:ext cx="14909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FBE1600-7898-4CE0-B93C-6947A2BA3ACA}"/>
              </a:ext>
            </a:extLst>
          </p:cNvPr>
          <p:cNvCxnSpPr/>
          <p:nvPr/>
        </p:nvCxnSpPr>
        <p:spPr>
          <a:xfrm flipH="1">
            <a:off x="11580020" y="3940842"/>
            <a:ext cx="700656" cy="24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1BDEF4-5474-4BC4-8127-6CE2F478FCAF}"/>
              </a:ext>
            </a:extLst>
          </p:cNvPr>
          <p:cNvCxnSpPr/>
          <p:nvPr/>
        </p:nvCxnSpPr>
        <p:spPr>
          <a:xfrm flipH="1">
            <a:off x="11930348" y="3940842"/>
            <a:ext cx="350328" cy="31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3E24DCE-6221-40D1-959B-299125698D1D}"/>
              </a:ext>
            </a:extLst>
          </p:cNvPr>
          <p:cNvGrpSpPr/>
          <p:nvPr/>
        </p:nvGrpSpPr>
        <p:grpSpPr>
          <a:xfrm>
            <a:off x="13385918" y="5435982"/>
            <a:ext cx="4466147" cy="724030"/>
            <a:chOff x="11924919" y="8169547"/>
            <a:chExt cx="4222739" cy="724030"/>
          </a:xfrm>
        </p:grpSpPr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6BEF8770-8993-45F0-B3BF-0B562823B57A}"/>
                </a:ext>
              </a:extLst>
            </p:cNvPr>
            <p:cNvSpPr txBox="1"/>
            <p:nvPr/>
          </p:nvSpPr>
          <p:spPr>
            <a:xfrm>
              <a:off x="11951803" y="8524245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total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17C1F33B-5080-41CC-95B7-F8C20DC19633}"/>
                </a:ext>
              </a:extLst>
            </p:cNvPr>
            <p:cNvSpPr txBox="1"/>
            <p:nvPr/>
          </p:nvSpPr>
          <p:spPr>
            <a:xfrm>
              <a:off x="11924919" y="8169547"/>
              <a:ext cx="4195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errors #/green fam. #, (auto correct green)*</a:t>
              </a: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35354346-7276-4C59-B70B-3CC2581AC6FB}"/>
                </a:ext>
              </a:extLst>
            </p:cNvPr>
            <p:cNvCxnSpPr/>
            <p:nvPr/>
          </p:nvCxnSpPr>
          <p:spPr>
            <a:xfrm>
              <a:off x="12008470" y="8538879"/>
              <a:ext cx="14909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901873-BD38-43DB-B472-14433A90E5F0}"/>
              </a:ext>
            </a:extLst>
          </p:cNvPr>
          <p:cNvCxnSpPr/>
          <p:nvPr/>
        </p:nvCxnSpPr>
        <p:spPr>
          <a:xfrm flipH="1">
            <a:off x="10178447" y="5620648"/>
            <a:ext cx="3086661" cy="36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CCD1E5A6-C281-4941-9A55-8B61536B0599}"/>
              </a:ext>
            </a:extLst>
          </p:cNvPr>
          <p:cNvGrpSpPr/>
          <p:nvPr/>
        </p:nvGrpSpPr>
        <p:grpSpPr>
          <a:xfrm>
            <a:off x="13265108" y="8003446"/>
            <a:ext cx="4586957" cy="724030"/>
            <a:chOff x="11924919" y="8169547"/>
            <a:chExt cx="4222739" cy="724030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199DE122-D24C-4650-B096-AAFA5C150DB3}"/>
                </a:ext>
              </a:extLst>
            </p:cNvPr>
            <p:cNvSpPr txBox="1"/>
            <p:nvPr/>
          </p:nvSpPr>
          <p:spPr>
            <a:xfrm>
              <a:off x="11951803" y="8524245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total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5C33B666-BFB2-48A0-A73C-74B6C3F9A702}"/>
                </a:ext>
              </a:extLst>
            </p:cNvPr>
            <p:cNvSpPr txBox="1"/>
            <p:nvPr/>
          </p:nvSpPr>
          <p:spPr>
            <a:xfrm>
              <a:off x="11924919" y="8169547"/>
              <a:ext cx="4195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errors #/checked “OK” # (auto correct green)*</a:t>
              </a: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9D53EC6-986B-4096-AB58-9E06CD123895}"/>
                </a:ext>
              </a:extLst>
            </p:cNvPr>
            <p:cNvCxnSpPr/>
            <p:nvPr/>
          </p:nvCxnSpPr>
          <p:spPr>
            <a:xfrm>
              <a:off x="12008470" y="8538879"/>
              <a:ext cx="14909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BE31A1-2312-4970-9606-959B5374AEB6}"/>
              </a:ext>
            </a:extLst>
          </p:cNvPr>
          <p:cNvCxnSpPr/>
          <p:nvPr/>
        </p:nvCxnSpPr>
        <p:spPr>
          <a:xfrm flipH="1">
            <a:off x="9210788" y="8153560"/>
            <a:ext cx="3886903" cy="42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43A33A1-3632-4485-81AB-0A42C3B4FAF0}"/>
              </a:ext>
            </a:extLst>
          </p:cNvPr>
          <p:cNvGrpSpPr/>
          <p:nvPr/>
        </p:nvGrpSpPr>
        <p:grpSpPr>
          <a:xfrm>
            <a:off x="13195940" y="11276817"/>
            <a:ext cx="4222739" cy="724030"/>
            <a:chOff x="11924919" y="8169547"/>
            <a:chExt cx="4222739" cy="724030"/>
          </a:xfrm>
        </p:grpSpPr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62366235-B499-453D-AFDF-817FFD0CEF75}"/>
                </a:ext>
              </a:extLst>
            </p:cNvPr>
            <p:cNvSpPr txBox="1"/>
            <p:nvPr/>
          </p:nvSpPr>
          <p:spPr>
            <a:xfrm>
              <a:off x="11951803" y="8524245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total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C1A73038-2395-4CB3-BAC6-CAF03EF721D8}"/>
                </a:ext>
              </a:extLst>
            </p:cNvPr>
            <p:cNvSpPr txBox="1"/>
            <p:nvPr/>
          </p:nvSpPr>
          <p:spPr>
            <a:xfrm>
              <a:off x="11924919" y="8169547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errors #/checked “OK” #</a:t>
              </a: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994C821-2E1D-4E96-B8BC-4D4ECB4F04D2}"/>
                </a:ext>
              </a:extLst>
            </p:cNvPr>
            <p:cNvCxnSpPr/>
            <p:nvPr/>
          </p:nvCxnSpPr>
          <p:spPr>
            <a:xfrm>
              <a:off x="12008470" y="8538879"/>
              <a:ext cx="14909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9E435B-135C-45A1-8AEF-A588CBB5BC62}"/>
              </a:ext>
            </a:extLst>
          </p:cNvPr>
          <p:cNvCxnSpPr/>
          <p:nvPr/>
        </p:nvCxnSpPr>
        <p:spPr>
          <a:xfrm flipH="1">
            <a:off x="7990003" y="11466744"/>
            <a:ext cx="4670731" cy="53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DDB85E1-0F09-49CD-88E8-FCE945C5417D}"/>
              </a:ext>
            </a:extLst>
          </p:cNvPr>
          <p:cNvGrpSpPr/>
          <p:nvPr/>
        </p:nvGrpSpPr>
        <p:grpSpPr>
          <a:xfrm>
            <a:off x="13128716" y="16211388"/>
            <a:ext cx="4222739" cy="724030"/>
            <a:chOff x="11924919" y="8169547"/>
            <a:chExt cx="4222739" cy="724030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5C87ED1-1824-4ADF-93F5-7D9DDBAEA707}"/>
                </a:ext>
              </a:extLst>
            </p:cNvPr>
            <p:cNvSpPr txBox="1"/>
            <p:nvPr/>
          </p:nvSpPr>
          <p:spPr>
            <a:xfrm>
              <a:off x="11951803" y="8524245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total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003B7764-AA04-46E2-9781-4DF9A6CBED64}"/>
                </a:ext>
              </a:extLst>
            </p:cNvPr>
            <p:cNvSpPr txBox="1"/>
            <p:nvPr/>
          </p:nvSpPr>
          <p:spPr>
            <a:xfrm>
              <a:off x="11924919" y="8169547"/>
              <a:ext cx="419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errors #/auto “green” #</a:t>
              </a:r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977643-9112-4BF4-8399-C44336638645}"/>
                </a:ext>
              </a:extLst>
            </p:cNvPr>
            <p:cNvCxnSpPr/>
            <p:nvPr/>
          </p:nvCxnSpPr>
          <p:spPr>
            <a:xfrm>
              <a:off x="12008470" y="8538879"/>
              <a:ext cx="14909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539821-B1C9-40A1-9520-E4A1329D7E5C}"/>
              </a:ext>
            </a:extLst>
          </p:cNvPr>
          <p:cNvCxnSpPr/>
          <p:nvPr/>
        </p:nvCxnSpPr>
        <p:spPr>
          <a:xfrm flipH="1" flipV="1">
            <a:off x="6823837" y="15973484"/>
            <a:ext cx="6030926" cy="60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5B23E3DD-A6CC-417B-949E-8DB5D4B59356}"/>
              </a:ext>
            </a:extLst>
          </p:cNvPr>
          <p:cNvSpPr/>
          <p:nvPr/>
        </p:nvSpPr>
        <p:spPr>
          <a:xfrm>
            <a:off x="16409081" y="2850084"/>
            <a:ext cx="482665" cy="4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BD911E14-FDE4-415C-8B25-7FFD1269BFD4}"/>
              </a:ext>
            </a:extLst>
          </p:cNvPr>
          <p:cNvSpPr/>
          <p:nvPr/>
        </p:nvSpPr>
        <p:spPr>
          <a:xfrm>
            <a:off x="16392073" y="2283303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8B1006B3-8558-42BC-B8BE-5C356DBB3CD2}"/>
              </a:ext>
            </a:extLst>
          </p:cNvPr>
          <p:cNvSpPr/>
          <p:nvPr/>
        </p:nvSpPr>
        <p:spPr>
          <a:xfrm>
            <a:off x="16415801" y="339491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6C5F8D47-BCCE-43BA-9AB0-736A5EEAAC60}"/>
              </a:ext>
            </a:extLst>
          </p:cNvPr>
          <p:cNvSpPr/>
          <p:nvPr/>
        </p:nvSpPr>
        <p:spPr>
          <a:xfrm>
            <a:off x="16433099" y="396595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7D02F8CF-44FD-44B0-8A47-C211EA760730}"/>
              </a:ext>
            </a:extLst>
          </p:cNvPr>
          <p:cNvSpPr/>
          <p:nvPr/>
        </p:nvSpPr>
        <p:spPr>
          <a:xfrm>
            <a:off x="16405275" y="1692610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0349E3A2-5935-4A8C-89CB-94F64B65A9A1}"/>
              </a:ext>
            </a:extLst>
          </p:cNvPr>
          <p:cNvSpPr/>
          <p:nvPr/>
        </p:nvSpPr>
        <p:spPr>
          <a:xfrm>
            <a:off x="16442577" y="1113873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9" name="Picture 328">
            <a:extLst>
              <a:ext uri="{FF2B5EF4-FFF2-40B4-BE49-F238E27FC236}">
                <a16:creationId xmlns:a16="http://schemas.microsoft.com/office/drawing/2014/main" id="{539D8CDC-0BA3-4E51-9237-FDE64203C7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79818" y="779145"/>
            <a:ext cx="207429" cy="267571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B746B14F-4E85-4A37-B1EF-02C280A22F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38816" y="849230"/>
            <a:ext cx="174974" cy="169672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72849E32-3ADE-40CB-856D-78F7828436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43083" y="890872"/>
            <a:ext cx="151896" cy="11038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94FBFA50-6839-445A-84CC-FF3C3455DB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93639" y="889172"/>
            <a:ext cx="151896" cy="11038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C86AD591-91CF-455C-BFCC-91087A55E3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11049" y="886710"/>
            <a:ext cx="151896" cy="11038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BCF51B2B-61F4-4C2C-837B-BADA904C8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609" y="808918"/>
            <a:ext cx="278105" cy="267571"/>
          </a:xfrm>
          <a:prstGeom prst="rect">
            <a:avLst/>
          </a:prstGeom>
        </p:spPr>
      </p:pic>
      <p:sp>
        <p:nvSpPr>
          <p:cNvPr id="335" name="TextBox 334">
            <a:extLst>
              <a:ext uri="{FF2B5EF4-FFF2-40B4-BE49-F238E27FC236}">
                <a16:creationId xmlns:a16="http://schemas.microsoft.com/office/drawing/2014/main" id="{45736F14-A223-497E-9AB6-5003E5525DED}"/>
              </a:ext>
            </a:extLst>
          </p:cNvPr>
          <p:cNvSpPr txBox="1"/>
          <p:nvPr/>
        </p:nvSpPr>
        <p:spPr>
          <a:xfrm>
            <a:off x="5475483" y="754098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336" name="Picture 335">
            <a:extLst>
              <a:ext uri="{FF2B5EF4-FFF2-40B4-BE49-F238E27FC236}">
                <a16:creationId xmlns:a16="http://schemas.microsoft.com/office/drawing/2014/main" id="{3C349EFA-CA5B-4EA3-9674-C013E4780B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4218" y="1018793"/>
            <a:ext cx="151896" cy="110385"/>
          </a:xfrm>
          <a:prstGeom prst="rect">
            <a:avLst/>
          </a:prstGeom>
        </p:spPr>
      </p:pic>
      <p:sp>
        <p:nvSpPr>
          <p:cNvPr id="337" name="TextBox 336">
            <a:extLst>
              <a:ext uri="{FF2B5EF4-FFF2-40B4-BE49-F238E27FC236}">
                <a16:creationId xmlns:a16="http://schemas.microsoft.com/office/drawing/2014/main" id="{7C489C77-9207-4340-9A79-05EBDF4F0A75}"/>
              </a:ext>
            </a:extLst>
          </p:cNvPr>
          <p:cNvSpPr txBox="1"/>
          <p:nvPr/>
        </p:nvSpPr>
        <p:spPr>
          <a:xfrm>
            <a:off x="7448768" y="834483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0C1A46E2-44D2-4630-AB6D-16F256A937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8791" y="965723"/>
            <a:ext cx="151896" cy="110385"/>
          </a:xfrm>
          <a:prstGeom prst="rect">
            <a:avLst/>
          </a:prstGeom>
        </p:spPr>
      </p:pic>
      <p:sp>
        <p:nvSpPr>
          <p:cNvPr id="339" name="TextBox 338">
            <a:extLst>
              <a:ext uri="{FF2B5EF4-FFF2-40B4-BE49-F238E27FC236}">
                <a16:creationId xmlns:a16="http://schemas.microsoft.com/office/drawing/2014/main" id="{C43CE105-7EFC-41DB-85D2-2898F614E677}"/>
              </a:ext>
            </a:extLst>
          </p:cNvPr>
          <p:cNvSpPr txBox="1"/>
          <p:nvPr/>
        </p:nvSpPr>
        <p:spPr>
          <a:xfrm>
            <a:off x="1404629" y="722323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340" name="Picture 339">
            <a:extLst>
              <a:ext uri="{FF2B5EF4-FFF2-40B4-BE49-F238E27FC236}">
                <a16:creationId xmlns:a16="http://schemas.microsoft.com/office/drawing/2014/main" id="{F65DC25C-69B1-4EBB-AB9D-FAE42CC406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364" y="829478"/>
            <a:ext cx="151896" cy="110385"/>
          </a:xfrm>
          <a:prstGeom prst="rect">
            <a:avLst/>
          </a:prstGeom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029E0E11-72BF-46CF-9211-45C1B27610B8}"/>
              </a:ext>
            </a:extLst>
          </p:cNvPr>
          <p:cNvSpPr txBox="1"/>
          <p:nvPr/>
        </p:nvSpPr>
        <p:spPr>
          <a:xfrm>
            <a:off x="9595205" y="956817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2699F757-23DF-46A2-BE9D-80B0FB867E61}"/>
              </a:ext>
            </a:extLst>
          </p:cNvPr>
          <p:cNvSpPr txBox="1"/>
          <p:nvPr/>
        </p:nvSpPr>
        <p:spPr>
          <a:xfrm>
            <a:off x="6228688" y="903850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54596C52-BA6C-4E71-BD45-97CBF0CCB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7958" y="1018793"/>
            <a:ext cx="151896" cy="110385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6B2D395C-3628-48E1-813C-F3C5B2D49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24271" y="914881"/>
            <a:ext cx="151896" cy="110385"/>
          </a:xfrm>
          <a:prstGeom prst="rect">
            <a:avLst/>
          </a:prstGeom>
        </p:spPr>
      </p:pic>
      <p:sp>
        <p:nvSpPr>
          <p:cNvPr id="345" name="TextBox 344">
            <a:extLst>
              <a:ext uri="{FF2B5EF4-FFF2-40B4-BE49-F238E27FC236}">
                <a16:creationId xmlns:a16="http://schemas.microsoft.com/office/drawing/2014/main" id="{ADEB9680-486E-444A-AB54-52303F5B6387}"/>
              </a:ext>
            </a:extLst>
          </p:cNvPr>
          <p:cNvSpPr txBox="1"/>
          <p:nvPr/>
        </p:nvSpPr>
        <p:spPr>
          <a:xfrm>
            <a:off x="8926027" y="808747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46" name="Picture 345">
            <a:extLst>
              <a:ext uri="{FF2B5EF4-FFF2-40B4-BE49-F238E27FC236}">
                <a16:creationId xmlns:a16="http://schemas.microsoft.com/office/drawing/2014/main" id="{3E9EA806-8FCD-4A85-920C-E6FB66656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975" y="1043467"/>
            <a:ext cx="723900" cy="238125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4060547D-7CC4-41CC-8021-91B116E42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234" y="1204527"/>
            <a:ext cx="723900" cy="238125"/>
          </a:xfrm>
          <a:prstGeom prst="rect">
            <a:avLst/>
          </a:prstGeom>
        </p:spPr>
      </p:pic>
      <p:pic>
        <p:nvPicPr>
          <p:cNvPr id="348" name="Picture 347">
            <a:extLst>
              <a:ext uri="{FF2B5EF4-FFF2-40B4-BE49-F238E27FC236}">
                <a16:creationId xmlns:a16="http://schemas.microsoft.com/office/drawing/2014/main" id="{641E0720-6AF5-4CF6-A532-7A511404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89" y="-130942"/>
            <a:ext cx="13716000" cy="310551"/>
          </a:xfrm>
          <a:prstGeom prst="rect">
            <a:avLst/>
          </a:prstGeom>
        </p:spPr>
      </p:pic>
      <p:pic>
        <p:nvPicPr>
          <p:cNvPr id="349" name="Picture 348">
            <a:extLst>
              <a:ext uri="{FF2B5EF4-FFF2-40B4-BE49-F238E27FC236}">
                <a16:creationId xmlns:a16="http://schemas.microsoft.com/office/drawing/2014/main" id="{7AA0500E-7AD4-48B2-9451-AE8905F80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228" y="1187520"/>
            <a:ext cx="723900" cy="238125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8A392A6D-82E4-4400-895D-DC0516FE5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951" y="1257033"/>
            <a:ext cx="723900" cy="238125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3B36400E-E691-4563-87F8-0986BA4F6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3066" y="1235896"/>
            <a:ext cx="723900" cy="238125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73F7AD33-9A44-43AA-AD15-E7B511BEA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4271" y="1267946"/>
            <a:ext cx="723900" cy="238125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2E58D74D-7448-4784-81D7-E2E1917E5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7502" y="1260221"/>
            <a:ext cx="723900" cy="238125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6CBC186A-B33F-4DE0-8C58-BFBC2941B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0482" y="1260749"/>
            <a:ext cx="723900" cy="238125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9022227D-C3C9-4328-B95B-36B7CB74E5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2223" y="939719"/>
            <a:ext cx="151896" cy="110385"/>
          </a:xfrm>
          <a:prstGeom prst="rect">
            <a:avLst/>
          </a:prstGeom>
        </p:spPr>
      </p:pic>
      <p:sp>
        <p:nvSpPr>
          <p:cNvPr id="356" name="TextBox 355">
            <a:extLst>
              <a:ext uri="{FF2B5EF4-FFF2-40B4-BE49-F238E27FC236}">
                <a16:creationId xmlns:a16="http://schemas.microsoft.com/office/drawing/2014/main" id="{F491684D-BF44-409F-BCF3-461FF51AFC11}"/>
              </a:ext>
            </a:extLst>
          </p:cNvPr>
          <p:cNvSpPr txBox="1"/>
          <p:nvPr/>
        </p:nvSpPr>
        <p:spPr>
          <a:xfrm>
            <a:off x="7376239" y="35467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852FB5CF-8194-4BB0-A1DE-BA19D32C5A0D}"/>
              </a:ext>
            </a:extLst>
          </p:cNvPr>
          <p:cNvSpPr txBox="1"/>
          <p:nvPr/>
        </p:nvSpPr>
        <p:spPr>
          <a:xfrm>
            <a:off x="6151012" y="35395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BF26E002-4694-4749-96C1-40B7F198AC61}"/>
              </a:ext>
            </a:extLst>
          </p:cNvPr>
          <p:cNvSpPr txBox="1"/>
          <p:nvPr/>
        </p:nvSpPr>
        <p:spPr>
          <a:xfrm>
            <a:off x="5415142" y="35049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6E0DF03B-4063-4CA3-817E-C4A9C55603B4}"/>
              </a:ext>
            </a:extLst>
          </p:cNvPr>
          <p:cNvSpPr txBox="1"/>
          <p:nvPr/>
        </p:nvSpPr>
        <p:spPr>
          <a:xfrm>
            <a:off x="9503548" y="35860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B29162F0-E33C-40B5-8AB3-A1C7A746F74C}"/>
              </a:ext>
            </a:extLst>
          </p:cNvPr>
          <p:cNvSpPr txBox="1"/>
          <p:nvPr/>
        </p:nvSpPr>
        <p:spPr>
          <a:xfrm>
            <a:off x="11096925" y="37920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A49D700B-986A-4D70-AEFC-2F9E88C07EC0}"/>
              </a:ext>
            </a:extLst>
          </p:cNvPr>
          <p:cNvSpPr txBox="1"/>
          <p:nvPr/>
        </p:nvSpPr>
        <p:spPr>
          <a:xfrm>
            <a:off x="11686280" y="39123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4A30B4C9-AE55-4F2C-9BB7-9AA8BEB03E71}"/>
              </a:ext>
            </a:extLst>
          </p:cNvPr>
          <p:cNvSpPr txBox="1"/>
          <p:nvPr/>
        </p:nvSpPr>
        <p:spPr>
          <a:xfrm>
            <a:off x="7217642" y="154641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20/ 4380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11A31DB2-B0E1-43F9-A39B-41A2D7140211}"/>
              </a:ext>
            </a:extLst>
          </p:cNvPr>
          <p:cNvSpPr txBox="1"/>
          <p:nvPr/>
        </p:nvSpPr>
        <p:spPr>
          <a:xfrm>
            <a:off x="8807271" y="37912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97859BB7-1562-4540-81F8-C42B4E640424}"/>
              </a:ext>
            </a:extLst>
          </p:cNvPr>
          <p:cNvSpPr txBox="1"/>
          <p:nvPr/>
        </p:nvSpPr>
        <p:spPr>
          <a:xfrm>
            <a:off x="8795952" y="1541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2B5D353F-128A-42A6-BD26-2835BAE6D9AD}"/>
              </a:ext>
            </a:extLst>
          </p:cNvPr>
          <p:cNvSpPr txBox="1"/>
          <p:nvPr/>
        </p:nvSpPr>
        <p:spPr>
          <a:xfrm>
            <a:off x="9519327" y="15346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667DFEAD-5D6E-499D-A05F-CE8E02A014CF}"/>
              </a:ext>
            </a:extLst>
          </p:cNvPr>
          <p:cNvSpPr txBox="1"/>
          <p:nvPr/>
        </p:nvSpPr>
        <p:spPr>
          <a:xfrm>
            <a:off x="11205297" y="1958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E7CC227B-4FFE-48CB-BA96-CB32B95B3E61}"/>
              </a:ext>
            </a:extLst>
          </p:cNvPr>
          <p:cNvSpPr/>
          <p:nvPr/>
        </p:nvSpPr>
        <p:spPr>
          <a:xfrm>
            <a:off x="16568201" y="3547319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FA3417F4-EE0F-4898-BE4D-62E76A0FE156}"/>
              </a:ext>
            </a:extLst>
          </p:cNvPr>
          <p:cNvSpPr txBox="1"/>
          <p:nvPr/>
        </p:nvSpPr>
        <p:spPr>
          <a:xfrm>
            <a:off x="8758032" y="519979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240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3D576EEE-E224-4A6F-BE17-1DC87042BCB4}"/>
              </a:ext>
            </a:extLst>
          </p:cNvPr>
          <p:cNvSpPr txBox="1"/>
          <p:nvPr/>
        </p:nvSpPr>
        <p:spPr>
          <a:xfrm>
            <a:off x="8818857" y="28626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922CE0F5-A427-4C5C-8970-AF1657284810}"/>
              </a:ext>
            </a:extLst>
          </p:cNvPr>
          <p:cNvSpPr txBox="1"/>
          <p:nvPr/>
        </p:nvSpPr>
        <p:spPr>
          <a:xfrm>
            <a:off x="8807240" y="369714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70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813690EF-C072-4E21-B7F2-8B8F0DF94619}"/>
              </a:ext>
            </a:extLst>
          </p:cNvPr>
          <p:cNvSpPr txBox="1"/>
          <p:nvPr/>
        </p:nvSpPr>
        <p:spPr>
          <a:xfrm>
            <a:off x="8810624" y="446303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70B2097B-888D-4116-BF98-275B9D2E9C85}"/>
              </a:ext>
            </a:extLst>
          </p:cNvPr>
          <p:cNvSpPr txBox="1"/>
          <p:nvPr/>
        </p:nvSpPr>
        <p:spPr>
          <a:xfrm>
            <a:off x="8784728" y="62257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220</a:t>
            </a:r>
          </a:p>
        </p:txBody>
      </p:sp>
    </p:spTree>
    <p:extLst>
      <p:ext uri="{BB962C8B-B14F-4D97-AF65-F5344CB8AC3E}">
        <p14:creationId xmlns:p14="http://schemas.microsoft.com/office/powerpoint/2010/main" val="1597244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F5BC7-1112-4CFD-9338-3832328A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47"/>
          <a:stretch/>
        </p:blipFill>
        <p:spPr>
          <a:xfrm>
            <a:off x="0" y="1936400"/>
            <a:ext cx="13716000" cy="18170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122691-C3DC-4524-93B8-17C383122D9A}"/>
              </a:ext>
            </a:extLst>
          </p:cNvPr>
          <p:cNvSpPr/>
          <p:nvPr/>
        </p:nvSpPr>
        <p:spPr>
          <a:xfrm>
            <a:off x="0" y="-643227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F7618-FCA0-477F-B930-C9737C80B88A}"/>
              </a:ext>
            </a:extLst>
          </p:cNvPr>
          <p:cNvSpPr txBox="1"/>
          <p:nvPr/>
        </p:nvSpPr>
        <p:spPr>
          <a:xfrm>
            <a:off x="1842178" y="-42456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FB6551-A4C7-4015-8C77-367483F20BDD}"/>
              </a:ext>
            </a:extLst>
          </p:cNvPr>
          <p:cNvSpPr txBox="1"/>
          <p:nvPr/>
        </p:nvSpPr>
        <p:spPr>
          <a:xfrm>
            <a:off x="2420472" y="2565124"/>
            <a:ext cx="5597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 By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0EDEF9-6DD8-4C98-A307-E88294A02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34" r="4337"/>
          <a:stretch/>
        </p:blipFill>
        <p:spPr>
          <a:xfrm>
            <a:off x="2920609" y="2470098"/>
            <a:ext cx="1685700" cy="472360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4F2122C0-9B63-474F-BF38-62635024E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2561" y="2521527"/>
            <a:ext cx="273519" cy="273519"/>
          </a:xfrm>
          <a:prstGeom prst="rect">
            <a:avLst/>
          </a:prstGeom>
        </p:spPr>
      </p:pic>
      <p:pic>
        <p:nvPicPr>
          <p:cNvPr id="34" name="Graphic 33" descr="Warning">
            <a:extLst>
              <a:ext uri="{FF2B5EF4-FFF2-40B4-BE49-F238E27FC236}">
                <a16:creationId xmlns:a16="http://schemas.microsoft.com/office/drawing/2014/main" id="{C15EC87A-2562-42DA-A604-070BF32B6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56619" y="2492440"/>
            <a:ext cx="335280" cy="3352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02CE011-8D4A-4C19-9093-B71710B822AC}"/>
              </a:ext>
            </a:extLst>
          </p:cNvPr>
          <p:cNvSpPr txBox="1"/>
          <p:nvPr/>
        </p:nvSpPr>
        <p:spPr>
          <a:xfrm>
            <a:off x="12990053" y="2460025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pic>
        <p:nvPicPr>
          <p:cNvPr id="37" name="Graphic 36" descr="Warning">
            <a:extLst>
              <a:ext uri="{FF2B5EF4-FFF2-40B4-BE49-F238E27FC236}">
                <a16:creationId xmlns:a16="http://schemas.microsoft.com/office/drawing/2014/main" id="{36A2437C-FE89-43AD-BD54-B077D31B2F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61405" y="2485609"/>
            <a:ext cx="335280" cy="33528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BED4542-DC37-4CAA-9324-98C27498CBC9}"/>
              </a:ext>
            </a:extLst>
          </p:cNvPr>
          <p:cNvSpPr txBox="1"/>
          <p:nvPr/>
        </p:nvSpPr>
        <p:spPr>
          <a:xfrm>
            <a:off x="10218742" y="2171183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C3CCDC-DDFF-4A5D-935A-511EC74793FC}"/>
              </a:ext>
            </a:extLst>
          </p:cNvPr>
          <p:cNvSpPr txBox="1"/>
          <p:nvPr/>
        </p:nvSpPr>
        <p:spPr>
          <a:xfrm>
            <a:off x="11561620" y="217992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ADB085-31A6-42D3-AF3E-4F340CEE563C}"/>
              </a:ext>
            </a:extLst>
          </p:cNvPr>
          <p:cNvSpPr txBox="1"/>
          <p:nvPr/>
        </p:nvSpPr>
        <p:spPr>
          <a:xfrm>
            <a:off x="12275441" y="2182028"/>
            <a:ext cx="4635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3C60B-AFC9-420D-A142-1A85F63F081C}"/>
              </a:ext>
            </a:extLst>
          </p:cNvPr>
          <p:cNvSpPr txBox="1"/>
          <p:nvPr/>
        </p:nvSpPr>
        <p:spPr>
          <a:xfrm>
            <a:off x="12833820" y="2170324"/>
            <a:ext cx="6687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DF10C-D4FD-4A83-992A-427C732C5C74}"/>
              </a:ext>
            </a:extLst>
          </p:cNvPr>
          <p:cNvCxnSpPr/>
          <p:nvPr/>
        </p:nvCxnSpPr>
        <p:spPr>
          <a:xfrm>
            <a:off x="10218742" y="2458231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A9F839-601B-48B9-8C1E-177768FAB2A0}"/>
              </a:ext>
            </a:extLst>
          </p:cNvPr>
          <p:cNvCxnSpPr/>
          <p:nvPr/>
        </p:nvCxnSpPr>
        <p:spPr>
          <a:xfrm>
            <a:off x="10792938" y="2479107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F54B16-B531-4A81-B701-DA2C57293C99}"/>
              </a:ext>
            </a:extLst>
          </p:cNvPr>
          <p:cNvCxnSpPr/>
          <p:nvPr/>
        </p:nvCxnSpPr>
        <p:spPr>
          <a:xfrm>
            <a:off x="12235514" y="2504950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B71821-8ED1-489C-8F92-1FA2C87BA364}"/>
              </a:ext>
            </a:extLst>
          </p:cNvPr>
          <p:cNvCxnSpPr/>
          <p:nvPr/>
        </p:nvCxnSpPr>
        <p:spPr>
          <a:xfrm>
            <a:off x="12808819" y="2504950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952BEDD-FE1E-4912-9E5E-E1687C748B91}"/>
              </a:ext>
            </a:extLst>
          </p:cNvPr>
          <p:cNvSpPr txBox="1"/>
          <p:nvPr/>
        </p:nvSpPr>
        <p:spPr>
          <a:xfrm>
            <a:off x="9754055" y="279553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1B3403-6024-4B20-84C7-D83EF365B5D5}"/>
              </a:ext>
            </a:extLst>
          </p:cNvPr>
          <p:cNvSpPr txBox="1"/>
          <p:nvPr/>
        </p:nvSpPr>
        <p:spPr>
          <a:xfrm>
            <a:off x="10267913" y="2805331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123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E0AC4B-206A-40D5-9ADD-E51F7BC02F21}"/>
              </a:ext>
            </a:extLst>
          </p:cNvPr>
          <p:cNvSpPr txBox="1"/>
          <p:nvPr/>
        </p:nvSpPr>
        <p:spPr>
          <a:xfrm>
            <a:off x="11722207" y="2809665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B76C52-921B-4B2F-9BDE-48926FE747E6}"/>
              </a:ext>
            </a:extLst>
          </p:cNvPr>
          <p:cNvSpPr txBox="1"/>
          <p:nvPr/>
        </p:nvSpPr>
        <p:spPr>
          <a:xfrm>
            <a:off x="13006947" y="28116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3D8378-FF7B-42BB-AD31-0C294AE9BAC3}"/>
              </a:ext>
            </a:extLst>
          </p:cNvPr>
          <p:cNvSpPr txBox="1"/>
          <p:nvPr/>
        </p:nvSpPr>
        <p:spPr>
          <a:xfrm>
            <a:off x="12361405" y="282772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8</a:t>
            </a:r>
          </a:p>
        </p:txBody>
      </p:sp>
      <p:pic>
        <p:nvPicPr>
          <p:cNvPr id="53" name="Picture 2" descr="Image result for new product icon">
            <a:extLst>
              <a:ext uri="{FF2B5EF4-FFF2-40B4-BE49-F238E27FC236}">
                <a16:creationId xmlns:a16="http://schemas.microsoft.com/office/drawing/2014/main" id="{9D4CAAB2-20BF-4AA2-AE86-C2C6EF7EC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9773196" y="2404621"/>
            <a:ext cx="382583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5DB1A03-34C6-49E3-A94E-87C2BA59EDFE}"/>
              </a:ext>
            </a:extLst>
          </p:cNvPr>
          <p:cNvSpPr txBox="1"/>
          <p:nvPr/>
        </p:nvSpPr>
        <p:spPr>
          <a:xfrm>
            <a:off x="9718478" y="2178127"/>
            <a:ext cx="42511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F701B5-C221-4A15-B228-277C3831CD24}"/>
              </a:ext>
            </a:extLst>
          </p:cNvPr>
          <p:cNvSpPr txBox="1"/>
          <p:nvPr/>
        </p:nvSpPr>
        <p:spPr>
          <a:xfrm>
            <a:off x="9007782" y="2437965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D79F088-EC83-4846-8277-7319C4C28C12}"/>
              </a:ext>
            </a:extLst>
          </p:cNvPr>
          <p:cNvCxnSpPr/>
          <p:nvPr/>
        </p:nvCxnSpPr>
        <p:spPr>
          <a:xfrm>
            <a:off x="9643922" y="2503156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FF15913-11D0-4D1A-8200-FBB52C9FD29D}"/>
              </a:ext>
            </a:extLst>
          </p:cNvPr>
          <p:cNvSpPr txBox="1"/>
          <p:nvPr/>
        </p:nvSpPr>
        <p:spPr>
          <a:xfrm>
            <a:off x="8975501" y="2805331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185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100CEE6-F03B-4B6F-92BE-1F3F346EDCE5}"/>
              </a:ext>
            </a:extLst>
          </p:cNvPr>
          <p:cNvCxnSpPr/>
          <p:nvPr/>
        </p:nvCxnSpPr>
        <p:spPr>
          <a:xfrm>
            <a:off x="11674079" y="2487717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AAC011-D9D0-45C2-983F-289C9375F049}"/>
              </a:ext>
            </a:extLst>
          </p:cNvPr>
          <p:cNvSpPr txBox="1"/>
          <p:nvPr/>
        </p:nvSpPr>
        <p:spPr>
          <a:xfrm>
            <a:off x="10752493" y="2167841"/>
            <a:ext cx="85792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Checked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F8C525-0039-4361-BE74-648E1B56A597}"/>
              </a:ext>
            </a:extLst>
          </p:cNvPr>
          <p:cNvSpPr txBox="1"/>
          <p:nvPr/>
        </p:nvSpPr>
        <p:spPr>
          <a:xfrm>
            <a:off x="10999098" y="28053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52</a:t>
            </a:r>
          </a:p>
        </p:txBody>
      </p:sp>
      <p:pic>
        <p:nvPicPr>
          <p:cNvPr id="61" name="Picture 2" descr="Image result for sand watch icon">
            <a:extLst>
              <a:ext uri="{FF2B5EF4-FFF2-40B4-BE49-F238E27FC236}">
                <a16:creationId xmlns:a16="http://schemas.microsoft.com/office/drawing/2014/main" id="{54EDC741-DE22-40CE-BA57-1C77B43A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75" y="2512523"/>
            <a:ext cx="273519" cy="2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Graphic 61" descr="Eye">
            <a:extLst>
              <a:ext uri="{FF2B5EF4-FFF2-40B4-BE49-F238E27FC236}">
                <a16:creationId xmlns:a16="http://schemas.microsoft.com/office/drawing/2014/main" id="{E4740009-3069-4D22-89DB-C4A5095544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7698" y="4165305"/>
            <a:ext cx="370265" cy="3702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39C1A7D-0AD6-4FAE-A794-337920463585}"/>
              </a:ext>
            </a:extLst>
          </p:cNvPr>
          <p:cNvSpPr txBox="1"/>
          <p:nvPr/>
        </p:nvSpPr>
        <p:spPr>
          <a:xfrm>
            <a:off x="642653" y="3857116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662AB5D-AF60-4EC2-B1AE-A29528837AF3}"/>
              </a:ext>
            </a:extLst>
          </p:cNvPr>
          <p:cNvGrpSpPr/>
          <p:nvPr/>
        </p:nvGrpSpPr>
        <p:grpSpPr>
          <a:xfrm>
            <a:off x="1148282" y="3848461"/>
            <a:ext cx="657552" cy="677966"/>
            <a:chOff x="3433340" y="5275797"/>
            <a:chExt cx="657552" cy="677966"/>
          </a:xfrm>
        </p:grpSpPr>
        <p:pic>
          <p:nvPicPr>
            <p:cNvPr id="65" name="Graphic 64" descr="Link">
              <a:extLst>
                <a:ext uri="{FF2B5EF4-FFF2-40B4-BE49-F238E27FC236}">
                  <a16:creationId xmlns:a16="http://schemas.microsoft.com/office/drawing/2014/main" id="{DA2DAFC4-B591-4B96-AC79-A1740879C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9CAC70E-BD5D-47D5-8686-8A13FAD25DD2}"/>
                </a:ext>
              </a:extLst>
            </p:cNvPr>
            <p:cNvSpPr txBox="1"/>
            <p:nvPr/>
          </p:nvSpPr>
          <p:spPr>
            <a:xfrm>
              <a:off x="3433340" y="527579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D3FAC71D-18B9-4559-A63C-FE916277F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" t="44028" r="52" b="-13732"/>
          <a:stretch/>
        </p:blipFill>
        <p:spPr>
          <a:xfrm>
            <a:off x="0" y="4759493"/>
            <a:ext cx="13716000" cy="3602914"/>
          </a:xfrm>
          <a:prstGeom prst="rect">
            <a:avLst/>
          </a:prstGeom>
        </p:spPr>
      </p:pic>
      <p:pic>
        <p:nvPicPr>
          <p:cNvPr id="70" name="Graphic 69" descr="Eye">
            <a:extLst>
              <a:ext uri="{FF2B5EF4-FFF2-40B4-BE49-F238E27FC236}">
                <a16:creationId xmlns:a16="http://schemas.microsoft.com/office/drawing/2014/main" id="{80FC4F81-346B-4EAC-88BC-A8076BF06F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7698" y="8063793"/>
            <a:ext cx="370265" cy="37026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C19D9EA-4D23-455F-A91A-FDDCAA17B13B}"/>
              </a:ext>
            </a:extLst>
          </p:cNvPr>
          <p:cNvSpPr txBox="1"/>
          <p:nvPr/>
        </p:nvSpPr>
        <p:spPr>
          <a:xfrm>
            <a:off x="642653" y="7755604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E6531CC-1091-4E26-9ADB-3363073F35E8}"/>
              </a:ext>
            </a:extLst>
          </p:cNvPr>
          <p:cNvGrpSpPr/>
          <p:nvPr/>
        </p:nvGrpSpPr>
        <p:grpSpPr>
          <a:xfrm>
            <a:off x="1148282" y="7746949"/>
            <a:ext cx="657552" cy="677966"/>
            <a:chOff x="3433340" y="5275797"/>
            <a:chExt cx="657552" cy="677966"/>
          </a:xfrm>
        </p:grpSpPr>
        <p:pic>
          <p:nvPicPr>
            <p:cNvPr id="73" name="Graphic 72" descr="Link">
              <a:extLst>
                <a:ext uri="{FF2B5EF4-FFF2-40B4-BE49-F238E27FC236}">
                  <a16:creationId xmlns:a16="http://schemas.microsoft.com/office/drawing/2014/main" id="{6ACBF702-650E-404D-AE56-05E12EC3D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C3A2AFD-8C06-4139-925A-34076A7FB2C1}"/>
                </a:ext>
              </a:extLst>
            </p:cNvPr>
            <p:cNvSpPr txBox="1"/>
            <p:nvPr/>
          </p:nvSpPr>
          <p:spPr>
            <a:xfrm>
              <a:off x="3433340" y="527579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EACC298D-8AC5-4045-975E-E78E4C70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" t="44028" r="52" b="-13732"/>
          <a:stretch/>
        </p:blipFill>
        <p:spPr>
          <a:xfrm>
            <a:off x="0" y="8703636"/>
            <a:ext cx="13716000" cy="3602914"/>
          </a:xfrm>
          <a:prstGeom prst="rect">
            <a:avLst/>
          </a:prstGeom>
        </p:spPr>
      </p:pic>
      <p:pic>
        <p:nvPicPr>
          <p:cNvPr id="78" name="Graphic 77" descr="List">
            <a:extLst>
              <a:ext uri="{FF2B5EF4-FFF2-40B4-BE49-F238E27FC236}">
                <a16:creationId xmlns:a16="http://schemas.microsoft.com/office/drawing/2014/main" id="{52C74F87-76E5-4E1D-BF32-A24BD6F8A2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42178" y="8099889"/>
            <a:ext cx="301673" cy="30167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9D06640-E48F-4988-8B0B-ACB488D13EAF}"/>
              </a:ext>
            </a:extLst>
          </p:cNvPr>
          <p:cNvSpPr txBox="1"/>
          <p:nvPr/>
        </p:nvSpPr>
        <p:spPr>
          <a:xfrm>
            <a:off x="1775231" y="7761724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76925CB-1FAE-4A1F-845D-837EF0D959CE}"/>
              </a:ext>
            </a:extLst>
          </p:cNvPr>
          <p:cNvSpPr txBox="1"/>
          <p:nvPr/>
        </p:nvSpPr>
        <p:spPr>
          <a:xfrm>
            <a:off x="1805834" y="4190534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6600"/>
                </a:solidFill>
              </a:rPr>
              <a:t>02/01/2019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A13B5C4-A4EE-438F-B32C-163AE89FD933}"/>
              </a:ext>
            </a:extLst>
          </p:cNvPr>
          <p:cNvSpPr txBox="1"/>
          <p:nvPr/>
        </p:nvSpPr>
        <p:spPr>
          <a:xfrm>
            <a:off x="2325880" y="8118120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6600"/>
                </a:solidFill>
              </a:rPr>
              <a:t>10/02/2019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09D64C8-DF42-4E58-B09F-8514913625B0}"/>
              </a:ext>
            </a:extLst>
          </p:cNvPr>
          <p:cNvSpPr txBox="1"/>
          <p:nvPr/>
        </p:nvSpPr>
        <p:spPr>
          <a:xfrm>
            <a:off x="4171950" y="1634785"/>
            <a:ext cx="187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Filtered by “fixed”</a:t>
            </a:r>
          </a:p>
        </p:txBody>
      </p:sp>
    </p:spTree>
    <p:extLst>
      <p:ext uri="{BB962C8B-B14F-4D97-AF65-F5344CB8AC3E}">
        <p14:creationId xmlns:p14="http://schemas.microsoft.com/office/powerpoint/2010/main" val="887481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457273" y="3843000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769602" y="364452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663191" y="3374007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Checked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502" y="3716593"/>
            <a:ext cx="273519" cy="273519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7796" y="3647511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94911" y="3666579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7065" y="3667054"/>
            <a:ext cx="370265" cy="37026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DEEA7AB1-82D3-42FF-8C8E-9DC12AC3F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4615" y="3679537"/>
            <a:ext cx="299515" cy="2995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1586905" y="364534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2106996" y="363494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3140455" y="362142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BB011-8CE9-4FA8-B51A-3103E88C9B53}"/>
              </a:ext>
            </a:extLst>
          </p:cNvPr>
          <p:cNvSpPr/>
          <p:nvPr/>
        </p:nvSpPr>
        <p:spPr>
          <a:xfrm>
            <a:off x="4169657" y="363162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1512020" y="3358865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1947806" y="3352352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3127964" y="3364510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769602" y="4135083"/>
            <a:ext cx="12342824" cy="13075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769602" y="4194694"/>
            <a:ext cx="2433680" cy="1183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endParaRPr lang="en-US" sz="1013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endParaRPr lang="en-US" sz="1013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072A2-79B9-47F2-A54E-666743C067D5}"/>
              </a:ext>
            </a:extLst>
          </p:cNvPr>
          <p:cNvGrpSpPr/>
          <p:nvPr/>
        </p:nvGrpSpPr>
        <p:grpSpPr>
          <a:xfrm>
            <a:off x="5336517" y="3593317"/>
            <a:ext cx="410584" cy="391973"/>
            <a:chOff x="5058700" y="5220208"/>
            <a:chExt cx="410584" cy="39197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3C0889-04D1-4067-A6F0-5D33744DEA4B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Forbidden">
              <a:extLst>
                <a:ext uri="{FF2B5EF4-FFF2-40B4-BE49-F238E27FC236}">
                  <a16:creationId xmlns:a16="http://schemas.microsoft.com/office/drawing/2014/main" id="{D6CEA0DB-DFEE-4C42-94FF-A69D7026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362941" y="2975930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671416" y="6687687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B3391E8-4FAE-4999-A81F-5269CD85BE2B}"/>
              </a:ext>
            </a:extLst>
          </p:cNvPr>
          <p:cNvSpPr txBox="1"/>
          <p:nvPr/>
        </p:nvSpPr>
        <p:spPr>
          <a:xfrm>
            <a:off x="4374949" y="2940385"/>
            <a:ext cx="162255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product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it fixed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9CFA2F-DA63-4F1D-88D4-E8F1323DD03D}"/>
              </a:ext>
            </a:extLst>
          </p:cNvPr>
          <p:cNvSpPr txBox="1"/>
          <p:nvPr/>
        </p:nvSpPr>
        <p:spPr>
          <a:xfrm>
            <a:off x="3604041" y="3349802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6B863D-F9B4-4295-B214-26329826188B}"/>
              </a:ext>
            </a:extLst>
          </p:cNvPr>
          <p:cNvSpPr/>
          <p:nvPr/>
        </p:nvSpPr>
        <p:spPr>
          <a:xfrm>
            <a:off x="3668214" y="362283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Image result for trash icon">
            <a:extLst>
              <a:ext uri="{FF2B5EF4-FFF2-40B4-BE49-F238E27FC236}">
                <a16:creationId xmlns:a16="http://schemas.microsoft.com/office/drawing/2014/main" id="{EA3CC691-0042-4EDF-BF20-03D39000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72" y="3641529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8205C-F663-47CB-8F27-DD904E7ADEDB}"/>
              </a:ext>
            </a:extLst>
          </p:cNvPr>
          <p:cNvSpPr txBox="1"/>
          <p:nvPr/>
        </p:nvSpPr>
        <p:spPr>
          <a:xfrm>
            <a:off x="4041893" y="3359547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0948EA-A604-406B-9CF1-3B52F923740F}"/>
              </a:ext>
            </a:extLst>
          </p:cNvPr>
          <p:cNvGrpSpPr/>
          <p:nvPr/>
        </p:nvGrpSpPr>
        <p:grpSpPr>
          <a:xfrm>
            <a:off x="2556189" y="3361152"/>
            <a:ext cx="657552" cy="649879"/>
            <a:chOff x="3430783" y="5313027"/>
            <a:chExt cx="657552" cy="649879"/>
          </a:xfrm>
        </p:grpSpPr>
        <p:pic>
          <p:nvPicPr>
            <p:cNvPr id="50" name="Graphic 49" descr="Link">
              <a:extLst>
                <a:ext uri="{FF2B5EF4-FFF2-40B4-BE49-F238E27FC236}">
                  <a16:creationId xmlns:a16="http://schemas.microsoft.com/office/drawing/2014/main" id="{657AAF29-79B3-4EE1-80A8-BF511BDF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DFA775-A307-4346-B307-9E3BA34B8A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0EDDA4-4630-4A04-B8EA-944A603CDE42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4EDBB-07E9-4A24-8094-4E12216E41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94185" y="4297591"/>
            <a:ext cx="218241" cy="112742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427632B-9400-4744-A9D9-CD68DCCD2173}"/>
              </a:ext>
            </a:extLst>
          </p:cNvPr>
          <p:cNvSpPr txBox="1"/>
          <p:nvPr/>
        </p:nvSpPr>
        <p:spPr>
          <a:xfrm>
            <a:off x="671416" y="2920548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C3AE80-D38E-40FB-AF85-7BA00A35D997}"/>
              </a:ext>
            </a:extLst>
          </p:cNvPr>
          <p:cNvSpPr txBox="1"/>
          <p:nvPr/>
        </p:nvSpPr>
        <p:spPr>
          <a:xfrm>
            <a:off x="7800975" y="2124075"/>
            <a:ext cx="3226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Incorrect info, fixed. Family page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8B2C51-77CF-4F69-ACAC-D9300A7BAC5D}"/>
              </a:ext>
            </a:extLst>
          </p:cNvPr>
          <p:cNvSpPr/>
          <p:nvPr/>
        </p:nvSpPr>
        <p:spPr>
          <a:xfrm>
            <a:off x="766966" y="5614925"/>
            <a:ext cx="1321020" cy="3077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A5D94A-4A0E-4A24-B732-07241A1073A7}"/>
              </a:ext>
            </a:extLst>
          </p:cNvPr>
          <p:cNvSpPr txBox="1"/>
          <p:nvPr/>
        </p:nvSpPr>
        <p:spPr>
          <a:xfrm>
            <a:off x="1071766" y="5617224"/>
            <a:ext cx="103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19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457273" y="3843000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769602" y="364452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663191" y="3374007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Checked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502" y="3716593"/>
            <a:ext cx="273519" cy="273519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7796" y="3647511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94911" y="3666579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7065" y="3667054"/>
            <a:ext cx="370265" cy="37026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DEEA7AB1-82D3-42FF-8C8E-9DC12AC3F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4615" y="3679537"/>
            <a:ext cx="299515" cy="2995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1586905" y="364534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2106996" y="363494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3140455" y="362142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BB011-8CE9-4FA8-B51A-3103E88C9B53}"/>
              </a:ext>
            </a:extLst>
          </p:cNvPr>
          <p:cNvSpPr/>
          <p:nvPr/>
        </p:nvSpPr>
        <p:spPr>
          <a:xfrm>
            <a:off x="4169657" y="363162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1512020" y="3358865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1947806" y="3352352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3127964" y="3364510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769602" y="4135083"/>
            <a:ext cx="12342824" cy="13075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769602" y="4194694"/>
            <a:ext cx="2433680" cy="871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072A2-79B9-47F2-A54E-666743C067D5}"/>
              </a:ext>
            </a:extLst>
          </p:cNvPr>
          <p:cNvGrpSpPr/>
          <p:nvPr/>
        </p:nvGrpSpPr>
        <p:grpSpPr>
          <a:xfrm>
            <a:off x="5336517" y="3593317"/>
            <a:ext cx="410584" cy="391973"/>
            <a:chOff x="5058700" y="5220208"/>
            <a:chExt cx="410584" cy="39197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3C0889-04D1-4067-A6F0-5D33744DEA4B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Forbidden">
              <a:extLst>
                <a:ext uri="{FF2B5EF4-FFF2-40B4-BE49-F238E27FC236}">
                  <a16:creationId xmlns:a16="http://schemas.microsoft.com/office/drawing/2014/main" id="{D6CEA0DB-DFEE-4C42-94FF-A69D7026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362941" y="2975930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671416" y="6687687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B3391E8-4FAE-4999-A81F-5269CD85BE2B}"/>
              </a:ext>
            </a:extLst>
          </p:cNvPr>
          <p:cNvSpPr txBox="1"/>
          <p:nvPr/>
        </p:nvSpPr>
        <p:spPr>
          <a:xfrm>
            <a:off x="4374949" y="2940385"/>
            <a:ext cx="162255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product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it fixed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9CFA2F-DA63-4F1D-88D4-E8F1323DD03D}"/>
              </a:ext>
            </a:extLst>
          </p:cNvPr>
          <p:cNvSpPr txBox="1"/>
          <p:nvPr/>
        </p:nvSpPr>
        <p:spPr>
          <a:xfrm>
            <a:off x="3604041" y="3349802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6B863D-F9B4-4295-B214-26329826188B}"/>
              </a:ext>
            </a:extLst>
          </p:cNvPr>
          <p:cNvSpPr/>
          <p:nvPr/>
        </p:nvSpPr>
        <p:spPr>
          <a:xfrm>
            <a:off x="3668214" y="362283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Image result for trash icon">
            <a:extLst>
              <a:ext uri="{FF2B5EF4-FFF2-40B4-BE49-F238E27FC236}">
                <a16:creationId xmlns:a16="http://schemas.microsoft.com/office/drawing/2014/main" id="{EA3CC691-0042-4EDF-BF20-03D39000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72" y="3641529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8205C-F663-47CB-8F27-DD904E7ADEDB}"/>
              </a:ext>
            </a:extLst>
          </p:cNvPr>
          <p:cNvSpPr txBox="1"/>
          <p:nvPr/>
        </p:nvSpPr>
        <p:spPr>
          <a:xfrm>
            <a:off x="4041893" y="3359547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0948EA-A604-406B-9CF1-3B52F923740F}"/>
              </a:ext>
            </a:extLst>
          </p:cNvPr>
          <p:cNvGrpSpPr/>
          <p:nvPr/>
        </p:nvGrpSpPr>
        <p:grpSpPr>
          <a:xfrm>
            <a:off x="2556189" y="3361152"/>
            <a:ext cx="657552" cy="649879"/>
            <a:chOff x="3430783" y="5313027"/>
            <a:chExt cx="657552" cy="649879"/>
          </a:xfrm>
        </p:grpSpPr>
        <p:pic>
          <p:nvPicPr>
            <p:cNvPr id="50" name="Graphic 49" descr="Link">
              <a:extLst>
                <a:ext uri="{FF2B5EF4-FFF2-40B4-BE49-F238E27FC236}">
                  <a16:creationId xmlns:a16="http://schemas.microsoft.com/office/drawing/2014/main" id="{657AAF29-79B3-4EE1-80A8-BF511BDF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DFA775-A307-4346-B307-9E3BA34B8A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0EDDA4-4630-4A04-B8EA-944A603CDE42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4EDBB-07E9-4A24-8094-4E12216E41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94185" y="4297591"/>
            <a:ext cx="218241" cy="112742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427632B-9400-4744-A9D9-CD68DCCD2173}"/>
              </a:ext>
            </a:extLst>
          </p:cNvPr>
          <p:cNvSpPr txBox="1"/>
          <p:nvPr/>
        </p:nvSpPr>
        <p:spPr>
          <a:xfrm>
            <a:off x="671416" y="2920548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C3AE80-D38E-40FB-AF85-7BA00A35D997}"/>
              </a:ext>
            </a:extLst>
          </p:cNvPr>
          <p:cNvSpPr txBox="1"/>
          <p:nvPr/>
        </p:nvSpPr>
        <p:spPr>
          <a:xfrm>
            <a:off x="7800975" y="2124075"/>
            <a:ext cx="3226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Incorrect info, fixed. Family page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8B2C51-77CF-4F69-ACAC-D9300A7BAC5D}"/>
              </a:ext>
            </a:extLst>
          </p:cNvPr>
          <p:cNvSpPr/>
          <p:nvPr/>
        </p:nvSpPr>
        <p:spPr>
          <a:xfrm>
            <a:off x="766966" y="5614925"/>
            <a:ext cx="1321020" cy="30777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A5D94A-4A0E-4A24-B732-07241A1073A7}"/>
              </a:ext>
            </a:extLst>
          </p:cNvPr>
          <p:cNvSpPr txBox="1"/>
          <p:nvPr/>
        </p:nvSpPr>
        <p:spPr>
          <a:xfrm>
            <a:off x="965081" y="5609110"/>
            <a:ext cx="103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SUBMITED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32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457273" y="3843000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769602" y="364452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663191" y="3374007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Checked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502" y="3716593"/>
            <a:ext cx="273519" cy="273519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7796" y="3647511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94911" y="3666579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7065" y="3667054"/>
            <a:ext cx="370265" cy="37026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DEEA7AB1-82D3-42FF-8C8E-9DC12AC3F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4615" y="3679537"/>
            <a:ext cx="299515" cy="2995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1586905" y="364534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2106996" y="363494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3140455" y="362142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BB011-8CE9-4FA8-B51A-3103E88C9B53}"/>
              </a:ext>
            </a:extLst>
          </p:cNvPr>
          <p:cNvSpPr/>
          <p:nvPr/>
        </p:nvSpPr>
        <p:spPr>
          <a:xfrm>
            <a:off x="4169657" y="363162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1512020" y="3358865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1947806" y="3352352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3127964" y="3364510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769602" y="4135083"/>
            <a:ext cx="12342824" cy="13075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769602" y="4194694"/>
            <a:ext cx="2433680" cy="1183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02/01/2019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Please change to other image.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2000 Lm should not be available with 30W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Link points to old spec</a:t>
            </a:r>
          </a:p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</a:t>
            </a:r>
          </a:p>
          <a:p>
            <a:r>
              <a:rPr lang="en-US" sz="1013" dirty="0">
                <a:solidFill>
                  <a:srgbClr val="FF6600"/>
                </a:solidFill>
              </a:rPr>
              <a:t>updated 02/10/2019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072A2-79B9-47F2-A54E-666743C067D5}"/>
              </a:ext>
            </a:extLst>
          </p:cNvPr>
          <p:cNvGrpSpPr/>
          <p:nvPr/>
        </p:nvGrpSpPr>
        <p:grpSpPr>
          <a:xfrm>
            <a:off x="5336517" y="3593317"/>
            <a:ext cx="410584" cy="391973"/>
            <a:chOff x="5058700" y="5220208"/>
            <a:chExt cx="410584" cy="39197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3C0889-04D1-4067-A6F0-5D33744DEA4B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Forbidden">
              <a:extLst>
                <a:ext uri="{FF2B5EF4-FFF2-40B4-BE49-F238E27FC236}">
                  <a16:creationId xmlns:a16="http://schemas.microsoft.com/office/drawing/2014/main" id="{D6CEA0DB-DFEE-4C42-94FF-A69D7026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362941" y="2975930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671416" y="6687687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B3391E8-4FAE-4999-A81F-5269CD85BE2B}"/>
              </a:ext>
            </a:extLst>
          </p:cNvPr>
          <p:cNvSpPr txBox="1"/>
          <p:nvPr/>
        </p:nvSpPr>
        <p:spPr>
          <a:xfrm>
            <a:off x="4374949" y="2940385"/>
            <a:ext cx="162255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product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it fixed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9CFA2F-DA63-4F1D-88D4-E8F1323DD03D}"/>
              </a:ext>
            </a:extLst>
          </p:cNvPr>
          <p:cNvSpPr txBox="1"/>
          <p:nvPr/>
        </p:nvSpPr>
        <p:spPr>
          <a:xfrm>
            <a:off x="3604041" y="3349802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6B863D-F9B4-4295-B214-26329826188B}"/>
              </a:ext>
            </a:extLst>
          </p:cNvPr>
          <p:cNvSpPr/>
          <p:nvPr/>
        </p:nvSpPr>
        <p:spPr>
          <a:xfrm>
            <a:off x="3668214" y="362283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Image result for trash icon">
            <a:extLst>
              <a:ext uri="{FF2B5EF4-FFF2-40B4-BE49-F238E27FC236}">
                <a16:creationId xmlns:a16="http://schemas.microsoft.com/office/drawing/2014/main" id="{EA3CC691-0042-4EDF-BF20-03D39000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72" y="3641529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8205C-F663-47CB-8F27-DD904E7ADEDB}"/>
              </a:ext>
            </a:extLst>
          </p:cNvPr>
          <p:cNvSpPr txBox="1"/>
          <p:nvPr/>
        </p:nvSpPr>
        <p:spPr>
          <a:xfrm>
            <a:off x="4041893" y="3359547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0948EA-A604-406B-9CF1-3B52F923740F}"/>
              </a:ext>
            </a:extLst>
          </p:cNvPr>
          <p:cNvGrpSpPr/>
          <p:nvPr/>
        </p:nvGrpSpPr>
        <p:grpSpPr>
          <a:xfrm>
            <a:off x="2556189" y="3361152"/>
            <a:ext cx="657552" cy="649879"/>
            <a:chOff x="3430783" y="5313027"/>
            <a:chExt cx="657552" cy="649879"/>
          </a:xfrm>
        </p:grpSpPr>
        <p:pic>
          <p:nvPicPr>
            <p:cNvPr id="50" name="Graphic 49" descr="Link">
              <a:extLst>
                <a:ext uri="{FF2B5EF4-FFF2-40B4-BE49-F238E27FC236}">
                  <a16:creationId xmlns:a16="http://schemas.microsoft.com/office/drawing/2014/main" id="{657AAF29-79B3-4EE1-80A8-BF511BDF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DFA775-A307-4346-B307-9E3BA34B8A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0EDDA4-4630-4A04-B8EA-944A603CDE42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4EDBB-07E9-4A24-8094-4E12216E41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94185" y="4297591"/>
            <a:ext cx="218241" cy="112742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427632B-9400-4744-A9D9-CD68DCCD2173}"/>
              </a:ext>
            </a:extLst>
          </p:cNvPr>
          <p:cNvSpPr txBox="1"/>
          <p:nvPr/>
        </p:nvSpPr>
        <p:spPr>
          <a:xfrm>
            <a:off x="671416" y="2920548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C3AE80-D38E-40FB-AF85-7BA00A35D997}"/>
              </a:ext>
            </a:extLst>
          </p:cNvPr>
          <p:cNvSpPr txBox="1"/>
          <p:nvPr/>
        </p:nvSpPr>
        <p:spPr>
          <a:xfrm>
            <a:off x="7800975" y="2124075"/>
            <a:ext cx="3226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Incorrect info, fixed. Family page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8B2C51-77CF-4F69-ACAC-D9300A7BAC5D}"/>
              </a:ext>
            </a:extLst>
          </p:cNvPr>
          <p:cNvSpPr/>
          <p:nvPr/>
        </p:nvSpPr>
        <p:spPr>
          <a:xfrm>
            <a:off x="766966" y="5614925"/>
            <a:ext cx="1321020" cy="30777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A5D94A-4A0E-4A24-B732-07241A1073A7}"/>
              </a:ext>
            </a:extLst>
          </p:cNvPr>
          <p:cNvSpPr txBox="1"/>
          <p:nvPr/>
        </p:nvSpPr>
        <p:spPr>
          <a:xfrm>
            <a:off x="965081" y="5609110"/>
            <a:ext cx="103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SUBMITED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2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77589" y="4852089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89918" y="465361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83507" y="4383096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791A4-E2A4-46B7-BCDF-FF86612D361F}"/>
              </a:ext>
            </a:extLst>
          </p:cNvPr>
          <p:cNvSpPr txBox="1"/>
          <p:nvPr/>
        </p:nvSpPr>
        <p:spPr>
          <a:xfrm>
            <a:off x="1403377" y="4377229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18" y="4725682"/>
            <a:ext cx="273519" cy="2735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855C8A0-F567-44B2-919C-6C52828B5226}"/>
              </a:ext>
            </a:extLst>
          </p:cNvPr>
          <p:cNvSpPr/>
          <p:nvPr/>
        </p:nvSpPr>
        <p:spPr>
          <a:xfrm>
            <a:off x="1558485" y="4657536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Warning">
            <a:extLst>
              <a:ext uri="{FF2B5EF4-FFF2-40B4-BE49-F238E27FC236}">
                <a16:creationId xmlns:a16="http://schemas.microsoft.com/office/drawing/2014/main" id="{2B8D403A-469C-4116-8493-8D7078C5A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6795" y="4664777"/>
            <a:ext cx="335280" cy="3352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889918" y="5144172"/>
            <a:ext cx="12342824" cy="9161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889918" y="5203783"/>
            <a:ext cx="2408032" cy="559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02/01/2019</a:t>
            </a:r>
          </a:p>
          <a:p>
            <a:pPr marL="228600" indent="-228600">
              <a:buAutoNum type="arabicPeriod"/>
            </a:pPr>
            <a:r>
              <a:rPr lang="en-US" sz="1013" dirty="0">
                <a:solidFill>
                  <a:srgbClr val="FF6600"/>
                </a:solidFill>
              </a:rPr>
              <a:t>Should be 0-10V available with 120V?</a:t>
            </a:r>
          </a:p>
          <a:p>
            <a:pPr marL="228600" indent="-228600">
              <a:buAutoNum type="arabicPeriod"/>
            </a:pPr>
            <a:r>
              <a:rPr lang="en-US" sz="1013" dirty="0">
                <a:solidFill>
                  <a:srgbClr val="FF6600"/>
                </a:solidFill>
              </a:rPr>
              <a:t>Will it have pendant option?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483257" y="398501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671416" y="6687687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143E6A-E734-4B27-892D-EB4910A7F964}"/>
              </a:ext>
            </a:extLst>
          </p:cNvPr>
          <p:cNvSpPr txBox="1"/>
          <p:nvPr/>
        </p:nvSpPr>
        <p:spPr>
          <a:xfrm>
            <a:off x="12598106" y="4331645"/>
            <a:ext cx="6687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578B5-0014-4A4A-B277-739AE2E62F8C}"/>
              </a:ext>
            </a:extLst>
          </p:cNvPr>
          <p:cNvSpPr/>
          <p:nvPr/>
        </p:nvSpPr>
        <p:spPr>
          <a:xfrm>
            <a:off x="12737187" y="4601217"/>
            <a:ext cx="352425" cy="3429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E47AC3-727B-42DC-8CC7-CD66A381051C}"/>
              </a:ext>
            </a:extLst>
          </p:cNvPr>
          <p:cNvSpPr txBox="1"/>
          <p:nvPr/>
        </p:nvSpPr>
        <p:spPr>
          <a:xfrm>
            <a:off x="12766568" y="4564525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FBBBEB2-A724-43AC-9AE0-BF1486117F8E}"/>
              </a:ext>
            </a:extLst>
          </p:cNvPr>
          <p:cNvSpPr txBox="1"/>
          <p:nvPr/>
        </p:nvSpPr>
        <p:spPr>
          <a:xfrm>
            <a:off x="783507" y="3934407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8AE14-4FB0-420B-A02C-E29AC9E87F95}"/>
              </a:ext>
            </a:extLst>
          </p:cNvPr>
          <p:cNvSpPr txBox="1"/>
          <p:nvPr/>
        </p:nvSpPr>
        <p:spPr>
          <a:xfrm>
            <a:off x="7800975" y="2124075"/>
            <a:ext cx="239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lightaz asking questions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F0434A-5EE0-4347-91C5-087C3DA09272}"/>
              </a:ext>
            </a:extLst>
          </p:cNvPr>
          <p:cNvSpPr txBox="1"/>
          <p:nvPr/>
        </p:nvSpPr>
        <p:spPr>
          <a:xfrm>
            <a:off x="9915525" y="2869881"/>
            <a:ext cx="13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Activate icon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7F6D63-EA72-42A7-A57D-7D049778EEE8}"/>
              </a:ext>
            </a:extLst>
          </p:cNvPr>
          <p:cNvCxnSpPr>
            <a:endCxn id="57" idx="1"/>
          </p:cNvCxnSpPr>
          <p:nvPr/>
        </p:nvCxnSpPr>
        <p:spPr>
          <a:xfrm>
            <a:off x="11305329" y="3239213"/>
            <a:ext cx="1292777" cy="121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362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77589" y="4852089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89918" y="465361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83507" y="4383096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791A4-E2A4-46B7-BCDF-FF86612D361F}"/>
              </a:ext>
            </a:extLst>
          </p:cNvPr>
          <p:cNvSpPr txBox="1"/>
          <p:nvPr/>
        </p:nvSpPr>
        <p:spPr>
          <a:xfrm>
            <a:off x="1403377" y="4377229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18" y="4725682"/>
            <a:ext cx="273519" cy="2735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855C8A0-F567-44B2-919C-6C52828B5226}"/>
              </a:ext>
            </a:extLst>
          </p:cNvPr>
          <p:cNvSpPr/>
          <p:nvPr/>
        </p:nvSpPr>
        <p:spPr>
          <a:xfrm>
            <a:off x="1558485" y="4657536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Warning">
            <a:extLst>
              <a:ext uri="{FF2B5EF4-FFF2-40B4-BE49-F238E27FC236}">
                <a16:creationId xmlns:a16="http://schemas.microsoft.com/office/drawing/2014/main" id="{2B8D403A-469C-4116-8493-8D7078C5A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6795" y="4664777"/>
            <a:ext cx="335280" cy="3352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889918" y="5144172"/>
            <a:ext cx="12342824" cy="1289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889918" y="5203783"/>
            <a:ext cx="2408032" cy="1183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rgbClr val="FF6600"/>
                </a:solidFill>
              </a:rPr>
              <a:t>LightAZ</a:t>
            </a:r>
            <a:r>
              <a:rPr lang="en-US" sz="1013" dirty="0">
                <a:solidFill>
                  <a:srgbClr val="FF6600"/>
                </a:solidFill>
              </a:rPr>
              <a:t>: 02/01/2019</a:t>
            </a:r>
          </a:p>
          <a:p>
            <a:pPr marL="228600" indent="-228600">
              <a:buAutoNum type="arabicPeriod"/>
            </a:pPr>
            <a:r>
              <a:rPr lang="en-US" sz="1013" dirty="0">
                <a:solidFill>
                  <a:srgbClr val="FF6600"/>
                </a:solidFill>
              </a:rPr>
              <a:t>Should be 0-10V available with 120V?</a:t>
            </a:r>
          </a:p>
          <a:p>
            <a:pPr marL="228600" indent="-228600">
              <a:buAutoNum type="arabicPeriod"/>
            </a:pPr>
            <a:r>
              <a:rPr lang="en-US" sz="1013" dirty="0">
                <a:solidFill>
                  <a:srgbClr val="FF6600"/>
                </a:solidFill>
              </a:rPr>
              <a:t>Will it have pendant option?</a:t>
            </a:r>
          </a:p>
          <a:p>
            <a:endParaRPr lang="en-US" sz="1013" dirty="0">
              <a:solidFill>
                <a:srgbClr val="FF6600"/>
              </a:solidFill>
            </a:endParaRP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Focal Point 02/03/2019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No</a:t>
            </a:r>
          </a:p>
          <a:p>
            <a:r>
              <a:rPr lang="en-US" sz="1013" dirty="0">
                <a:solidFill>
                  <a:schemeClr val="accent1">
                    <a:lumMod val="75000"/>
                  </a:schemeClr>
                </a:solidFill>
              </a:rPr>
              <a:t>Yes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483257" y="398501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FBBBEB2-A724-43AC-9AE0-BF1486117F8E}"/>
              </a:ext>
            </a:extLst>
          </p:cNvPr>
          <p:cNvSpPr txBox="1"/>
          <p:nvPr/>
        </p:nvSpPr>
        <p:spPr>
          <a:xfrm>
            <a:off x="783507" y="3934407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8AE14-4FB0-420B-A02C-E29AC9E87F95}"/>
              </a:ext>
            </a:extLst>
          </p:cNvPr>
          <p:cNvSpPr txBox="1"/>
          <p:nvPr/>
        </p:nvSpPr>
        <p:spPr>
          <a:xfrm>
            <a:off x="7800975" y="2124075"/>
            <a:ext cx="196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lightaz got answers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342C75-0B9D-4B43-9D81-D853F01912DE}"/>
              </a:ext>
            </a:extLst>
          </p:cNvPr>
          <p:cNvCxnSpPr/>
          <p:nvPr/>
        </p:nvCxnSpPr>
        <p:spPr>
          <a:xfrm>
            <a:off x="10210800" y="2714625"/>
            <a:ext cx="2447925" cy="1950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FF3264-8A68-4C4C-9B49-9DE3CDCF820F}"/>
              </a:ext>
            </a:extLst>
          </p:cNvPr>
          <p:cNvSpPr txBox="1"/>
          <p:nvPr/>
        </p:nvSpPr>
        <p:spPr>
          <a:xfrm>
            <a:off x="9401175" y="2762692"/>
            <a:ext cx="89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remove</a:t>
            </a:r>
          </a:p>
        </p:txBody>
      </p:sp>
    </p:spTree>
    <p:extLst>
      <p:ext uri="{BB962C8B-B14F-4D97-AF65-F5344CB8AC3E}">
        <p14:creationId xmlns:p14="http://schemas.microsoft.com/office/powerpoint/2010/main" val="2820255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08090"/>
            <a:ext cx="13125803" cy="5526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918488" y="446927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812077" y="4198758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388" y="4541344"/>
            <a:ext cx="273519" cy="27351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BA985C-629E-4E99-B248-80646876EA2D}"/>
              </a:ext>
            </a:extLst>
          </p:cNvPr>
          <p:cNvCxnSpPr/>
          <p:nvPr/>
        </p:nvCxnSpPr>
        <p:spPr>
          <a:xfrm>
            <a:off x="494500" y="3819205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C744473-49AA-4D9E-B64C-03EC8C8332D9}"/>
              </a:ext>
            </a:extLst>
          </p:cNvPr>
          <p:cNvSpPr/>
          <p:nvPr/>
        </p:nvSpPr>
        <p:spPr>
          <a:xfrm>
            <a:off x="1647690" y="4467262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F8AF6B-86A5-4783-A815-29C2372695D9}"/>
              </a:ext>
            </a:extLst>
          </p:cNvPr>
          <p:cNvSpPr txBox="1"/>
          <p:nvPr/>
        </p:nvSpPr>
        <p:spPr>
          <a:xfrm>
            <a:off x="1511798" y="4193678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E749EE-9287-455F-9738-169ED83E7E1D}"/>
              </a:ext>
            </a:extLst>
          </p:cNvPr>
          <p:cNvGrpSpPr/>
          <p:nvPr/>
        </p:nvGrpSpPr>
        <p:grpSpPr>
          <a:xfrm>
            <a:off x="1681961" y="4471031"/>
            <a:ext cx="328577" cy="403957"/>
            <a:chOff x="745957" y="1111196"/>
            <a:chExt cx="292068" cy="359073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D1CFA90-5F7E-4AD3-82A3-CCB0F956D496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681426-807A-4A49-B0EE-2DDF1AAF1F25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DA9BAC3-76C2-444E-B2A1-6D232D7387FD}"/>
              </a:ext>
            </a:extLst>
          </p:cNvPr>
          <p:cNvSpPr/>
          <p:nvPr/>
        </p:nvSpPr>
        <p:spPr>
          <a:xfrm>
            <a:off x="889918" y="5144172"/>
            <a:ext cx="11768807" cy="9161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57298B-0F89-4192-B3D5-6DC82A3824DE}"/>
              </a:ext>
            </a:extLst>
          </p:cNvPr>
          <p:cNvSpPr txBox="1"/>
          <p:nvPr/>
        </p:nvSpPr>
        <p:spPr>
          <a:xfrm>
            <a:off x="855066" y="5186513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34CFD3-1011-4A90-B7E1-15E90CE4C4A9}"/>
              </a:ext>
            </a:extLst>
          </p:cNvPr>
          <p:cNvSpPr/>
          <p:nvPr/>
        </p:nvSpPr>
        <p:spPr>
          <a:xfrm>
            <a:off x="9201150" y="6172200"/>
            <a:ext cx="3952875" cy="461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FAC22E-659F-4688-A126-C6C6064C134C}"/>
              </a:ext>
            </a:extLst>
          </p:cNvPr>
          <p:cNvSpPr txBox="1"/>
          <p:nvPr/>
        </p:nvSpPr>
        <p:spPr>
          <a:xfrm>
            <a:off x="802327" y="3801860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</p:spTree>
    <p:extLst>
      <p:ext uri="{BB962C8B-B14F-4D97-AF65-F5344CB8AC3E}">
        <p14:creationId xmlns:p14="http://schemas.microsoft.com/office/powerpoint/2010/main" val="792147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77589" y="4852089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89918" y="465361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83507" y="438309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791A4-E2A4-46B7-BCDF-FF86612D361F}"/>
              </a:ext>
            </a:extLst>
          </p:cNvPr>
          <p:cNvSpPr txBox="1"/>
          <p:nvPr/>
        </p:nvSpPr>
        <p:spPr>
          <a:xfrm>
            <a:off x="1403377" y="4377229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18" y="4725682"/>
            <a:ext cx="273519" cy="2735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855C8A0-F567-44B2-919C-6C52828B5226}"/>
              </a:ext>
            </a:extLst>
          </p:cNvPr>
          <p:cNvSpPr/>
          <p:nvPr/>
        </p:nvSpPr>
        <p:spPr>
          <a:xfrm>
            <a:off x="1558485" y="4657536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Warning">
            <a:extLst>
              <a:ext uri="{FF2B5EF4-FFF2-40B4-BE49-F238E27FC236}">
                <a16:creationId xmlns:a16="http://schemas.microsoft.com/office/drawing/2014/main" id="{2B8D403A-469C-4116-8493-8D7078C5A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6795" y="4664777"/>
            <a:ext cx="335280" cy="3352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889918" y="5144172"/>
            <a:ext cx="12342824" cy="9161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855066" y="5186513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483257" y="398501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9A6B7F-0BA8-4529-8788-C98CB9A489E6}"/>
              </a:ext>
            </a:extLst>
          </p:cNvPr>
          <p:cNvSpPr txBox="1"/>
          <p:nvPr/>
        </p:nvSpPr>
        <p:spPr>
          <a:xfrm>
            <a:off x="1347777" y="3102125"/>
            <a:ext cx="46048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When selected, activates options (next page)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C6E367-1AA8-448A-890D-9E538141A8D9}"/>
              </a:ext>
            </a:extLst>
          </p:cNvPr>
          <p:cNvCxnSpPr>
            <a:cxnSpLocks/>
          </p:cNvCxnSpPr>
          <p:nvPr/>
        </p:nvCxnSpPr>
        <p:spPr>
          <a:xfrm>
            <a:off x="1234337" y="3390132"/>
            <a:ext cx="518263" cy="142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066E8EE-8E79-4761-9A1A-9ED55194D279}"/>
              </a:ext>
            </a:extLst>
          </p:cNvPr>
          <p:cNvSpPr txBox="1"/>
          <p:nvPr/>
        </p:nvSpPr>
        <p:spPr>
          <a:xfrm>
            <a:off x="783507" y="3934407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</p:spTree>
    <p:extLst>
      <p:ext uri="{BB962C8B-B14F-4D97-AF65-F5344CB8AC3E}">
        <p14:creationId xmlns:p14="http://schemas.microsoft.com/office/powerpoint/2010/main" val="1351921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77589" y="4852089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89918" y="465361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83507" y="438309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18" y="4725682"/>
            <a:ext cx="273519" cy="273519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0793" y="4638773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7908" y="4657841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70062" y="4658316"/>
            <a:ext cx="370265" cy="37026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DEEA7AB1-82D3-42FF-8C8E-9DC12AC3F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9103" y="4659999"/>
            <a:ext cx="299515" cy="2995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1749902" y="463660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2269993" y="462620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3303452" y="461269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BB011-8CE9-4FA8-B51A-3103E88C9B53}"/>
              </a:ext>
            </a:extLst>
          </p:cNvPr>
          <p:cNvSpPr/>
          <p:nvPr/>
        </p:nvSpPr>
        <p:spPr>
          <a:xfrm>
            <a:off x="4344145" y="461208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1675017" y="4350127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2110803" y="4343614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3290961" y="4355772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889917" y="5144172"/>
            <a:ext cx="12073607" cy="9161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855066" y="5181258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1">
                    <a:lumMod val="75000"/>
                  </a:schemeClr>
                </a:solidFill>
              </a:rPr>
              <a:t>Comments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4F0165-898C-4A93-8BA0-68F6B8580132}"/>
              </a:ext>
            </a:extLst>
          </p:cNvPr>
          <p:cNvSpPr txBox="1"/>
          <p:nvPr/>
        </p:nvSpPr>
        <p:spPr>
          <a:xfrm>
            <a:off x="783507" y="3934407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072A2-79B9-47F2-A54E-666743C067D5}"/>
              </a:ext>
            </a:extLst>
          </p:cNvPr>
          <p:cNvGrpSpPr/>
          <p:nvPr/>
        </p:nvGrpSpPr>
        <p:grpSpPr>
          <a:xfrm>
            <a:off x="5551199" y="4613911"/>
            <a:ext cx="410584" cy="391973"/>
            <a:chOff x="5058700" y="5220208"/>
            <a:chExt cx="410584" cy="39197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3C0889-04D1-4067-A6F0-5D33744DEA4B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Forbidden">
              <a:extLst>
                <a:ext uri="{FF2B5EF4-FFF2-40B4-BE49-F238E27FC236}">
                  <a16:creationId xmlns:a16="http://schemas.microsoft.com/office/drawing/2014/main" id="{D6CEA0DB-DFEE-4C42-94FF-A69D7026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483257" y="398501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671416" y="6687687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B3391E8-4FAE-4999-A81F-5269CD85BE2B}"/>
              </a:ext>
            </a:extLst>
          </p:cNvPr>
          <p:cNvSpPr txBox="1"/>
          <p:nvPr/>
        </p:nvSpPr>
        <p:spPr>
          <a:xfrm>
            <a:off x="4553726" y="3975626"/>
            <a:ext cx="162255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product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it fixed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9CFA2F-DA63-4F1D-88D4-E8F1323DD03D}"/>
              </a:ext>
            </a:extLst>
          </p:cNvPr>
          <p:cNvSpPr txBox="1"/>
          <p:nvPr/>
        </p:nvSpPr>
        <p:spPr>
          <a:xfrm>
            <a:off x="3778529" y="433026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6B863D-F9B4-4295-B214-26329826188B}"/>
              </a:ext>
            </a:extLst>
          </p:cNvPr>
          <p:cNvSpPr/>
          <p:nvPr/>
        </p:nvSpPr>
        <p:spPr>
          <a:xfrm>
            <a:off x="3842702" y="460329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Image result for trash icon">
            <a:extLst>
              <a:ext uri="{FF2B5EF4-FFF2-40B4-BE49-F238E27FC236}">
                <a16:creationId xmlns:a16="http://schemas.microsoft.com/office/drawing/2014/main" id="{EA3CC691-0042-4EDF-BF20-03D39000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60" y="462199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8205C-F663-47CB-8F27-DD904E7ADEDB}"/>
              </a:ext>
            </a:extLst>
          </p:cNvPr>
          <p:cNvSpPr txBox="1"/>
          <p:nvPr/>
        </p:nvSpPr>
        <p:spPr>
          <a:xfrm>
            <a:off x="4239969" y="4338905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0948EA-A604-406B-9CF1-3B52F923740F}"/>
              </a:ext>
            </a:extLst>
          </p:cNvPr>
          <p:cNvGrpSpPr/>
          <p:nvPr/>
        </p:nvGrpSpPr>
        <p:grpSpPr>
          <a:xfrm>
            <a:off x="2719186" y="4352414"/>
            <a:ext cx="657552" cy="649879"/>
            <a:chOff x="3430783" y="5313027"/>
            <a:chExt cx="657552" cy="649879"/>
          </a:xfrm>
        </p:grpSpPr>
        <p:pic>
          <p:nvPicPr>
            <p:cNvPr id="50" name="Graphic 49" descr="Link">
              <a:extLst>
                <a:ext uri="{FF2B5EF4-FFF2-40B4-BE49-F238E27FC236}">
                  <a16:creationId xmlns:a16="http://schemas.microsoft.com/office/drawing/2014/main" id="{657AAF29-79B3-4EE1-80A8-BF511BDF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DFA775-A307-4346-B307-9E3BA34B8A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0EDDA4-4630-4A04-B8EA-944A603CDE42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26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77589" y="4852089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227" y="4624831"/>
            <a:ext cx="139068" cy="148644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1379" y="4653838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7258" y="4655196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8326" y="4664502"/>
            <a:ext cx="370265" cy="37026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DEEA7AB1-82D3-42FF-8C8E-9DC12AC3F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88453" y="4657354"/>
            <a:ext cx="299515" cy="2995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1168166" y="464279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2030579" y="464127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3502802" y="461004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BB011-8CE9-4FA8-B51A-3103E88C9B53}"/>
              </a:ext>
            </a:extLst>
          </p:cNvPr>
          <p:cNvSpPr/>
          <p:nvPr/>
        </p:nvSpPr>
        <p:spPr>
          <a:xfrm>
            <a:off x="4543495" y="460944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1093281" y="43563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1810793" y="4351808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3490311" y="435312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889917" y="5144172"/>
            <a:ext cx="12073607" cy="9161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855066" y="5181258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1">
                    <a:lumMod val="75000"/>
                  </a:schemeClr>
                </a:solidFill>
              </a:rPr>
              <a:t>Comments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4F0165-898C-4A93-8BA0-68F6B8580132}"/>
              </a:ext>
            </a:extLst>
          </p:cNvPr>
          <p:cNvSpPr txBox="1"/>
          <p:nvPr/>
        </p:nvSpPr>
        <p:spPr>
          <a:xfrm>
            <a:off x="783507" y="3934407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072A2-79B9-47F2-A54E-666743C067D5}"/>
              </a:ext>
            </a:extLst>
          </p:cNvPr>
          <p:cNvGrpSpPr/>
          <p:nvPr/>
        </p:nvGrpSpPr>
        <p:grpSpPr>
          <a:xfrm>
            <a:off x="6332285" y="4605080"/>
            <a:ext cx="410584" cy="391973"/>
            <a:chOff x="5058700" y="5220208"/>
            <a:chExt cx="410584" cy="39197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3C0889-04D1-4067-A6F0-5D33744DEA4B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Forbidden">
              <a:extLst>
                <a:ext uri="{FF2B5EF4-FFF2-40B4-BE49-F238E27FC236}">
                  <a16:creationId xmlns:a16="http://schemas.microsoft.com/office/drawing/2014/main" id="{D6CEA0DB-DFEE-4C42-94FF-A69D7026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483257" y="398501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671416" y="6687687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B3391E8-4FAE-4999-A81F-5269CD85BE2B}"/>
              </a:ext>
            </a:extLst>
          </p:cNvPr>
          <p:cNvSpPr txBox="1"/>
          <p:nvPr/>
        </p:nvSpPr>
        <p:spPr>
          <a:xfrm>
            <a:off x="5334812" y="3966795"/>
            <a:ext cx="162255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product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it fixed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9CFA2F-DA63-4F1D-88D4-E8F1323DD03D}"/>
              </a:ext>
            </a:extLst>
          </p:cNvPr>
          <p:cNvSpPr txBox="1"/>
          <p:nvPr/>
        </p:nvSpPr>
        <p:spPr>
          <a:xfrm>
            <a:off x="3977879" y="4327619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6B863D-F9B4-4295-B214-26329826188B}"/>
              </a:ext>
            </a:extLst>
          </p:cNvPr>
          <p:cNvSpPr/>
          <p:nvPr/>
        </p:nvSpPr>
        <p:spPr>
          <a:xfrm>
            <a:off x="4042052" y="460065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Image result for trash icon">
            <a:extLst>
              <a:ext uri="{FF2B5EF4-FFF2-40B4-BE49-F238E27FC236}">
                <a16:creationId xmlns:a16="http://schemas.microsoft.com/office/drawing/2014/main" id="{EA3CC691-0042-4EDF-BF20-03D39000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0" y="4619346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8205C-F663-47CB-8F27-DD904E7ADEDB}"/>
              </a:ext>
            </a:extLst>
          </p:cNvPr>
          <p:cNvSpPr txBox="1"/>
          <p:nvPr/>
        </p:nvSpPr>
        <p:spPr>
          <a:xfrm>
            <a:off x="4426423" y="4321590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0948EA-A604-406B-9CF1-3B52F923740F}"/>
              </a:ext>
            </a:extLst>
          </p:cNvPr>
          <p:cNvGrpSpPr/>
          <p:nvPr/>
        </p:nvGrpSpPr>
        <p:grpSpPr>
          <a:xfrm>
            <a:off x="2479772" y="4367479"/>
            <a:ext cx="657552" cy="649879"/>
            <a:chOff x="3430783" y="5313027"/>
            <a:chExt cx="657552" cy="649879"/>
          </a:xfrm>
        </p:grpSpPr>
        <p:pic>
          <p:nvPicPr>
            <p:cNvPr id="50" name="Graphic 49" descr="Link">
              <a:extLst>
                <a:ext uri="{FF2B5EF4-FFF2-40B4-BE49-F238E27FC236}">
                  <a16:creationId xmlns:a16="http://schemas.microsoft.com/office/drawing/2014/main" id="{657AAF29-79B3-4EE1-80A8-BF511BDF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DFA775-A307-4346-B307-9E3BA34B8A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0EDDA4-4630-4A04-B8EA-944A603CDE42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Graphic 57" descr="Checkmark">
            <a:extLst>
              <a:ext uri="{FF2B5EF4-FFF2-40B4-BE49-F238E27FC236}">
                <a16:creationId xmlns:a16="http://schemas.microsoft.com/office/drawing/2014/main" id="{C9798B62-9AA9-48F8-80A5-B51FBD844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1663" y="4630958"/>
            <a:ext cx="139068" cy="148644"/>
          </a:xfrm>
          <a:prstGeom prst="rect">
            <a:avLst/>
          </a:prstGeom>
        </p:spPr>
      </p:pic>
      <p:pic>
        <p:nvPicPr>
          <p:cNvPr id="60" name="Graphic 59" descr="Checkmark">
            <a:extLst>
              <a:ext uri="{FF2B5EF4-FFF2-40B4-BE49-F238E27FC236}">
                <a16:creationId xmlns:a16="http://schemas.microsoft.com/office/drawing/2014/main" id="{9AB184F1-E260-40B5-B0B0-05952AF12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533" y="4624831"/>
            <a:ext cx="139068" cy="148644"/>
          </a:xfrm>
          <a:prstGeom prst="rect">
            <a:avLst/>
          </a:prstGeom>
        </p:spPr>
      </p:pic>
      <p:pic>
        <p:nvPicPr>
          <p:cNvPr id="62" name="Graphic 61" descr="Warning">
            <a:extLst>
              <a:ext uri="{FF2B5EF4-FFF2-40B4-BE49-F238E27FC236}">
                <a16:creationId xmlns:a16="http://schemas.microsoft.com/office/drawing/2014/main" id="{5F435ECF-8BA1-451E-93B2-74F45B5B6D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8968" y="4858740"/>
            <a:ext cx="204317" cy="204317"/>
          </a:xfrm>
          <a:prstGeom prst="rect">
            <a:avLst/>
          </a:prstGeom>
        </p:spPr>
      </p:pic>
      <p:pic>
        <p:nvPicPr>
          <p:cNvPr id="63" name="Graphic 62" descr="Warning">
            <a:extLst>
              <a:ext uri="{FF2B5EF4-FFF2-40B4-BE49-F238E27FC236}">
                <a16:creationId xmlns:a16="http://schemas.microsoft.com/office/drawing/2014/main" id="{CDF8CAEC-B68E-423D-87F4-E96AE0FBBC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70423" y="4863530"/>
            <a:ext cx="204317" cy="204317"/>
          </a:xfrm>
          <a:prstGeom prst="rect">
            <a:avLst/>
          </a:prstGeom>
        </p:spPr>
      </p:pic>
      <p:pic>
        <p:nvPicPr>
          <p:cNvPr id="64" name="Graphic 63" descr="Warning">
            <a:extLst>
              <a:ext uri="{FF2B5EF4-FFF2-40B4-BE49-F238E27FC236}">
                <a16:creationId xmlns:a16="http://schemas.microsoft.com/office/drawing/2014/main" id="{7C7F508D-F036-4446-838B-A6A81A9B7E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6061" y="4845962"/>
            <a:ext cx="204317" cy="2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CABCF-8ADF-4DF9-95CB-88EF26BA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36201"/>
          <a:stretch/>
        </p:blipFill>
        <p:spPr>
          <a:xfrm>
            <a:off x="1321423" y="2597838"/>
            <a:ext cx="12151894" cy="4047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00896" y="1947446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0314" y="2017531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4161" y="2059173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75137" y="2057473"/>
            <a:ext cx="151896" cy="1103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44421" y="2055011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1981" y="1977219"/>
            <a:ext cx="278105" cy="267571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5108855" y="1922399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7590" y="2187094"/>
            <a:ext cx="151896" cy="110385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9098260D-6558-4604-A973-D2E393D91597}"/>
              </a:ext>
            </a:extLst>
          </p:cNvPr>
          <p:cNvSpPr txBox="1"/>
          <p:nvPr/>
        </p:nvSpPr>
        <p:spPr>
          <a:xfrm>
            <a:off x="7082140" y="2002784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2163" y="2134024"/>
            <a:ext cx="151896" cy="110385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598F914-AD9C-4D0F-A833-DA2D1676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t="-1" r="3732" b="39923"/>
          <a:stretch/>
        </p:blipFill>
        <p:spPr>
          <a:xfrm>
            <a:off x="3476357" y="2593298"/>
            <a:ext cx="587129" cy="3781587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5316E3F-F65D-45D1-B890-257BA010BE3E}"/>
              </a:ext>
            </a:extLst>
          </p:cNvPr>
          <p:cNvCxnSpPr>
            <a:cxnSpLocks/>
          </p:cNvCxnSpPr>
          <p:nvPr/>
        </p:nvCxnSpPr>
        <p:spPr>
          <a:xfrm>
            <a:off x="4295270" y="3821065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38001" y="1890624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736" y="1997779"/>
            <a:ext cx="151896" cy="110385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9213577" y="2002784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862060" y="2072151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1330" y="2187094"/>
            <a:ext cx="151896" cy="110385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57643" y="2083182"/>
            <a:ext cx="151896" cy="11038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559399" y="1977048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47" y="2211768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606" y="2372828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54" y="883926"/>
            <a:ext cx="13716000" cy="31055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A893D-8EBE-4C0B-9B9B-F7ED98734CE5}"/>
              </a:ext>
            </a:extLst>
          </p:cNvPr>
          <p:cNvCxnSpPr>
            <a:cxnSpLocks/>
          </p:cNvCxnSpPr>
          <p:nvPr/>
        </p:nvCxnSpPr>
        <p:spPr>
          <a:xfrm>
            <a:off x="-78633" y="2699481"/>
            <a:ext cx="13716000" cy="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600" y="2355821"/>
            <a:ext cx="723900" cy="23812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C99A435-E420-4D53-9A16-1A9AB13F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617" y="2425334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438" y="2404197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643" y="2436247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0874" y="2428522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1980" y="2429050"/>
            <a:ext cx="723900" cy="238125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>
            <a:cxnSpLocks/>
          </p:cNvCxnSpPr>
          <p:nvPr/>
        </p:nvCxnSpPr>
        <p:spPr>
          <a:xfrm>
            <a:off x="10452454" y="8683527"/>
            <a:ext cx="0" cy="7752039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AF1CC255-6D59-4D1E-BD9C-3A5AAC8BD9B7}"/>
              </a:ext>
            </a:extLst>
          </p:cNvPr>
          <p:cNvSpPr txBox="1"/>
          <p:nvPr/>
        </p:nvSpPr>
        <p:spPr>
          <a:xfrm>
            <a:off x="10488405" y="339528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312BC363-38F8-40C9-943D-5037FACF1B9E}"/>
              </a:ext>
            </a:extLst>
          </p:cNvPr>
          <p:cNvSpPr txBox="1"/>
          <p:nvPr/>
        </p:nvSpPr>
        <p:spPr>
          <a:xfrm>
            <a:off x="11237222" y="339528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5B2AB6C4-DD6E-4D20-B3B9-A7ECC97F52C9}"/>
              </a:ext>
            </a:extLst>
          </p:cNvPr>
          <p:cNvSpPr/>
          <p:nvPr/>
        </p:nvSpPr>
        <p:spPr>
          <a:xfrm>
            <a:off x="973722" y="2911957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E77E3F01-E6A8-4C82-8717-028F42E898CC}"/>
              </a:ext>
            </a:extLst>
          </p:cNvPr>
          <p:cNvSpPr/>
          <p:nvPr/>
        </p:nvSpPr>
        <p:spPr>
          <a:xfrm>
            <a:off x="4995494" y="293327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5D4CD650-6418-4839-9E76-61BD9BE7979D}"/>
              </a:ext>
            </a:extLst>
          </p:cNvPr>
          <p:cNvSpPr txBox="1"/>
          <p:nvPr/>
        </p:nvSpPr>
        <p:spPr>
          <a:xfrm>
            <a:off x="4883266" y="340406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D8C7B3C0-1ED5-43DE-A9BA-3135AD520AA8}"/>
              </a:ext>
            </a:extLst>
          </p:cNvPr>
          <p:cNvSpPr/>
          <p:nvPr/>
        </p:nvSpPr>
        <p:spPr>
          <a:xfrm>
            <a:off x="7083136" y="294415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35810FF5-6AB2-49D3-BD01-3F994C0443EA}"/>
              </a:ext>
            </a:extLst>
          </p:cNvPr>
          <p:cNvSpPr txBox="1"/>
          <p:nvPr/>
        </p:nvSpPr>
        <p:spPr>
          <a:xfrm>
            <a:off x="6970908" y="341494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2172932B-14BE-48DD-917F-F095535B542F}"/>
              </a:ext>
            </a:extLst>
          </p:cNvPr>
          <p:cNvSpPr/>
          <p:nvPr/>
        </p:nvSpPr>
        <p:spPr>
          <a:xfrm>
            <a:off x="5789234" y="293327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74BDBC1-281F-4390-94EE-C67D2FE013FE}"/>
              </a:ext>
            </a:extLst>
          </p:cNvPr>
          <p:cNvSpPr txBox="1"/>
          <p:nvPr/>
        </p:nvSpPr>
        <p:spPr>
          <a:xfrm>
            <a:off x="5677006" y="340406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7F3333D6-D6AD-440C-A7DB-69D9EC9F0339}"/>
              </a:ext>
            </a:extLst>
          </p:cNvPr>
          <p:cNvSpPr/>
          <p:nvPr/>
        </p:nvSpPr>
        <p:spPr>
          <a:xfrm>
            <a:off x="8510919" y="297653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457A186C-04C0-4EF3-8741-B4EAA4AAF6D1}"/>
              </a:ext>
            </a:extLst>
          </p:cNvPr>
          <p:cNvSpPr/>
          <p:nvPr/>
        </p:nvSpPr>
        <p:spPr>
          <a:xfrm>
            <a:off x="9307940" y="2983656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9D5E2124-974B-4670-967B-55D9DB778CE6}"/>
              </a:ext>
            </a:extLst>
          </p:cNvPr>
          <p:cNvSpPr txBox="1"/>
          <p:nvPr/>
        </p:nvSpPr>
        <p:spPr>
          <a:xfrm>
            <a:off x="9388963" y="30017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</a:t>
            </a: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C1F869B2-780C-4C7F-9A9D-3A89D2CCC59C}"/>
              </a:ext>
            </a:extLst>
          </p:cNvPr>
          <p:cNvSpPr/>
          <p:nvPr/>
        </p:nvSpPr>
        <p:spPr>
          <a:xfrm>
            <a:off x="11373628" y="2926112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042A2C82-4B61-4002-A469-7FB1CAA7A5FB}"/>
              </a:ext>
            </a:extLst>
          </p:cNvPr>
          <p:cNvSpPr txBox="1"/>
          <p:nvPr/>
        </p:nvSpPr>
        <p:spPr>
          <a:xfrm>
            <a:off x="13723275" y="2841923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A4A49CE4-8C99-48AC-B3BF-30A611D07537}"/>
              </a:ext>
            </a:extLst>
          </p:cNvPr>
          <p:cNvSpPr txBox="1"/>
          <p:nvPr/>
        </p:nvSpPr>
        <p:spPr>
          <a:xfrm>
            <a:off x="12106333" y="2962092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FB20B5D4-3A94-4FA5-B422-CAFAD2B6EC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9893" y="3020181"/>
            <a:ext cx="278105" cy="267571"/>
          </a:xfrm>
          <a:prstGeom prst="rect">
            <a:avLst/>
          </a:prstGeom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0A2E1623-9F1E-467F-A24C-13ACF261EC94}"/>
              </a:ext>
            </a:extLst>
          </p:cNvPr>
          <p:cNvSpPr txBox="1"/>
          <p:nvPr/>
        </p:nvSpPr>
        <p:spPr>
          <a:xfrm>
            <a:off x="12100542" y="3136513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D4C8E4-C526-44A5-B147-9BCCF204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17889" y="2108020"/>
            <a:ext cx="151896" cy="110385"/>
          </a:xfrm>
          <a:prstGeom prst="rect">
            <a:avLst/>
          </a:prstGeom>
        </p:spPr>
      </p:pic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D8B44C15-3DA0-4EAC-9AEE-3D0E4051633F}"/>
              </a:ext>
            </a:extLst>
          </p:cNvPr>
          <p:cNvCxnSpPr>
            <a:cxnSpLocks/>
          </p:cNvCxnSpPr>
          <p:nvPr/>
        </p:nvCxnSpPr>
        <p:spPr>
          <a:xfrm>
            <a:off x="6773230" y="370660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EAECD63-D10F-4F85-998E-BC7F5657BF6D}"/>
              </a:ext>
            </a:extLst>
          </p:cNvPr>
          <p:cNvCxnSpPr>
            <a:cxnSpLocks/>
          </p:cNvCxnSpPr>
          <p:nvPr/>
        </p:nvCxnSpPr>
        <p:spPr>
          <a:xfrm>
            <a:off x="8156130" y="386435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1" name="Rectangle 660">
            <a:extLst>
              <a:ext uri="{FF2B5EF4-FFF2-40B4-BE49-F238E27FC236}">
                <a16:creationId xmlns:a16="http://schemas.microsoft.com/office/drawing/2014/main" id="{BBE1C28B-A18F-456E-A21B-97F47299E50B}"/>
              </a:ext>
            </a:extLst>
          </p:cNvPr>
          <p:cNvSpPr/>
          <p:nvPr/>
        </p:nvSpPr>
        <p:spPr>
          <a:xfrm>
            <a:off x="10607436" y="2934040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5FC3AF2A-5728-478C-9519-2CACCED32546}"/>
              </a:ext>
            </a:extLst>
          </p:cNvPr>
          <p:cNvSpPr txBox="1"/>
          <p:nvPr/>
        </p:nvSpPr>
        <p:spPr>
          <a:xfrm>
            <a:off x="11254511" y="415759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052EB886-53F4-40A8-8AE9-75C0BB433CDB}"/>
              </a:ext>
            </a:extLst>
          </p:cNvPr>
          <p:cNvSpPr/>
          <p:nvPr/>
        </p:nvSpPr>
        <p:spPr>
          <a:xfrm>
            <a:off x="991011" y="3674262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760AB9F1-C370-4137-86F6-3323705D0E4A}"/>
              </a:ext>
            </a:extLst>
          </p:cNvPr>
          <p:cNvSpPr/>
          <p:nvPr/>
        </p:nvSpPr>
        <p:spPr>
          <a:xfrm>
            <a:off x="5012783" y="369557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0640E2D0-9DB9-45F2-91B3-A1E93FEAA646}"/>
              </a:ext>
            </a:extLst>
          </p:cNvPr>
          <p:cNvSpPr txBox="1"/>
          <p:nvPr/>
        </p:nvSpPr>
        <p:spPr>
          <a:xfrm>
            <a:off x="4900555" y="416637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B760589E-D7AF-4883-B629-10B858FA93F2}"/>
              </a:ext>
            </a:extLst>
          </p:cNvPr>
          <p:cNvSpPr/>
          <p:nvPr/>
        </p:nvSpPr>
        <p:spPr>
          <a:xfrm>
            <a:off x="7100425" y="370645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DF9284BD-B9C2-4ADA-A438-AFF88E11A09C}"/>
              </a:ext>
            </a:extLst>
          </p:cNvPr>
          <p:cNvSpPr txBox="1"/>
          <p:nvPr/>
        </p:nvSpPr>
        <p:spPr>
          <a:xfrm>
            <a:off x="6988197" y="417725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EF89B5FB-EF9C-4AEB-B928-2B7A362A60E9}"/>
              </a:ext>
            </a:extLst>
          </p:cNvPr>
          <p:cNvSpPr/>
          <p:nvPr/>
        </p:nvSpPr>
        <p:spPr>
          <a:xfrm>
            <a:off x="5806523" y="369557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E615E486-B889-43E3-8CDE-659FF5CE82AF}"/>
              </a:ext>
            </a:extLst>
          </p:cNvPr>
          <p:cNvSpPr txBox="1"/>
          <p:nvPr/>
        </p:nvSpPr>
        <p:spPr>
          <a:xfrm>
            <a:off x="5694295" y="416637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D34ABA83-BDAD-4030-BA82-B3B0649993AE}"/>
              </a:ext>
            </a:extLst>
          </p:cNvPr>
          <p:cNvSpPr/>
          <p:nvPr/>
        </p:nvSpPr>
        <p:spPr>
          <a:xfrm>
            <a:off x="11390917" y="368841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022DA68A-6929-4537-89C3-0CA2CE666A3E}"/>
              </a:ext>
            </a:extLst>
          </p:cNvPr>
          <p:cNvSpPr txBox="1"/>
          <p:nvPr/>
        </p:nvSpPr>
        <p:spPr>
          <a:xfrm>
            <a:off x="12123622" y="3724397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677" name="Picture 676">
            <a:extLst>
              <a:ext uri="{FF2B5EF4-FFF2-40B4-BE49-F238E27FC236}">
                <a16:creationId xmlns:a16="http://schemas.microsoft.com/office/drawing/2014/main" id="{6C15EE2D-30EE-4F1E-B2F2-497093BF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7182" y="3782486"/>
            <a:ext cx="278105" cy="267571"/>
          </a:xfrm>
          <a:prstGeom prst="rect">
            <a:avLst/>
          </a:prstGeom>
        </p:spPr>
      </p:pic>
      <p:sp>
        <p:nvSpPr>
          <p:cNvPr id="678" name="TextBox 677">
            <a:extLst>
              <a:ext uri="{FF2B5EF4-FFF2-40B4-BE49-F238E27FC236}">
                <a16:creationId xmlns:a16="http://schemas.microsoft.com/office/drawing/2014/main" id="{432088E9-A6F9-4D7E-AC41-966E2B21BDB7}"/>
              </a:ext>
            </a:extLst>
          </p:cNvPr>
          <p:cNvSpPr txBox="1"/>
          <p:nvPr/>
        </p:nvSpPr>
        <p:spPr>
          <a:xfrm>
            <a:off x="12117831" y="3898818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609039EC-B48F-4176-AA32-C080CBDB29EE}"/>
              </a:ext>
            </a:extLst>
          </p:cNvPr>
          <p:cNvSpPr txBox="1"/>
          <p:nvPr/>
        </p:nvSpPr>
        <p:spPr>
          <a:xfrm>
            <a:off x="13826626" y="3695576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68746C35-C54A-44E8-A4A9-AE23267656BE}"/>
              </a:ext>
            </a:extLst>
          </p:cNvPr>
          <p:cNvSpPr txBox="1"/>
          <p:nvPr/>
        </p:nvSpPr>
        <p:spPr>
          <a:xfrm>
            <a:off x="10634305" y="495252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37DFEB8D-CD7D-4A9D-B50B-C307098F4014}"/>
              </a:ext>
            </a:extLst>
          </p:cNvPr>
          <p:cNvSpPr txBox="1"/>
          <p:nvPr/>
        </p:nvSpPr>
        <p:spPr>
          <a:xfrm>
            <a:off x="11270828" y="495252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AE22C6BD-0002-44E7-8734-6D786108311E}"/>
              </a:ext>
            </a:extLst>
          </p:cNvPr>
          <p:cNvSpPr/>
          <p:nvPr/>
        </p:nvSpPr>
        <p:spPr>
          <a:xfrm>
            <a:off x="1007328" y="446919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AEC1946E-1A17-4BC8-9472-F321F8229667}"/>
              </a:ext>
            </a:extLst>
          </p:cNvPr>
          <p:cNvSpPr/>
          <p:nvPr/>
        </p:nvSpPr>
        <p:spPr>
          <a:xfrm>
            <a:off x="5029100" y="449051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E71406DD-451B-47A0-BBED-79CF6C8AD401}"/>
              </a:ext>
            </a:extLst>
          </p:cNvPr>
          <p:cNvSpPr txBox="1"/>
          <p:nvPr/>
        </p:nvSpPr>
        <p:spPr>
          <a:xfrm>
            <a:off x="4916872" y="496130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6A7BF6D2-2D1A-4345-ABD7-C0FC450C0428}"/>
              </a:ext>
            </a:extLst>
          </p:cNvPr>
          <p:cNvSpPr txBox="1"/>
          <p:nvPr/>
        </p:nvSpPr>
        <p:spPr>
          <a:xfrm>
            <a:off x="7004514" y="497218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ED981845-57DC-4596-A6EB-C94512E8BEB7}"/>
              </a:ext>
            </a:extLst>
          </p:cNvPr>
          <p:cNvSpPr/>
          <p:nvPr/>
        </p:nvSpPr>
        <p:spPr>
          <a:xfrm>
            <a:off x="5822840" y="449051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A241368C-5F77-4C43-8C8C-B4BBD664F73A}"/>
              </a:ext>
            </a:extLst>
          </p:cNvPr>
          <p:cNvSpPr txBox="1"/>
          <p:nvPr/>
        </p:nvSpPr>
        <p:spPr>
          <a:xfrm>
            <a:off x="5710612" y="496130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7" name="Rectangle 736">
            <a:extLst>
              <a:ext uri="{FF2B5EF4-FFF2-40B4-BE49-F238E27FC236}">
                <a16:creationId xmlns:a16="http://schemas.microsoft.com/office/drawing/2014/main" id="{B1762665-994F-4A91-846B-3B84C28F4C46}"/>
              </a:ext>
            </a:extLst>
          </p:cNvPr>
          <p:cNvSpPr/>
          <p:nvPr/>
        </p:nvSpPr>
        <p:spPr>
          <a:xfrm>
            <a:off x="11407234" y="448335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ECAA6245-9C27-4541-A875-83AAEBAFF3A8}"/>
              </a:ext>
            </a:extLst>
          </p:cNvPr>
          <p:cNvSpPr txBox="1"/>
          <p:nvPr/>
        </p:nvSpPr>
        <p:spPr>
          <a:xfrm>
            <a:off x="12139939" y="451933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739" name="Picture 738">
            <a:extLst>
              <a:ext uri="{FF2B5EF4-FFF2-40B4-BE49-F238E27FC236}">
                <a16:creationId xmlns:a16="http://schemas.microsoft.com/office/drawing/2014/main" id="{85344AF3-5399-4333-9338-CAEC17F8B3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73499" y="4577423"/>
            <a:ext cx="278105" cy="267571"/>
          </a:xfrm>
          <a:prstGeom prst="rect">
            <a:avLst/>
          </a:prstGeom>
        </p:spPr>
      </p:pic>
      <p:sp>
        <p:nvSpPr>
          <p:cNvPr id="740" name="TextBox 739">
            <a:extLst>
              <a:ext uri="{FF2B5EF4-FFF2-40B4-BE49-F238E27FC236}">
                <a16:creationId xmlns:a16="http://schemas.microsoft.com/office/drawing/2014/main" id="{1E17D063-436B-4F7E-A883-072AF7BE58D3}"/>
              </a:ext>
            </a:extLst>
          </p:cNvPr>
          <p:cNvSpPr txBox="1"/>
          <p:nvPr/>
        </p:nvSpPr>
        <p:spPr>
          <a:xfrm>
            <a:off x="12134148" y="4693755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EB0BE973-EEF9-412D-ABBE-D1FC825CCC7E}"/>
              </a:ext>
            </a:extLst>
          </p:cNvPr>
          <p:cNvSpPr/>
          <p:nvPr/>
        </p:nvSpPr>
        <p:spPr>
          <a:xfrm>
            <a:off x="10641042" y="4491282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2BAF5B08-565C-4BF4-AF55-9855E557F7F4}"/>
              </a:ext>
            </a:extLst>
          </p:cNvPr>
          <p:cNvSpPr/>
          <p:nvPr/>
        </p:nvSpPr>
        <p:spPr>
          <a:xfrm>
            <a:off x="7122989" y="4472680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A3056B7F-91BA-4C9B-98F4-004D5E19C1E0}"/>
              </a:ext>
            </a:extLst>
          </p:cNvPr>
          <p:cNvSpPr txBox="1"/>
          <p:nvPr/>
        </p:nvSpPr>
        <p:spPr>
          <a:xfrm>
            <a:off x="7109440" y="443128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3/71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C6085F82-F573-4146-A5B0-1E1456466218}"/>
              </a:ext>
            </a:extLst>
          </p:cNvPr>
          <p:cNvSpPr txBox="1"/>
          <p:nvPr/>
        </p:nvSpPr>
        <p:spPr>
          <a:xfrm>
            <a:off x="7125953" y="467531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A52DBA24-8147-4CB8-B447-81EA8F0507E5}"/>
              </a:ext>
            </a:extLst>
          </p:cNvPr>
          <p:cNvSpPr txBox="1"/>
          <p:nvPr/>
        </p:nvSpPr>
        <p:spPr>
          <a:xfrm>
            <a:off x="10640856" y="575771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66E30D8E-8C1A-4CC6-920E-CE4CDDF30958}"/>
              </a:ext>
            </a:extLst>
          </p:cNvPr>
          <p:cNvSpPr txBox="1"/>
          <p:nvPr/>
        </p:nvSpPr>
        <p:spPr>
          <a:xfrm>
            <a:off x="11277379" y="575771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77" name="Rectangle 776">
            <a:extLst>
              <a:ext uri="{FF2B5EF4-FFF2-40B4-BE49-F238E27FC236}">
                <a16:creationId xmlns:a16="http://schemas.microsoft.com/office/drawing/2014/main" id="{DFE4254C-C276-4E21-BFE7-BC1F7ACA678E}"/>
              </a:ext>
            </a:extLst>
          </p:cNvPr>
          <p:cNvSpPr/>
          <p:nvPr/>
        </p:nvSpPr>
        <p:spPr>
          <a:xfrm>
            <a:off x="5035651" y="529570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008CE4D4-AE34-490E-840E-7DBDA04B120D}"/>
              </a:ext>
            </a:extLst>
          </p:cNvPr>
          <p:cNvSpPr txBox="1"/>
          <p:nvPr/>
        </p:nvSpPr>
        <p:spPr>
          <a:xfrm>
            <a:off x="4923423" y="576649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85" name="Rectangle 784">
            <a:extLst>
              <a:ext uri="{FF2B5EF4-FFF2-40B4-BE49-F238E27FC236}">
                <a16:creationId xmlns:a16="http://schemas.microsoft.com/office/drawing/2014/main" id="{2DBFCCF2-00A4-4B7A-9B27-88471E5A2387}"/>
              </a:ext>
            </a:extLst>
          </p:cNvPr>
          <p:cNvSpPr/>
          <p:nvPr/>
        </p:nvSpPr>
        <p:spPr>
          <a:xfrm>
            <a:off x="10654886" y="5274386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>
            <a:extLst>
              <a:ext uri="{FF2B5EF4-FFF2-40B4-BE49-F238E27FC236}">
                <a16:creationId xmlns:a16="http://schemas.microsoft.com/office/drawing/2014/main" id="{573B249A-9EAC-464C-8800-A1D122EEC118}"/>
              </a:ext>
            </a:extLst>
          </p:cNvPr>
          <p:cNvSpPr/>
          <p:nvPr/>
        </p:nvSpPr>
        <p:spPr>
          <a:xfrm>
            <a:off x="11403291" y="528737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A2FF0D53-830A-4E7D-AB20-6BCD177672EF}"/>
              </a:ext>
            </a:extLst>
          </p:cNvPr>
          <p:cNvSpPr txBox="1"/>
          <p:nvPr/>
        </p:nvSpPr>
        <p:spPr>
          <a:xfrm>
            <a:off x="12126539" y="5351756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790" name="Picture 789">
            <a:extLst>
              <a:ext uri="{FF2B5EF4-FFF2-40B4-BE49-F238E27FC236}">
                <a16:creationId xmlns:a16="http://schemas.microsoft.com/office/drawing/2014/main" id="{D7D523E6-36F7-4B75-846A-FE30E495FC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0099" y="5409845"/>
            <a:ext cx="278105" cy="267571"/>
          </a:xfrm>
          <a:prstGeom prst="rect">
            <a:avLst/>
          </a:prstGeom>
        </p:spPr>
      </p:pic>
      <p:sp>
        <p:nvSpPr>
          <p:cNvPr id="791" name="TextBox 790">
            <a:extLst>
              <a:ext uri="{FF2B5EF4-FFF2-40B4-BE49-F238E27FC236}">
                <a16:creationId xmlns:a16="http://schemas.microsoft.com/office/drawing/2014/main" id="{A1CED0A1-8F9B-4730-AAA7-BB0EE7E29986}"/>
              </a:ext>
            </a:extLst>
          </p:cNvPr>
          <p:cNvSpPr txBox="1"/>
          <p:nvPr/>
        </p:nvSpPr>
        <p:spPr>
          <a:xfrm>
            <a:off x="12120748" y="5526177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99" name="Rectangle 798">
            <a:extLst>
              <a:ext uri="{FF2B5EF4-FFF2-40B4-BE49-F238E27FC236}">
                <a16:creationId xmlns:a16="http://schemas.microsoft.com/office/drawing/2014/main" id="{D388E075-DF8E-4668-88A9-1C28A7D25FE5}"/>
              </a:ext>
            </a:extLst>
          </p:cNvPr>
          <p:cNvSpPr/>
          <p:nvPr/>
        </p:nvSpPr>
        <p:spPr>
          <a:xfrm>
            <a:off x="1001810" y="5264136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29867B5C-12B6-4453-A271-50A221C7E15D}"/>
              </a:ext>
            </a:extLst>
          </p:cNvPr>
          <p:cNvSpPr txBox="1"/>
          <p:nvPr/>
        </p:nvSpPr>
        <p:spPr>
          <a:xfrm>
            <a:off x="10650033" y="6503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1" name="TextBox 800">
            <a:extLst>
              <a:ext uri="{FF2B5EF4-FFF2-40B4-BE49-F238E27FC236}">
                <a16:creationId xmlns:a16="http://schemas.microsoft.com/office/drawing/2014/main" id="{BD7CA4E3-EE6B-48EA-9A1E-D7927490E086}"/>
              </a:ext>
            </a:extLst>
          </p:cNvPr>
          <p:cNvSpPr txBox="1"/>
          <p:nvPr/>
        </p:nvSpPr>
        <p:spPr>
          <a:xfrm>
            <a:off x="11286556" y="6503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1B76BECC-EC35-484E-A69A-D857262ED7C9}"/>
              </a:ext>
            </a:extLst>
          </p:cNvPr>
          <p:cNvSpPr/>
          <p:nvPr/>
        </p:nvSpPr>
        <p:spPr>
          <a:xfrm>
            <a:off x="7132470" y="6052709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TextBox 804">
            <a:extLst>
              <a:ext uri="{FF2B5EF4-FFF2-40B4-BE49-F238E27FC236}">
                <a16:creationId xmlns:a16="http://schemas.microsoft.com/office/drawing/2014/main" id="{9C6CAD42-7B8D-4280-A4A4-637EDE75DFB9}"/>
              </a:ext>
            </a:extLst>
          </p:cNvPr>
          <p:cNvSpPr txBox="1"/>
          <p:nvPr/>
        </p:nvSpPr>
        <p:spPr>
          <a:xfrm>
            <a:off x="7020242" y="652350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B191AFA1-8F39-4E57-865C-4CAC8C982E7C}"/>
              </a:ext>
            </a:extLst>
          </p:cNvPr>
          <p:cNvSpPr txBox="1"/>
          <p:nvPr/>
        </p:nvSpPr>
        <p:spPr>
          <a:xfrm>
            <a:off x="5726340" y="651262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7" name="Rectangle 806">
            <a:extLst>
              <a:ext uri="{FF2B5EF4-FFF2-40B4-BE49-F238E27FC236}">
                <a16:creationId xmlns:a16="http://schemas.microsoft.com/office/drawing/2014/main" id="{85801491-F23F-4165-9418-268875545150}"/>
              </a:ext>
            </a:extLst>
          </p:cNvPr>
          <p:cNvSpPr/>
          <p:nvPr/>
        </p:nvSpPr>
        <p:spPr>
          <a:xfrm>
            <a:off x="8560253" y="6085097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Rectangle 809">
            <a:extLst>
              <a:ext uri="{FF2B5EF4-FFF2-40B4-BE49-F238E27FC236}">
                <a16:creationId xmlns:a16="http://schemas.microsoft.com/office/drawing/2014/main" id="{79DEEA67-B8F4-4B8F-8BE7-803D709269A8}"/>
              </a:ext>
            </a:extLst>
          </p:cNvPr>
          <p:cNvSpPr/>
          <p:nvPr/>
        </p:nvSpPr>
        <p:spPr>
          <a:xfrm>
            <a:off x="10664063" y="6020516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D9792882-EE62-4D1D-AC6C-4067006D9DDA}"/>
              </a:ext>
            </a:extLst>
          </p:cNvPr>
          <p:cNvSpPr txBox="1"/>
          <p:nvPr/>
        </p:nvSpPr>
        <p:spPr>
          <a:xfrm>
            <a:off x="12135716" y="6097886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813" name="Picture 812">
            <a:extLst>
              <a:ext uri="{FF2B5EF4-FFF2-40B4-BE49-F238E27FC236}">
                <a16:creationId xmlns:a16="http://schemas.microsoft.com/office/drawing/2014/main" id="{9269DE5A-19E0-4A5A-AFEA-A8A82FDA14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9276" y="6155975"/>
            <a:ext cx="278105" cy="267571"/>
          </a:xfrm>
          <a:prstGeom prst="rect">
            <a:avLst/>
          </a:prstGeom>
        </p:spPr>
      </p:pic>
      <p:sp>
        <p:nvSpPr>
          <p:cNvPr id="814" name="TextBox 813">
            <a:extLst>
              <a:ext uri="{FF2B5EF4-FFF2-40B4-BE49-F238E27FC236}">
                <a16:creationId xmlns:a16="http://schemas.microsoft.com/office/drawing/2014/main" id="{1AE04935-F8D7-462E-B9DE-5217D1E3346A}"/>
              </a:ext>
            </a:extLst>
          </p:cNvPr>
          <p:cNvSpPr txBox="1"/>
          <p:nvPr/>
        </p:nvSpPr>
        <p:spPr>
          <a:xfrm>
            <a:off x="12129925" y="6272307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815" name="TextBox 814">
            <a:extLst>
              <a:ext uri="{FF2B5EF4-FFF2-40B4-BE49-F238E27FC236}">
                <a16:creationId xmlns:a16="http://schemas.microsoft.com/office/drawing/2014/main" id="{1FF24E21-6D01-4D95-9CFC-9C10206AF9ED}"/>
              </a:ext>
            </a:extLst>
          </p:cNvPr>
          <p:cNvSpPr txBox="1"/>
          <p:nvPr/>
        </p:nvSpPr>
        <p:spPr>
          <a:xfrm>
            <a:off x="7124681" y="62549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7A71EDE9-68FC-45DD-A3C6-CFF5492BAF6A}"/>
              </a:ext>
            </a:extLst>
          </p:cNvPr>
          <p:cNvSpPr txBox="1"/>
          <p:nvPr/>
        </p:nvSpPr>
        <p:spPr>
          <a:xfrm>
            <a:off x="8542685" y="627967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9" name="Rectangle 818">
            <a:extLst>
              <a:ext uri="{FF2B5EF4-FFF2-40B4-BE49-F238E27FC236}">
                <a16:creationId xmlns:a16="http://schemas.microsoft.com/office/drawing/2014/main" id="{85EF2A8D-6D83-474A-B2DF-2CBAC936D6DD}"/>
              </a:ext>
            </a:extLst>
          </p:cNvPr>
          <p:cNvSpPr/>
          <p:nvPr/>
        </p:nvSpPr>
        <p:spPr>
          <a:xfrm>
            <a:off x="5835334" y="6017115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FA59417B-422C-4688-B71F-53436A57DA3B}"/>
              </a:ext>
            </a:extLst>
          </p:cNvPr>
          <p:cNvSpPr txBox="1"/>
          <p:nvPr/>
        </p:nvSpPr>
        <p:spPr>
          <a:xfrm>
            <a:off x="10504474" y="601039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822" name="Rectangle 821">
            <a:extLst>
              <a:ext uri="{FF2B5EF4-FFF2-40B4-BE49-F238E27FC236}">
                <a16:creationId xmlns:a16="http://schemas.microsoft.com/office/drawing/2014/main" id="{B2A1A6A2-29FC-4CE5-A947-91EE708955B8}"/>
              </a:ext>
            </a:extLst>
          </p:cNvPr>
          <p:cNvSpPr/>
          <p:nvPr/>
        </p:nvSpPr>
        <p:spPr>
          <a:xfrm>
            <a:off x="1010987" y="6010266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TextBox 822">
            <a:extLst>
              <a:ext uri="{FF2B5EF4-FFF2-40B4-BE49-F238E27FC236}">
                <a16:creationId xmlns:a16="http://schemas.microsoft.com/office/drawing/2014/main" id="{A191DF27-0AEC-4CA6-8D8B-196BF5FD35FD}"/>
              </a:ext>
            </a:extLst>
          </p:cNvPr>
          <p:cNvSpPr txBox="1"/>
          <p:nvPr/>
        </p:nvSpPr>
        <p:spPr>
          <a:xfrm>
            <a:off x="4932574" y="653500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24" name="Rectangle 823">
            <a:extLst>
              <a:ext uri="{FF2B5EF4-FFF2-40B4-BE49-F238E27FC236}">
                <a16:creationId xmlns:a16="http://schemas.microsoft.com/office/drawing/2014/main" id="{1E50403C-6D0B-4F74-BD3D-DF0E637937A7}"/>
              </a:ext>
            </a:extLst>
          </p:cNvPr>
          <p:cNvSpPr/>
          <p:nvPr/>
        </p:nvSpPr>
        <p:spPr>
          <a:xfrm>
            <a:off x="5041568" y="6039494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id="{E02D294B-93E2-48D5-A7B8-A9D76BBDFE2A}"/>
              </a:ext>
            </a:extLst>
          </p:cNvPr>
          <p:cNvSpPr txBox="1"/>
          <p:nvPr/>
        </p:nvSpPr>
        <p:spPr>
          <a:xfrm>
            <a:off x="13800554" y="6027968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 when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7" name="TextBox 826">
            <a:extLst>
              <a:ext uri="{FF2B5EF4-FFF2-40B4-BE49-F238E27FC236}">
                <a16:creationId xmlns:a16="http://schemas.microsoft.com/office/drawing/2014/main" id="{A95C220C-AE2F-41F6-A2A9-2D1DDBEF5E6A}"/>
              </a:ext>
            </a:extLst>
          </p:cNvPr>
          <p:cNvSpPr txBox="1"/>
          <p:nvPr/>
        </p:nvSpPr>
        <p:spPr>
          <a:xfrm>
            <a:off x="13807640" y="5273220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828" name="TextBox 827">
            <a:extLst>
              <a:ext uri="{FF2B5EF4-FFF2-40B4-BE49-F238E27FC236}">
                <a16:creationId xmlns:a16="http://schemas.microsoft.com/office/drawing/2014/main" id="{CFDA04BD-6FDC-4CC4-9D03-E71EB8309251}"/>
              </a:ext>
            </a:extLst>
          </p:cNvPr>
          <p:cNvSpPr txBox="1"/>
          <p:nvPr/>
        </p:nvSpPr>
        <p:spPr>
          <a:xfrm>
            <a:off x="13868916" y="4490513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C9C9C847-DEA6-4499-9D22-C5C82410C975}"/>
              </a:ext>
            </a:extLst>
          </p:cNvPr>
          <p:cNvSpPr txBox="1"/>
          <p:nvPr/>
        </p:nvSpPr>
        <p:spPr>
          <a:xfrm>
            <a:off x="7009611" y="152297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5837982-AC67-4121-817B-205962611855}"/>
              </a:ext>
            </a:extLst>
          </p:cNvPr>
          <p:cNvSpPr txBox="1"/>
          <p:nvPr/>
        </p:nvSpPr>
        <p:spPr>
          <a:xfrm>
            <a:off x="5784384" y="152225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D683F7F-C302-4847-B0A8-F30D4FAD2A4C}"/>
              </a:ext>
            </a:extLst>
          </p:cNvPr>
          <p:cNvSpPr txBox="1"/>
          <p:nvPr/>
        </p:nvSpPr>
        <p:spPr>
          <a:xfrm>
            <a:off x="5048514" y="151879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7790CA90-B7C5-4A77-B0AB-FAA2B28AE77E}"/>
              </a:ext>
            </a:extLst>
          </p:cNvPr>
          <p:cNvSpPr txBox="1"/>
          <p:nvPr/>
        </p:nvSpPr>
        <p:spPr>
          <a:xfrm>
            <a:off x="9249214" y="152690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F28B728-C98A-4116-8B86-B499868A5929}"/>
              </a:ext>
            </a:extLst>
          </p:cNvPr>
          <p:cNvSpPr txBox="1"/>
          <p:nvPr/>
        </p:nvSpPr>
        <p:spPr>
          <a:xfrm>
            <a:off x="10618003" y="15475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5104FA3-2DBC-4C82-93C1-ADB38D3808D0}"/>
              </a:ext>
            </a:extLst>
          </p:cNvPr>
          <p:cNvSpPr txBox="1"/>
          <p:nvPr/>
        </p:nvSpPr>
        <p:spPr>
          <a:xfrm>
            <a:off x="11367778" y="15595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F474A32-CC3C-4B52-979E-37E4FD4C5501}"/>
              </a:ext>
            </a:extLst>
          </p:cNvPr>
          <p:cNvSpPr txBox="1"/>
          <p:nvPr/>
        </p:nvSpPr>
        <p:spPr>
          <a:xfrm>
            <a:off x="213682" y="287558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Manufacturers page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B024BE1D-7101-4C07-960C-088E582231D6}"/>
              </a:ext>
            </a:extLst>
          </p:cNvPr>
          <p:cNvSpPr/>
          <p:nvPr/>
        </p:nvSpPr>
        <p:spPr>
          <a:xfrm>
            <a:off x="9380377" y="6084180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53FBBAA-767A-4044-9BC8-7200D41159C9}"/>
              </a:ext>
            </a:extLst>
          </p:cNvPr>
          <p:cNvSpPr txBox="1"/>
          <p:nvPr/>
        </p:nvSpPr>
        <p:spPr>
          <a:xfrm>
            <a:off x="9384530" y="628777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1534AC8B-1BA0-48B9-872D-CB2475840996}"/>
              </a:ext>
            </a:extLst>
          </p:cNvPr>
          <p:cNvSpPr txBox="1"/>
          <p:nvPr/>
        </p:nvSpPr>
        <p:spPr>
          <a:xfrm>
            <a:off x="9318298" y="6052709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9B9A6EAE-7008-401C-9FB0-5002A69DE968}"/>
              </a:ext>
            </a:extLst>
          </p:cNvPr>
          <p:cNvSpPr txBox="1"/>
          <p:nvPr/>
        </p:nvSpPr>
        <p:spPr>
          <a:xfrm>
            <a:off x="9352856" y="319568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120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03EF5DA-9ABE-466B-A7AE-90618F16D12E}"/>
              </a:ext>
            </a:extLst>
          </p:cNvPr>
          <p:cNvSpPr txBox="1"/>
          <p:nvPr/>
        </p:nvSpPr>
        <p:spPr>
          <a:xfrm>
            <a:off x="10533428" y="526413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 /229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FBE4290-9CAF-4664-9769-FB9247F8B66B}"/>
              </a:ext>
            </a:extLst>
          </p:cNvPr>
          <p:cNvSpPr txBox="1"/>
          <p:nvPr/>
        </p:nvSpPr>
        <p:spPr>
          <a:xfrm>
            <a:off x="10539092" y="4471840"/>
            <a:ext cx="71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15/229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29E261AE-2A0C-4301-A1B4-8D31B1752697}"/>
              </a:ext>
            </a:extLst>
          </p:cNvPr>
          <p:cNvSpPr txBox="1"/>
          <p:nvPr/>
        </p:nvSpPr>
        <p:spPr>
          <a:xfrm>
            <a:off x="10651343" y="292975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120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8856BA9-6236-431E-8476-E921D64221C7}"/>
              </a:ext>
            </a:extLst>
          </p:cNvPr>
          <p:cNvSpPr txBox="1"/>
          <p:nvPr/>
        </p:nvSpPr>
        <p:spPr>
          <a:xfrm>
            <a:off x="11429256" y="548637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9348FA91-352A-4933-B693-2488976D2D3A}"/>
              </a:ext>
            </a:extLst>
          </p:cNvPr>
          <p:cNvSpPr txBox="1"/>
          <p:nvPr/>
        </p:nvSpPr>
        <p:spPr>
          <a:xfrm>
            <a:off x="11388270" y="468039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7DBC13F7-4F5B-4410-875F-7F989F2BA07D}"/>
              </a:ext>
            </a:extLst>
          </p:cNvPr>
          <p:cNvSpPr txBox="1"/>
          <p:nvPr/>
        </p:nvSpPr>
        <p:spPr>
          <a:xfrm>
            <a:off x="11375137" y="3902041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95CB8795-A1E5-4912-A25E-59226F57DCB1}"/>
              </a:ext>
            </a:extLst>
          </p:cNvPr>
          <p:cNvSpPr txBox="1"/>
          <p:nvPr/>
        </p:nvSpPr>
        <p:spPr>
          <a:xfrm>
            <a:off x="11349479" y="3153312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0484C36E-FFB1-4244-8B94-8E8155DAE831}"/>
              </a:ext>
            </a:extLst>
          </p:cNvPr>
          <p:cNvSpPr/>
          <p:nvPr/>
        </p:nvSpPr>
        <p:spPr>
          <a:xfrm>
            <a:off x="11416496" y="6022352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A64F9DB0-3CA1-424C-ACA4-B01FCC43DDED}"/>
              </a:ext>
            </a:extLst>
          </p:cNvPr>
          <p:cNvSpPr txBox="1"/>
          <p:nvPr/>
        </p:nvSpPr>
        <p:spPr>
          <a:xfrm>
            <a:off x="11297971" y="600270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5B0C4DDB-9569-47B7-A717-46F7A782C25E}"/>
              </a:ext>
            </a:extLst>
          </p:cNvPr>
          <p:cNvCxnSpPr>
            <a:cxnSpLocks/>
          </p:cNvCxnSpPr>
          <p:nvPr/>
        </p:nvCxnSpPr>
        <p:spPr>
          <a:xfrm>
            <a:off x="10104987" y="331166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TextBox 437">
            <a:extLst>
              <a:ext uri="{FF2B5EF4-FFF2-40B4-BE49-F238E27FC236}">
                <a16:creationId xmlns:a16="http://schemas.microsoft.com/office/drawing/2014/main" id="{DB9FEF9B-60C3-4FFF-A55C-10B182B2311C}"/>
              </a:ext>
            </a:extLst>
          </p:cNvPr>
          <p:cNvSpPr txBox="1"/>
          <p:nvPr/>
        </p:nvSpPr>
        <p:spPr>
          <a:xfrm>
            <a:off x="8459926" y="604386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D4EA527A-1DE2-437F-A069-CAE4532E4ADD}"/>
              </a:ext>
            </a:extLst>
          </p:cNvPr>
          <p:cNvSpPr txBox="1"/>
          <p:nvPr/>
        </p:nvSpPr>
        <p:spPr>
          <a:xfrm>
            <a:off x="6982508" y="604438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6553B434-8798-4C93-9E3F-1E4738DC87C2}"/>
              </a:ext>
            </a:extLst>
          </p:cNvPr>
          <p:cNvSpPr txBox="1"/>
          <p:nvPr/>
        </p:nvSpPr>
        <p:spPr>
          <a:xfrm>
            <a:off x="10673934" y="745890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0D4B9EDC-7A7D-4014-B261-A8778ECD941F}"/>
              </a:ext>
            </a:extLst>
          </p:cNvPr>
          <p:cNvSpPr txBox="1"/>
          <p:nvPr/>
        </p:nvSpPr>
        <p:spPr>
          <a:xfrm>
            <a:off x="11310457" y="745890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23EE123E-CD73-4E7C-B270-EEF99DB05618}"/>
              </a:ext>
            </a:extLst>
          </p:cNvPr>
          <p:cNvSpPr/>
          <p:nvPr/>
        </p:nvSpPr>
        <p:spPr>
          <a:xfrm>
            <a:off x="7156371" y="7007765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DA9C9C9D-2DF4-48E8-87E3-1257F8780367}"/>
              </a:ext>
            </a:extLst>
          </p:cNvPr>
          <p:cNvSpPr txBox="1"/>
          <p:nvPr/>
        </p:nvSpPr>
        <p:spPr>
          <a:xfrm>
            <a:off x="7044143" y="74785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C6557FBC-3C4C-4635-A379-28E652ADABB3}"/>
              </a:ext>
            </a:extLst>
          </p:cNvPr>
          <p:cNvSpPr txBox="1"/>
          <p:nvPr/>
        </p:nvSpPr>
        <p:spPr>
          <a:xfrm>
            <a:off x="5750241" y="746768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80D16B3F-1C96-498D-BEC7-DDCCE7AFAC07}"/>
              </a:ext>
            </a:extLst>
          </p:cNvPr>
          <p:cNvSpPr/>
          <p:nvPr/>
        </p:nvSpPr>
        <p:spPr>
          <a:xfrm>
            <a:off x="8584154" y="7040153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454E7E7F-DF82-4703-A424-D59D5920CB19}"/>
              </a:ext>
            </a:extLst>
          </p:cNvPr>
          <p:cNvSpPr/>
          <p:nvPr/>
        </p:nvSpPr>
        <p:spPr>
          <a:xfrm>
            <a:off x="10687964" y="6975572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24288E5A-55BB-4A41-A23A-8EC832FCBE37}"/>
              </a:ext>
            </a:extLst>
          </p:cNvPr>
          <p:cNvSpPr txBox="1"/>
          <p:nvPr/>
        </p:nvSpPr>
        <p:spPr>
          <a:xfrm>
            <a:off x="12159617" y="7052942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6106F4BD-1A05-417F-8DBA-59E1A8ADFBE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3177" y="7111031"/>
            <a:ext cx="278105" cy="267571"/>
          </a:xfrm>
          <a:prstGeom prst="rect">
            <a:avLst/>
          </a:prstGeom>
        </p:spPr>
      </p:pic>
      <p:sp>
        <p:nvSpPr>
          <p:cNvPr id="449" name="TextBox 448">
            <a:extLst>
              <a:ext uri="{FF2B5EF4-FFF2-40B4-BE49-F238E27FC236}">
                <a16:creationId xmlns:a16="http://schemas.microsoft.com/office/drawing/2014/main" id="{F2A8637D-90C6-4264-B437-73E7576DB393}"/>
              </a:ext>
            </a:extLst>
          </p:cNvPr>
          <p:cNvSpPr txBox="1"/>
          <p:nvPr/>
        </p:nvSpPr>
        <p:spPr>
          <a:xfrm>
            <a:off x="12153826" y="7227363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D69D4177-B43A-4F73-AA1D-C33AC9623F6A}"/>
              </a:ext>
            </a:extLst>
          </p:cNvPr>
          <p:cNvSpPr txBox="1"/>
          <p:nvPr/>
        </p:nvSpPr>
        <p:spPr>
          <a:xfrm>
            <a:off x="7148582" y="720995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234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8F93B018-7FDF-41C6-B932-8A529E59D6E8}"/>
              </a:ext>
            </a:extLst>
          </p:cNvPr>
          <p:cNvSpPr txBox="1"/>
          <p:nvPr/>
        </p:nvSpPr>
        <p:spPr>
          <a:xfrm>
            <a:off x="8566586" y="723472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0B331E78-4861-45C7-95A9-7A2AD0EE2836}"/>
              </a:ext>
            </a:extLst>
          </p:cNvPr>
          <p:cNvSpPr/>
          <p:nvPr/>
        </p:nvSpPr>
        <p:spPr>
          <a:xfrm>
            <a:off x="5859235" y="6972171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9CD1B975-BCB3-4EBC-8D61-FAD0F28D41C2}"/>
              </a:ext>
            </a:extLst>
          </p:cNvPr>
          <p:cNvSpPr txBox="1"/>
          <p:nvPr/>
        </p:nvSpPr>
        <p:spPr>
          <a:xfrm>
            <a:off x="5865796" y="718377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7C7FA37C-7C92-4278-B36A-A4F244246F6E}"/>
              </a:ext>
            </a:extLst>
          </p:cNvPr>
          <p:cNvSpPr txBox="1"/>
          <p:nvPr/>
        </p:nvSpPr>
        <p:spPr>
          <a:xfrm>
            <a:off x="10561082" y="6948662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45633F91-DAC7-45A4-A741-9925DDCD7A2E}"/>
              </a:ext>
            </a:extLst>
          </p:cNvPr>
          <p:cNvSpPr/>
          <p:nvPr/>
        </p:nvSpPr>
        <p:spPr>
          <a:xfrm>
            <a:off x="1034888" y="6965322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88DCE08A-8E5B-4C44-B57D-4E9EB674EC79}"/>
              </a:ext>
            </a:extLst>
          </p:cNvPr>
          <p:cNvSpPr txBox="1"/>
          <p:nvPr/>
        </p:nvSpPr>
        <p:spPr>
          <a:xfrm>
            <a:off x="4956475" y="74900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9CB56C88-C529-4DAD-A3A8-12B39D942FAC}"/>
              </a:ext>
            </a:extLst>
          </p:cNvPr>
          <p:cNvSpPr/>
          <p:nvPr/>
        </p:nvSpPr>
        <p:spPr>
          <a:xfrm>
            <a:off x="5065469" y="6994550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E2B4341A-B606-4ED5-B228-964317D9C6A5}"/>
              </a:ext>
            </a:extLst>
          </p:cNvPr>
          <p:cNvSpPr txBox="1"/>
          <p:nvPr/>
        </p:nvSpPr>
        <p:spPr>
          <a:xfrm>
            <a:off x="5098406" y="719064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9D8A3643-83CD-4393-BF2F-ECA988B4881C}"/>
              </a:ext>
            </a:extLst>
          </p:cNvPr>
          <p:cNvSpPr txBox="1"/>
          <p:nvPr/>
        </p:nvSpPr>
        <p:spPr>
          <a:xfrm>
            <a:off x="13824455" y="6983024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 when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313D44BD-5D4A-418F-BAC4-7094BB4C86A5}"/>
              </a:ext>
            </a:extLst>
          </p:cNvPr>
          <p:cNvSpPr/>
          <p:nvPr/>
        </p:nvSpPr>
        <p:spPr>
          <a:xfrm>
            <a:off x="9404278" y="7039236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2B4EF2A3-1F81-41AE-B2B4-DCE3A43DDC8F}"/>
              </a:ext>
            </a:extLst>
          </p:cNvPr>
          <p:cNvSpPr txBox="1"/>
          <p:nvPr/>
        </p:nvSpPr>
        <p:spPr>
          <a:xfrm>
            <a:off x="9408431" y="724282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7A6C7BF3-4350-4BA9-AFF4-77555F4131F9}"/>
              </a:ext>
            </a:extLst>
          </p:cNvPr>
          <p:cNvSpPr/>
          <p:nvPr/>
        </p:nvSpPr>
        <p:spPr>
          <a:xfrm>
            <a:off x="11440397" y="6977408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480DF41C-A4C4-4F10-9AE9-1AEE9C665F8B}"/>
              </a:ext>
            </a:extLst>
          </p:cNvPr>
          <p:cNvSpPr txBox="1"/>
          <p:nvPr/>
        </p:nvSpPr>
        <p:spPr>
          <a:xfrm>
            <a:off x="11321872" y="6957756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5E9593F7-AE7F-4280-9727-FBA48CF0A1E5}"/>
              </a:ext>
            </a:extLst>
          </p:cNvPr>
          <p:cNvSpPr txBox="1"/>
          <p:nvPr/>
        </p:nvSpPr>
        <p:spPr>
          <a:xfrm>
            <a:off x="7058631" y="6978612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28/214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6C1855D9-43C0-43BE-A62F-F751A456BEB5}"/>
              </a:ext>
            </a:extLst>
          </p:cNvPr>
          <p:cNvSpPr txBox="1"/>
          <p:nvPr/>
        </p:nvSpPr>
        <p:spPr>
          <a:xfrm>
            <a:off x="8474691" y="698857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28/214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7087EFC2-030F-4AD9-A726-2BB157D26C33}"/>
              </a:ext>
            </a:extLst>
          </p:cNvPr>
          <p:cNvSpPr txBox="1"/>
          <p:nvPr/>
        </p:nvSpPr>
        <p:spPr>
          <a:xfrm>
            <a:off x="9297458" y="698314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28/214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E6D12135-30AC-4DB0-BF81-171032E62B55}"/>
              </a:ext>
            </a:extLst>
          </p:cNvPr>
          <p:cNvSpPr txBox="1"/>
          <p:nvPr/>
        </p:nvSpPr>
        <p:spPr>
          <a:xfrm>
            <a:off x="4978295" y="6957642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28/214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1EA0E42E-9163-4243-ACFB-0C8CD21E44CF}"/>
              </a:ext>
            </a:extLst>
          </p:cNvPr>
          <p:cNvSpPr txBox="1"/>
          <p:nvPr/>
        </p:nvSpPr>
        <p:spPr>
          <a:xfrm>
            <a:off x="5795007" y="694995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28/214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7A0F14E2-8B04-4CA4-ABE5-1A1EBAB6C896}"/>
              </a:ext>
            </a:extLst>
          </p:cNvPr>
          <p:cNvSpPr txBox="1"/>
          <p:nvPr/>
        </p:nvSpPr>
        <p:spPr>
          <a:xfrm>
            <a:off x="894613" y="6957756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28 / 214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89652025-A824-44E5-9166-FFEC0E9384A7}"/>
              </a:ext>
            </a:extLst>
          </p:cNvPr>
          <p:cNvSpPr txBox="1"/>
          <p:nvPr/>
        </p:nvSpPr>
        <p:spPr>
          <a:xfrm>
            <a:off x="870362" y="5969082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1D1676E4-404F-4575-9EA4-B3DEF12CC586}"/>
              </a:ext>
            </a:extLst>
          </p:cNvPr>
          <p:cNvSpPr txBox="1"/>
          <p:nvPr/>
        </p:nvSpPr>
        <p:spPr>
          <a:xfrm>
            <a:off x="4880893" y="5986018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234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6F32958D-542A-4F7B-BF1F-98C197A4D5EC}"/>
              </a:ext>
            </a:extLst>
          </p:cNvPr>
          <p:cNvSpPr txBox="1"/>
          <p:nvPr/>
        </p:nvSpPr>
        <p:spPr>
          <a:xfrm>
            <a:off x="5698953" y="600270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234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3F9B7714-D60C-45DB-9B47-B4F01C1347FE}"/>
              </a:ext>
            </a:extLst>
          </p:cNvPr>
          <p:cNvSpPr/>
          <p:nvPr/>
        </p:nvSpPr>
        <p:spPr>
          <a:xfrm>
            <a:off x="7128895" y="5303772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88730FF2-F38A-4EA7-B9EB-0A11F5314416}"/>
              </a:ext>
            </a:extLst>
          </p:cNvPr>
          <p:cNvSpPr txBox="1"/>
          <p:nvPr/>
        </p:nvSpPr>
        <p:spPr>
          <a:xfrm>
            <a:off x="7016667" y="577456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AD39F5D2-3B5F-45C9-9D18-A0286263B15A}"/>
              </a:ext>
            </a:extLst>
          </p:cNvPr>
          <p:cNvSpPr/>
          <p:nvPr/>
        </p:nvSpPr>
        <p:spPr>
          <a:xfrm>
            <a:off x="8556678" y="5336160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EAB6CD69-2B42-4EE0-8D80-74DE87EEC64D}"/>
              </a:ext>
            </a:extLst>
          </p:cNvPr>
          <p:cNvSpPr txBox="1"/>
          <p:nvPr/>
        </p:nvSpPr>
        <p:spPr>
          <a:xfrm>
            <a:off x="7121106" y="55059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CF53EFFD-B638-4C52-89A1-890A6F7475EA}"/>
              </a:ext>
            </a:extLst>
          </p:cNvPr>
          <p:cNvSpPr txBox="1"/>
          <p:nvPr/>
        </p:nvSpPr>
        <p:spPr>
          <a:xfrm>
            <a:off x="8539110" y="553073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A3EC2040-CC81-48CB-AB79-22DCDFABC089}"/>
              </a:ext>
            </a:extLst>
          </p:cNvPr>
          <p:cNvSpPr/>
          <p:nvPr/>
        </p:nvSpPr>
        <p:spPr>
          <a:xfrm>
            <a:off x="5831759" y="5268178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0158E7DD-1303-441C-8864-C3E78FE3AE60}"/>
              </a:ext>
            </a:extLst>
          </p:cNvPr>
          <p:cNvSpPr/>
          <p:nvPr/>
        </p:nvSpPr>
        <p:spPr>
          <a:xfrm>
            <a:off x="9376802" y="5335243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A9D4AEF8-DA5D-4400-A914-A4B5A51D5F78}"/>
              </a:ext>
            </a:extLst>
          </p:cNvPr>
          <p:cNvSpPr txBox="1"/>
          <p:nvPr/>
        </p:nvSpPr>
        <p:spPr>
          <a:xfrm>
            <a:off x="9380955" y="553883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B1188634-6188-4499-BDFE-56AFBCD2FD14}"/>
              </a:ext>
            </a:extLst>
          </p:cNvPr>
          <p:cNvSpPr txBox="1"/>
          <p:nvPr/>
        </p:nvSpPr>
        <p:spPr>
          <a:xfrm>
            <a:off x="9314723" y="5303772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0357A085-7269-4E72-8EB0-AB555DABA79A}"/>
              </a:ext>
            </a:extLst>
          </p:cNvPr>
          <p:cNvSpPr txBox="1"/>
          <p:nvPr/>
        </p:nvSpPr>
        <p:spPr>
          <a:xfrm>
            <a:off x="8456351" y="5294923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6B3E473C-5087-49EA-A152-6820E2F46D46}"/>
              </a:ext>
            </a:extLst>
          </p:cNvPr>
          <p:cNvSpPr txBox="1"/>
          <p:nvPr/>
        </p:nvSpPr>
        <p:spPr>
          <a:xfrm>
            <a:off x="6978933" y="5295448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A5541FDB-B5C5-4DE9-BC2B-C055B5776908}"/>
              </a:ext>
            </a:extLst>
          </p:cNvPr>
          <p:cNvSpPr txBox="1"/>
          <p:nvPr/>
        </p:nvSpPr>
        <p:spPr>
          <a:xfrm>
            <a:off x="5695609" y="525533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234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E9F0AE4C-DA52-410B-930F-216C9A9F12B0}"/>
              </a:ext>
            </a:extLst>
          </p:cNvPr>
          <p:cNvSpPr txBox="1"/>
          <p:nvPr/>
        </p:nvSpPr>
        <p:spPr>
          <a:xfrm>
            <a:off x="8443403" y="581883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FCC999F5-E5F3-48A6-9517-9C8C97FC2492}"/>
              </a:ext>
            </a:extLst>
          </p:cNvPr>
          <p:cNvSpPr txBox="1"/>
          <p:nvPr/>
        </p:nvSpPr>
        <p:spPr>
          <a:xfrm>
            <a:off x="9324185" y="576922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2076BA0D-909D-4CC9-8934-9E7D560DD956}"/>
              </a:ext>
            </a:extLst>
          </p:cNvPr>
          <p:cNvSpPr txBox="1"/>
          <p:nvPr/>
        </p:nvSpPr>
        <p:spPr>
          <a:xfrm>
            <a:off x="8444229" y="656380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14A4B056-FD37-4232-B584-67F322C665F7}"/>
              </a:ext>
            </a:extLst>
          </p:cNvPr>
          <p:cNvSpPr txBox="1"/>
          <p:nvPr/>
        </p:nvSpPr>
        <p:spPr>
          <a:xfrm>
            <a:off x="9296656" y="656506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3B786AFF-29B5-4B34-8462-049F25E1B8BA}"/>
              </a:ext>
            </a:extLst>
          </p:cNvPr>
          <p:cNvSpPr/>
          <p:nvPr/>
        </p:nvSpPr>
        <p:spPr>
          <a:xfrm>
            <a:off x="8515067" y="4477731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57028D4E-61DC-40D6-B5ED-6FBA7C51B355}"/>
              </a:ext>
            </a:extLst>
          </p:cNvPr>
          <p:cNvSpPr txBox="1"/>
          <p:nvPr/>
        </p:nvSpPr>
        <p:spPr>
          <a:xfrm>
            <a:off x="8497499" y="467230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C8690096-4EBD-43DA-8AEE-3879CD4835A7}"/>
              </a:ext>
            </a:extLst>
          </p:cNvPr>
          <p:cNvSpPr/>
          <p:nvPr/>
        </p:nvSpPr>
        <p:spPr>
          <a:xfrm>
            <a:off x="9335191" y="4476814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463E1483-A969-4FA7-81C6-F9AE9047F29F}"/>
              </a:ext>
            </a:extLst>
          </p:cNvPr>
          <p:cNvSpPr txBox="1"/>
          <p:nvPr/>
        </p:nvSpPr>
        <p:spPr>
          <a:xfrm>
            <a:off x="9339344" y="468040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6C3C7BD9-1325-4B88-943A-EEC474DA7260}"/>
              </a:ext>
            </a:extLst>
          </p:cNvPr>
          <p:cNvSpPr txBox="1"/>
          <p:nvPr/>
        </p:nvSpPr>
        <p:spPr>
          <a:xfrm>
            <a:off x="9273112" y="4445343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985530FA-E0AC-4BBC-B9D8-13E907FF1E2F}"/>
              </a:ext>
            </a:extLst>
          </p:cNvPr>
          <p:cNvSpPr txBox="1"/>
          <p:nvPr/>
        </p:nvSpPr>
        <p:spPr>
          <a:xfrm>
            <a:off x="8473171" y="447444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6C3F0D0C-BFBD-4181-8383-DB079FD1C69E}"/>
              </a:ext>
            </a:extLst>
          </p:cNvPr>
          <p:cNvSpPr txBox="1"/>
          <p:nvPr/>
        </p:nvSpPr>
        <p:spPr>
          <a:xfrm>
            <a:off x="8401792" y="496040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710DDA7C-8887-46ED-A2A3-13D117EAA8E3}"/>
              </a:ext>
            </a:extLst>
          </p:cNvPr>
          <p:cNvSpPr txBox="1"/>
          <p:nvPr/>
        </p:nvSpPr>
        <p:spPr>
          <a:xfrm>
            <a:off x="9282574" y="49107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EC74ADBC-E895-4BE3-A386-BCC32AFAD422}"/>
              </a:ext>
            </a:extLst>
          </p:cNvPr>
          <p:cNvSpPr txBox="1"/>
          <p:nvPr/>
        </p:nvSpPr>
        <p:spPr>
          <a:xfrm>
            <a:off x="10617115" y="417950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3FFF9CC3-42B9-408F-BEBB-B2C0CC3DAF21}"/>
              </a:ext>
            </a:extLst>
          </p:cNvPr>
          <p:cNvSpPr/>
          <p:nvPr/>
        </p:nvSpPr>
        <p:spPr>
          <a:xfrm>
            <a:off x="10623852" y="3718254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2E6FC6D1-BD1B-4836-920F-7F7BCEA03457}"/>
              </a:ext>
            </a:extLst>
          </p:cNvPr>
          <p:cNvSpPr txBox="1"/>
          <p:nvPr/>
        </p:nvSpPr>
        <p:spPr>
          <a:xfrm>
            <a:off x="10521902" y="3698812"/>
            <a:ext cx="71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15/229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2D854669-58CE-4C4E-87F4-9A88E5832D5B}"/>
              </a:ext>
            </a:extLst>
          </p:cNvPr>
          <p:cNvSpPr/>
          <p:nvPr/>
        </p:nvSpPr>
        <p:spPr>
          <a:xfrm>
            <a:off x="8497877" y="3704703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0B5DFCA3-C11A-4E09-BD12-EDEDF08EA64D}"/>
              </a:ext>
            </a:extLst>
          </p:cNvPr>
          <p:cNvSpPr txBox="1"/>
          <p:nvPr/>
        </p:nvSpPr>
        <p:spPr>
          <a:xfrm>
            <a:off x="8480309" y="389927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7FC17BBF-3362-4AF3-A346-C3A352FABFB6}"/>
              </a:ext>
            </a:extLst>
          </p:cNvPr>
          <p:cNvSpPr/>
          <p:nvPr/>
        </p:nvSpPr>
        <p:spPr>
          <a:xfrm>
            <a:off x="9318001" y="3703786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C02A329C-5143-484F-8FAC-5559899C9FC9}"/>
              </a:ext>
            </a:extLst>
          </p:cNvPr>
          <p:cNvSpPr txBox="1"/>
          <p:nvPr/>
        </p:nvSpPr>
        <p:spPr>
          <a:xfrm>
            <a:off x="9322154" y="390737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18D4DA7-5C01-4A01-9D8F-1F1582842058}"/>
              </a:ext>
            </a:extLst>
          </p:cNvPr>
          <p:cNvSpPr txBox="1"/>
          <p:nvPr/>
        </p:nvSpPr>
        <p:spPr>
          <a:xfrm>
            <a:off x="9255922" y="367231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44328E11-0ABA-450C-AE36-5670F28A7107}"/>
              </a:ext>
            </a:extLst>
          </p:cNvPr>
          <p:cNvSpPr txBox="1"/>
          <p:nvPr/>
        </p:nvSpPr>
        <p:spPr>
          <a:xfrm>
            <a:off x="8339957" y="3663435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 / 229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4E592C56-E60C-43FB-9D60-2D77085EFFDF}"/>
              </a:ext>
            </a:extLst>
          </p:cNvPr>
          <p:cNvSpPr txBox="1"/>
          <p:nvPr/>
        </p:nvSpPr>
        <p:spPr>
          <a:xfrm>
            <a:off x="9265384" y="41377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</p:spTree>
    <p:extLst>
      <p:ext uri="{BB962C8B-B14F-4D97-AF65-F5344CB8AC3E}">
        <p14:creationId xmlns:p14="http://schemas.microsoft.com/office/powerpoint/2010/main" val="442893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77589" y="4852089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227" y="4624831"/>
            <a:ext cx="139068" cy="148644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1379" y="4653838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7258" y="4655196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8326" y="4664502"/>
            <a:ext cx="370265" cy="37026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DEEA7AB1-82D3-42FF-8C8E-9DC12AC3F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88453" y="4657354"/>
            <a:ext cx="299515" cy="2995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1168166" y="4642794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2030579" y="464127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3502802" y="461004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BB011-8CE9-4FA8-B51A-3103E88C9B53}"/>
              </a:ext>
            </a:extLst>
          </p:cNvPr>
          <p:cNvSpPr/>
          <p:nvPr/>
        </p:nvSpPr>
        <p:spPr>
          <a:xfrm>
            <a:off x="4543495" y="460944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1093281" y="43563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1810793" y="4351808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3490311" y="435312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889917" y="5144172"/>
            <a:ext cx="12073607" cy="9161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855066" y="5181258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1">
                    <a:lumMod val="75000"/>
                  </a:schemeClr>
                </a:solidFill>
              </a:rPr>
              <a:t>Comments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4F0165-898C-4A93-8BA0-68F6B8580132}"/>
              </a:ext>
            </a:extLst>
          </p:cNvPr>
          <p:cNvSpPr txBox="1"/>
          <p:nvPr/>
        </p:nvSpPr>
        <p:spPr>
          <a:xfrm>
            <a:off x="783507" y="3934407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072A2-79B9-47F2-A54E-666743C067D5}"/>
              </a:ext>
            </a:extLst>
          </p:cNvPr>
          <p:cNvGrpSpPr/>
          <p:nvPr/>
        </p:nvGrpSpPr>
        <p:grpSpPr>
          <a:xfrm>
            <a:off x="6332285" y="4605080"/>
            <a:ext cx="410584" cy="391973"/>
            <a:chOff x="5058700" y="5220208"/>
            <a:chExt cx="410584" cy="39197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3C0889-04D1-4067-A6F0-5D33744DEA4B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Forbidden">
              <a:extLst>
                <a:ext uri="{FF2B5EF4-FFF2-40B4-BE49-F238E27FC236}">
                  <a16:creationId xmlns:a16="http://schemas.microsoft.com/office/drawing/2014/main" id="{D6CEA0DB-DFEE-4C42-94FF-A69D7026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483257" y="398501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671416" y="6687687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B3391E8-4FAE-4999-A81F-5269CD85BE2B}"/>
              </a:ext>
            </a:extLst>
          </p:cNvPr>
          <p:cNvSpPr txBox="1"/>
          <p:nvPr/>
        </p:nvSpPr>
        <p:spPr>
          <a:xfrm>
            <a:off x="5334812" y="3966795"/>
            <a:ext cx="162255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product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it fixed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9CFA2F-DA63-4F1D-88D4-E8F1323DD03D}"/>
              </a:ext>
            </a:extLst>
          </p:cNvPr>
          <p:cNvSpPr txBox="1"/>
          <p:nvPr/>
        </p:nvSpPr>
        <p:spPr>
          <a:xfrm>
            <a:off x="3977879" y="4327619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6B863D-F9B4-4295-B214-26329826188B}"/>
              </a:ext>
            </a:extLst>
          </p:cNvPr>
          <p:cNvSpPr/>
          <p:nvPr/>
        </p:nvSpPr>
        <p:spPr>
          <a:xfrm>
            <a:off x="4042052" y="460065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Image result for trash icon">
            <a:extLst>
              <a:ext uri="{FF2B5EF4-FFF2-40B4-BE49-F238E27FC236}">
                <a16:creationId xmlns:a16="http://schemas.microsoft.com/office/drawing/2014/main" id="{EA3CC691-0042-4EDF-BF20-03D39000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0" y="4619346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8205C-F663-47CB-8F27-DD904E7ADEDB}"/>
              </a:ext>
            </a:extLst>
          </p:cNvPr>
          <p:cNvSpPr txBox="1"/>
          <p:nvPr/>
        </p:nvSpPr>
        <p:spPr>
          <a:xfrm>
            <a:off x="4426423" y="4321590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0948EA-A604-406B-9CF1-3B52F923740F}"/>
              </a:ext>
            </a:extLst>
          </p:cNvPr>
          <p:cNvGrpSpPr/>
          <p:nvPr/>
        </p:nvGrpSpPr>
        <p:grpSpPr>
          <a:xfrm>
            <a:off x="2479772" y="4367479"/>
            <a:ext cx="657552" cy="649879"/>
            <a:chOff x="3430783" y="5313027"/>
            <a:chExt cx="657552" cy="649879"/>
          </a:xfrm>
        </p:grpSpPr>
        <p:pic>
          <p:nvPicPr>
            <p:cNvPr id="50" name="Graphic 49" descr="Link">
              <a:extLst>
                <a:ext uri="{FF2B5EF4-FFF2-40B4-BE49-F238E27FC236}">
                  <a16:creationId xmlns:a16="http://schemas.microsoft.com/office/drawing/2014/main" id="{657AAF29-79B3-4EE1-80A8-BF511BDF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DFA775-A307-4346-B307-9E3BA34B8A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0EDDA4-4630-4A04-B8EA-944A603CDE42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Graphic 57" descr="Checkmark">
            <a:extLst>
              <a:ext uri="{FF2B5EF4-FFF2-40B4-BE49-F238E27FC236}">
                <a16:creationId xmlns:a16="http://schemas.microsoft.com/office/drawing/2014/main" id="{C9798B62-9AA9-48F8-80A5-B51FBD844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1663" y="4630958"/>
            <a:ext cx="139068" cy="148644"/>
          </a:xfrm>
          <a:prstGeom prst="rect">
            <a:avLst/>
          </a:prstGeom>
        </p:spPr>
      </p:pic>
      <p:pic>
        <p:nvPicPr>
          <p:cNvPr id="60" name="Graphic 59" descr="Checkmark">
            <a:extLst>
              <a:ext uri="{FF2B5EF4-FFF2-40B4-BE49-F238E27FC236}">
                <a16:creationId xmlns:a16="http://schemas.microsoft.com/office/drawing/2014/main" id="{9AB184F1-E260-40B5-B0B0-05952AF12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533" y="4624831"/>
            <a:ext cx="139068" cy="148644"/>
          </a:xfrm>
          <a:prstGeom prst="rect">
            <a:avLst/>
          </a:prstGeom>
        </p:spPr>
      </p:pic>
      <p:pic>
        <p:nvPicPr>
          <p:cNvPr id="62" name="Graphic 61" descr="Warning">
            <a:extLst>
              <a:ext uri="{FF2B5EF4-FFF2-40B4-BE49-F238E27FC236}">
                <a16:creationId xmlns:a16="http://schemas.microsoft.com/office/drawing/2014/main" id="{5F435ECF-8BA1-451E-93B2-74F45B5B6D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8968" y="4858740"/>
            <a:ext cx="204317" cy="204317"/>
          </a:xfrm>
          <a:prstGeom prst="rect">
            <a:avLst/>
          </a:prstGeom>
        </p:spPr>
      </p:pic>
      <p:pic>
        <p:nvPicPr>
          <p:cNvPr id="63" name="Graphic 62" descr="Warning">
            <a:extLst>
              <a:ext uri="{FF2B5EF4-FFF2-40B4-BE49-F238E27FC236}">
                <a16:creationId xmlns:a16="http://schemas.microsoft.com/office/drawing/2014/main" id="{CDF8CAEC-B68E-423D-87F4-E96AE0FBBC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70423" y="4863530"/>
            <a:ext cx="204317" cy="204317"/>
          </a:xfrm>
          <a:prstGeom prst="rect">
            <a:avLst/>
          </a:prstGeom>
        </p:spPr>
      </p:pic>
      <p:pic>
        <p:nvPicPr>
          <p:cNvPr id="64" name="Graphic 63" descr="Warning">
            <a:extLst>
              <a:ext uri="{FF2B5EF4-FFF2-40B4-BE49-F238E27FC236}">
                <a16:creationId xmlns:a16="http://schemas.microsoft.com/office/drawing/2014/main" id="{7C7F508D-F036-4446-838B-A6A81A9B7E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6061" y="4845962"/>
            <a:ext cx="204317" cy="2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20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2030579" y="4641273"/>
            <a:ext cx="410584" cy="3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1168166" y="4642794"/>
            <a:ext cx="410584" cy="3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77589" y="5068948"/>
            <a:ext cx="12655153" cy="49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227" y="4624831"/>
            <a:ext cx="139068" cy="148644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1379" y="4653838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7258" y="4655196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7522" y="4672888"/>
            <a:ext cx="370265" cy="37026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DEEA7AB1-82D3-42FF-8C8E-9DC12AC3F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88453" y="4657354"/>
            <a:ext cx="299515" cy="29951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3502802" y="4610045"/>
            <a:ext cx="410584" cy="391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BB011-8CE9-4FA8-B51A-3103E88C9B53}"/>
              </a:ext>
            </a:extLst>
          </p:cNvPr>
          <p:cNvSpPr/>
          <p:nvPr/>
        </p:nvSpPr>
        <p:spPr>
          <a:xfrm>
            <a:off x="4543495" y="460944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1093281" y="43563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1810793" y="4351808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3490311" y="435312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889917" y="5144172"/>
            <a:ext cx="12073607" cy="9161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855066" y="5181258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1">
                    <a:lumMod val="75000"/>
                  </a:schemeClr>
                </a:solidFill>
              </a:rPr>
              <a:t>Comments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4F0165-898C-4A93-8BA0-68F6B8580132}"/>
              </a:ext>
            </a:extLst>
          </p:cNvPr>
          <p:cNvSpPr txBox="1"/>
          <p:nvPr/>
        </p:nvSpPr>
        <p:spPr>
          <a:xfrm>
            <a:off x="783507" y="3934407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072A2-79B9-47F2-A54E-666743C067D5}"/>
              </a:ext>
            </a:extLst>
          </p:cNvPr>
          <p:cNvGrpSpPr/>
          <p:nvPr/>
        </p:nvGrpSpPr>
        <p:grpSpPr>
          <a:xfrm>
            <a:off x="6332285" y="4605080"/>
            <a:ext cx="410584" cy="391973"/>
            <a:chOff x="5058700" y="5220208"/>
            <a:chExt cx="410584" cy="39197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3C0889-04D1-4067-A6F0-5D33744DEA4B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Forbidden">
              <a:extLst>
                <a:ext uri="{FF2B5EF4-FFF2-40B4-BE49-F238E27FC236}">
                  <a16:creationId xmlns:a16="http://schemas.microsoft.com/office/drawing/2014/main" id="{D6CEA0DB-DFEE-4C42-94FF-A69D7026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483257" y="398501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671416" y="6687687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B3391E8-4FAE-4999-A81F-5269CD85BE2B}"/>
              </a:ext>
            </a:extLst>
          </p:cNvPr>
          <p:cNvSpPr txBox="1"/>
          <p:nvPr/>
        </p:nvSpPr>
        <p:spPr>
          <a:xfrm>
            <a:off x="5334812" y="3966795"/>
            <a:ext cx="162255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product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it fixed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9CFA2F-DA63-4F1D-88D4-E8F1323DD03D}"/>
              </a:ext>
            </a:extLst>
          </p:cNvPr>
          <p:cNvSpPr txBox="1"/>
          <p:nvPr/>
        </p:nvSpPr>
        <p:spPr>
          <a:xfrm>
            <a:off x="3977879" y="4327619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6B863D-F9B4-4295-B214-26329826188B}"/>
              </a:ext>
            </a:extLst>
          </p:cNvPr>
          <p:cNvSpPr/>
          <p:nvPr/>
        </p:nvSpPr>
        <p:spPr>
          <a:xfrm>
            <a:off x="4042052" y="4600650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Image result for trash icon">
            <a:extLst>
              <a:ext uri="{FF2B5EF4-FFF2-40B4-BE49-F238E27FC236}">
                <a16:creationId xmlns:a16="http://schemas.microsoft.com/office/drawing/2014/main" id="{EA3CC691-0042-4EDF-BF20-03D39000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0" y="4619346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8205C-F663-47CB-8F27-DD904E7ADEDB}"/>
              </a:ext>
            </a:extLst>
          </p:cNvPr>
          <p:cNvSpPr txBox="1"/>
          <p:nvPr/>
        </p:nvSpPr>
        <p:spPr>
          <a:xfrm>
            <a:off x="4426423" y="4321590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0948EA-A604-406B-9CF1-3B52F923740F}"/>
              </a:ext>
            </a:extLst>
          </p:cNvPr>
          <p:cNvGrpSpPr/>
          <p:nvPr/>
        </p:nvGrpSpPr>
        <p:grpSpPr>
          <a:xfrm>
            <a:off x="2479772" y="4367479"/>
            <a:ext cx="657552" cy="649879"/>
            <a:chOff x="3430783" y="5313027"/>
            <a:chExt cx="657552" cy="649879"/>
          </a:xfrm>
        </p:grpSpPr>
        <p:pic>
          <p:nvPicPr>
            <p:cNvPr id="50" name="Graphic 49" descr="Link">
              <a:extLst>
                <a:ext uri="{FF2B5EF4-FFF2-40B4-BE49-F238E27FC236}">
                  <a16:creationId xmlns:a16="http://schemas.microsoft.com/office/drawing/2014/main" id="{657AAF29-79B3-4EE1-80A8-BF511BDF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DFA775-A307-4346-B307-9E3BA34B8A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0EDDA4-4630-4A04-B8EA-944A603CDE42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Graphic 57" descr="Checkmark">
            <a:extLst>
              <a:ext uri="{FF2B5EF4-FFF2-40B4-BE49-F238E27FC236}">
                <a16:creationId xmlns:a16="http://schemas.microsoft.com/office/drawing/2014/main" id="{C9798B62-9AA9-48F8-80A5-B51FBD844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1663" y="4630958"/>
            <a:ext cx="139068" cy="148644"/>
          </a:xfrm>
          <a:prstGeom prst="rect">
            <a:avLst/>
          </a:prstGeom>
        </p:spPr>
      </p:pic>
      <p:pic>
        <p:nvPicPr>
          <p:cNvPr id="60" name="Graphic 59" descr="Checkmark">
            <a:extLst>
              <a:ext uri="{FF2B5EF4-FFF2-40B4-BE49-F238E27FC236}">
                <a16:creationId xmlns:a16="http://schemas.microsoft.com/office/drawing/2014/main" id="{9AB184F1-E260-40B5-B0B0-05952AF12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533" y="4624831"/>
            <a:ext cx="139068" cy="148644"/>
          </a:xfrm>
          <a:prstGeom prst="rect">
            <a:avLst/>
          </a:prstGeom>
        </p:spPr>
      </p:pic>
      <p:pic>
        <p:nvPicPr>
          <p:cNvPr id="56" name="Graphic 55" descr="Warning">
            <a:extLst>
              <a:ext uri="{FF2B5EF4-FFF2-40B4-BE49-F238E27FC236}">
                <a16:creationId xmlns:a16="http://schemas.microsoft.com/office/drawing/2014/main" id="{A1DAF91A-DE7F-4E99-916A-48E170A2A0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16360" y="4866051"/>
            <a:ext cx="204317" cy="204317"/>
          </a:xfrm>
          <a:prstGeom prst="rect">
            <a:avLst/>
          </a:prstGeom>
        </p:spPr>
      </p:pic>
      <p:pic>
        <p:nvPicPr>
          <p:cNvPr id="57" name="Graphic 56" descr="Warning">
            <a:extLst>
              <a:ext uri="{FF2B5EF4-FFF2-40B4-BE49-F238E27FC236}">
                <a16:creationId xmlns:a16="http://schemas.microsoft.com/office/drawing/2014/main" id="{5ACAA9BE-E38F-49DE-8F12-B8C885D392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70423" y="4863530"/>
            <a:ext cx="204317" cy="204317"/>
          </a:xfrm>
          <a:prstGeom prst="rect">
            <a:avLst/>
          </a:prstGeom>
        </p:spPr>
      </p:pic>
      <p:pic>
        <p:nvPicPr>
          <p:cNvPr id="62" name="Graphic 61" descr="Warning">
            <a:extLst>
              <a:ext uri="{FF2B5EF4-FFF2-40B4-BE49-F238E27FC236}">
                <a16:creationId xmlns:a16="http://schemas.microsoft.com/office/drawing/2014/main" id="{FD4CA7B4-A73E-4F13-890D-3332F64D04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43732" y="4845962"/>
            <a:ext cx="204317" cy="2043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5CF5C2-4256-45A8-AFF5-FD6B2FD30D23}"/>
              </a:ext>
            </a:extLst>
          </p:cNvPr>
          <p:cNvSpPr/>
          <p:nvPr/>
        </p:nvSpPr>
        <p:spPr>
          <a:xfrm>
            <a:off x="855066" y="4569799"/>
            <a:ext cx="270785" cy="2618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C7616F9-EF65-47C4-9999-B50738353395}"/>
              </a:ext>
            </a:extLst>
          </p:cNvPr>
          <p:cNvSpPr/>
          <p:nvPr/>
        </p:nvSpPr>
        <p:spPr>
          <a:xfrm>
            <a:off x="856674" y="4852880"/>
            <a:ext cx="270785" cy="2618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D03C1DB-05A8-46DF-B702-B8EA0FFA344A}"/>
              </a:ext>
            </a:extLst>
          </p:cNvPr>
          <p:cNvSpPr/>
          <p:nvPr/>
        </p:nvSpPr>
        <p:spPr>
          <a:xfrm>
            <a:off x="1737426" y="4579310"/>
            <a:ext cx="270785" cy="2618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F93BAD5-5504-4C05-B432-57AAAE582DD4}"/>
              </a:ext>
            </a:extLst>
          </p:cNvPr>
          <p:cNvSpPr/>
          <p:nvPr/>
        </p:nvSpPr>
        <p:spPr>
          <a:xfrm>
            <a:off x="1739034" y="4862391"/>
            <a:ext cx="270785" cy="2618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22B6F6-662A-43CE-BAD8-85DB9A29AAD5}"/>
              </a:ext>
            </a:extLst>
          </p:cNvPr>
          <p:cNvSpPr/>
          <p:nvPr/>
        </p:nvSpPr>
        <p:spPr>
          <a:xfrm>
            <a:off x="3210472" y="4562849"/>
            <a:ext cx="270785" cy="2618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27F2E0E-30B4-4406-8F41-25B6AD395E33}"/>
              </a:ext>
            </a:extLst>
          </p:cNvPr>
          <p:cNvSpPr/>
          <p:nvPr/>
        </p:nvSpPr>
        <p:spPr>
          <a:xfrm>
            <a:off x="3212080" y="4845930"/>
            <a:ext cx="270785" cy="2618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77589" y="4852089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89918" y="465361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83507" y="4383096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18" y="4725682"/>
            <a:ext cx="273519" cy="273519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0793" y="4638773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1223" y="4676233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70062" y="4658316"/>
            <a:ext cx="370265" cy="37026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DEEA7AB1-82D3-42FF-8C8E-9DC12AC3F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24054" y="4678391"/>
            <a:ext cx="299515" cy="2995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1749902" y="463660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2269993" y="462620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8436767" y="46310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BB011-8CE9-4FA8-B51A-3103E88C9B53}"/>
              </a:ext>
            </a:extLst>
          </p:cNvPr>
          <p:cNvSpPr/>
          <p:nvPr/>
        </p:nvSpPr>
        <p:spPr>
          <a:xfrm>
            <a:off x="9479096" y="463047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1675017" y="4350127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2110803" y="4343614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 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8424276" y="4374164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889917" y="5144172"/>
            <a:ext cx="9944837" cy="9161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855066" y="5181258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1">
                    <a:lumMod val="75000"/>
                  </a:schemeClr>
                </a:solidFill>
              </a:rPr>
              <a:t>Comments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4F0165-898C-4A93-8BA0-68F6B8580132}"/>
              </a:ext>
            </a:extLst>
          </p:cNvPr>
          <p:cNvSpPr txBox="1"/>
          <p:nvPr/>
        </p:nvSpPr>
        <p:spPr>
          <a:xfrm>
            <a:off x="783507" y="3934407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 category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072A2-79B9-47F2-A54E-666743C067D5}"/>
              </a:ext>
            </a:extLst>
          </p:cNvPr>
          <p:cNvGrpSpPr/>
          <p:nvPr/>
        </p:nvGrpSpPr>
        <p:grpSpPr>
          <a:xfrm>
            <a:off x="10424170" y="4605506"/>
            <a:ext cx="410584" cy="391973"/>
            <a:chOff x="5058700" y="5220208"/>
            <a:chExt cx="410584" cy="39197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3C0889-04D1-4067-A6F0-5D33744DEA4B}"/>
                </a:ext>
              </a:extLst>
            </p:cNvPr>
            <p:cNvSpPr/>
            <p:nvPr/>
          </p:nvSpPr>
          <p:spPr>
            <a:xfrm>
              <a:off x="5058700" y="5220208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Forbidden">
              <a:extLst>
                <a:ext uri="{FF2B5EF4-FFF2-40B4-BE49-F238E27FC236}">
                  <a16:creationId xmlns:a16="http://schemas.microsoft.com/office/drawing/2014/main" id="{D6CEA0DB-DFEE-4C42-94FF-A69D7026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03658" y="5253104"/>
              <a:ext cx="314778" cy="314778"/>
            </a:xfrm>
            <a:prstGeom prst="rect">
              <a:avLst/>
            </a:prstGeom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483257" y="398501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671416" y="6687687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B3391E8-4FAE-4999-A81F-5269CD85BE2B}"/>
              </a:ext>
            </a:extLst>
          </p:cNvPr>
          <p:cNvSpPr txBox="1"/>
          <p:nvPr/>
        </p:nvSpPr>
        <p:spPr>
          <a:xfrm>
            <a:off x="9697284" y="4184973"/>
            <a:ext cx="162255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product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it fixed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9CFA2F-DA63-4F1D-88D4-E8F1323DD03D}"/>
              </a:ext>
            </a:extLst>
          </p:cNvPr>
          <p:cNvSpPr txBox="1"/>
          <p:nvPr/>
        </p:nvSpPr>
        <p:spPr>
          <a:xfrm>
            <a:off x="8913480" y="4348656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6B863D-F9B4-4295-B214-26329826188B}"/>
              </a:ext>
            </a:extLst>
          </p:cNvPr>
          <p:cNvSpPr/>
          <p:nvPr/>
        </p:nvSpPr>
        <p:spPr>
          <a:xfrm>
            <a:off x="8977653" y="462168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Image result for trash icon">
            <a:extLst>
              <a:ext uri="{FF2B5EF4-FFF2-40B4-BE49-F238E27FC236}">
                <a16:creationId xmlns:a16="http://schemas.microsoft.com/office/drawing/2014/main" id="{EA3CC691-0042-4EDF-BF20-03D39000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11" y="4640383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8205C-F663-47CB-8F27-DD904E7ADEDB}"/>
              </a:ext>
            </a:extLst>
          </p:cNvPr>
          <p:cNvSpPr txBox="1"/>
          <p:nvPr/>
        </p:nvSpPr>
        <p:spPr>
          <a:xfrm>
            <a:off x="9374920" y="4357297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0948EA-A604-406B-9CF1-3B52F923740F}"/>
              </a:ext>
            </a:extLst>
          </p:cNvPr>
          <p:cNvGrpSpPr/>
          <p:nvPr/>
        </p:nvGrpSpPr>
        <p:grpSpPr>
          <a:xfrm>
            <a:off x="2719186" y="4352414"/>
            <a:ext cx="657552" cy="649879"/>
            <a:chOff x="3430783" y="5313027"/>
            <a:chExt cx="657552" cy="649879"/>
          </a:xfrm>
        </p:grpSpPr>
        <p:pic>
          <p:nvPicPr>
            <p:cNvPr id="50" name="Graphic 49" descr="Link">
              <a:extLst>
                <a:ext uri="{FF2B5EF4-FFF2-40B4-BE49-F238E27FC236}">
                  <a16:creationId xmlns:a16="http://schemas.microsoft.com/office/drawing/2014/main" id="{657AAF29-79B3-4EE1-80A8-BF511BDF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7076" y="5583498"/>
              <a:ext cx="370265" cy="37026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DFA775-A307-4346-B307-9E3BA34B8A17}"/>
                </a:ext>
              </a:extLst>
            </p:cNvPr>
            <p:cNvSpPr/>
            <p:nvPr/>
          </p:nvSpPr>
          <p:spPr>
            <a:xfrm>
              <a:off x="3496276" y="5570933"/>
              <a:ext cx="410584" cy="39197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0EDDA4-4630-4A04-B8EA-944A603CDE42}"/>
                </a:ext>
              </a:extLst>
            </p:cNvPr>
            <p:cNvSpPr txBox="1"/>
            <p:nvPr/>
          </p:nvSpPr>
          <p:spPr>
            <a:xfrm>
              <a:off x="3430783" y="5313027"/>
              <a:ext cx="65755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link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FADFBDC-8797-4FEB-842D-86139DEDA6C1}"/>
              </a:ext>
            </a:extLst>
          </p:cNvPr>
          <p:cNvSpPr/>
          <p:nvPr/>
        </p:nvSpPr>
        <p:spPr>
          <a:xfrm>
            <a:off x="10541427" y="6210484"/>
            <a:ext cx="2570999" cy="36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DB6F72-83FB-4580-84A1-1EB74842257A}"/>
              </a:ext>
            </a:extLst>
          </p:cNvPr>
          <p:cNvCxnSpPr>
            <a:cxnSpLocks/>
          </p:cNvCxnSpPr>
          <p:nvPr/>
        </p:nvCxnSpPr>
        <p:spPr>
          <a:xfrm>
            <a:off x="3376738" y="4977906"/>
            <a:ext cx="4519779" cy="351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42E60EF-8882-4C4B-A3DF-5834BD622F75}"/>
              </a:ext>
            </a:extLst>
          </p:cNvPr>
          <p:cNvSpPr txBox="1"/>
          <p:nvPr/>
        </p:nvSpPr>
        <p:spPr>
          <a:xfrm>
            <a:off x="3275174" y="4685662"/>
            <a:ext cx="79220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1">
                    <a:lumMod val="75000"/>
                  </a:schemeClr>
                </a:solidFill>
              </a:rPr>
              <a:t>Correct link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0C4FDA-0E07-4835-A725-4C920E4BB31D}"/>
              </a:ext>
            </a:extLst>
          </p:cNvPr>
          <p:cNvCxnSpPr/>
          <p:nvPr/>
        </p:nvCxnSpPr>
        <p:spPr>
          <a:xfrm flipH="1">
            <a:off x="3185744" y="2867025"/>
            <a:ext cx="1214806" cy="1516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03A8144-ED77-4812-B2DD-1EF18887003A}"/>
              </a:ext>
            </a:extLst>
          </p:cNvPr>
          <p:cNvSpPr txBox="1"/>
          <p:nvPr/>
        </p:nvSpPr>
        <p:spPr>
          <a:xfrm>
            <a:off x="4485325" y="2682359"/>
            <a:ext cx="247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When selected, expands</a:t>
            </a:r>
          </a:p>
        </p:txBody>
      </p:sp>
    </p:spTree>
    <p:extLst>
      <p:ext uri="{BB962C8B-B14F-4D97-AF65-F5344CB8AC3E}">
        <p14:creationId xmlns:p14="http://schemas.microsoft.com/office/powerpoint/2010/main" val="305830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CABCF-8ADF-4DF9-95CB-88EF26BA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36201"/>
          <a:stretch/>
        </p:blipFill>
        <p:spPr>
          <a:xfrm>
            <a:off x="1321423" y="2597838"/>
            <a:ext cx="12151894" cy="4047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00896" y="1947446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0314" y="2017531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4161" y="2059173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75137" y="2057473"/>
            <a:ext cx="151896" cy="1103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44421" y="2055011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1981" y="1977219"/>
            <a:ext cx="278105" cy="267571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5108855" y="1922399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7590" y="2187094"/>
            <a:ext cx="151896" cy="110385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9098260D-6558-4604-A973-D2E393D91597}"/>
              </a:ext>
            </a:extLst>
          </p:cNvPr>
          <p:cNvSpPr txBox="1"/>
          <p:nvPr/>
        </p:nvSpPr>
        <p:spPr>
          <a:xfrm>
            <a:off x="7082140" y="2002784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2163" y="2134024"/>
            <a:ext cx="151896" cy="110385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598F914-AD9C-4D0F-A833-DA2D1676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t="-1" r="3732" b="39923"/>
          <a:stretch/>
        </p:blipFill>
        <p:spPr>
          <a:xfrm>
            <a:off x="3476357" y="2593298"/>
            <a:ext cx="587129" cy="3781587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5316E3F-F65D-45D1-B890-257BA010BE3E}"/>
              </a:ext>
            </a:extLst>
          </p:cNvPr>
          <p:cNvCxnSpPr>
            <a:cxnSpLocks/>
          </p:cNvCxnSpPr>
          <p:nvPr/>
        </p:nvCxnSpPr>
        <p:spPr>
          <a:xfrm>
            <a:off x="4295270" y="3821065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38001" y="1890624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736" y="1997779"/>
            <a:ext cx="151896" cy="110385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9213577" y="2002784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862060" y="2072151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1330" y="2187094"/>
            <a:ext cx="151896" cy="110385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57643" y="2083182"/>
            <a:ext cx="151896" cy="11038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559399" y="1977048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47" y="2211768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606" y="2372828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54" y="883926"/>
            <a:ext cx="13716000" cy="31055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A893D-8EBE-4C0B-9B9B-F7ED98734CE5}"/>
              </a:ext>
            </a:extLst>
          </p:cNvPr>
          <p:cNvCxnSpPr>
            <a:cxnSpLocks/>
          </p:cNvCxnSpPr>
          <p:nvPr/>
        </p:nvCxnSpPr>
        <p:spPr>
          <a:xfrm>
            <a:off x="-78633" y="2699481"/>
            <a:ext cx="13716000" cy="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600" y="2355821"/>
            <a:ext cx="723900" cy="23812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C99A435-E420-4D53-9A16-1A9AB13F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617" y="2425334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438" y="2404197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643" y="2436247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0874" y="2428522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1980" y="2429050"/>
            <a:ext cx="723900" cy="238125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>
            <a:cxnSpLocks/>
          </p:cNvCxnSpPr>
          <p:nvPr/>
        </p:nvCxnSpPr>
        <p:spPr>
          <a:xfrm>
            <a:off x="10452454" y="8683527"/>
            <a:ext cx="0" cy="7752039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AF1CC255-6D59-4D1E-BD9C-3A5AAC8BD9B7}"/>
              </a:ext>
            </a:extLst>
          </p:cNvPr>
          <p:cNvSpPr txBox="1"/>
          <p:nvPr/>
        </p:nvSpPr>
        <p:spPr>
          <a:xfrm>
            <a:off x="10488405" y="339528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312BC363-38F8-40C9-943D-5037FACF1B9E}"/>
              </a:ext>
            </a:extLst>
          </p:cNvPr>
          <p:cNvSpPr txBox="1"/>
          <p:nvPr/>
        </p:nvSpPr>
        <p:spPr>
          <a:xfrm>
            <a:off x="11237222" y="339528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5B2AB6C4-DD6E-4D20-B3B9-A7ECC97F52C9}"/>
              </a:ext>
            </a:extLst>
          </p:cNvPr>
          <p:cNvSpPr/>
          <p:nvPr/>
        </p:nvSpPr>
        <p:spPr>
          <a:xfrm>
            <a:off x="973722" y="2911957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E77E3F01-E6A8-4C82-8717-028F42E898CC}"/>
              </a:ext>
            </a:extLst>
          </p:cNvPr>
          <p:cNvSpPr/>
          <p:nvPr/>
        </p:nvSpPr>
        <p:spPr>
          <a:xfrm>
            <a:off x="4995494" y="293327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5D4CD650-6418-4839-9E76-61BD9BE7979D}"/>
              </a:ext>
            </a:extLst>
          </p:cNvPr>
          <p:cNvSpPr txBox="1"/>
          <p:nvPr/>
        </p:nvSpPr>
        <p:spPr>
          <a:xfrm>
            <a:off x="4883266" y="340406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D8C7B3C0-1ED5-43DE-A9BA-3135AD520AA8}"/>
              </a:ext>
            </a:extLst>
          </p:cNvPr>
          <p:cNvSpPr/>
          <p:nvPr/>
        </p:nvSpPr>
        <p:spPr>
          <a:xfrm>
            <a:off x="7083136" y="294415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35810FF5-6AB2-49D3-BD01-3F994C0443EA}"/>
              </a:ext>
            </a:extLst>
          </p:cNvPr>
          <p:cNvSpPr txBox="1"/>
          <p:nvPr/>
        </p:nvSpPr>
        <p:spPr>
          <a:xfrm>
            <a:off x="6970908" y="341494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2172932B-14BE-48DD-917F-F095535B542F}"/>
              </a:ext>
            </a:extLst>
          </p:cNvPr>
          <p:cNvSpPr/>
          <p:nvPr/>
        </p:nvSpPr>
        <p:spPr>
          <a:xfrm>
            <a:off x="5789234" y="293327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74BDBC1-281F-4390-94EE-C67D2FE013FE}"/>
              </a:ext>
            </a:extLst>
          </p:cNvPr>
          <p:cNvSpPr txBox="1"/>
          <p:nvPr/>
        </p:nvSpPr>
        <p:spPr>
          <a:xfrm>
            <a:off x="5677006" y="340406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7F3333D6-D6AD-440C-A7DB-69D9EC9F0339}"/>
              </a:ext>
            </a:extLst>
          </p:cNvPr>
          <p:cNvSpPr/>
          <p:nvPr/>
        </p:nvSpPr>
        <p:spPr>
          <a:xfrm>
            <a:off x="8510919" y="297653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457A186C-04C0-4EF3-8741-B4EAA4AAF6D1}"/>
              </a:ext>
            </a:extLst>
          </p:cNvPr>
          <p:cNvSpPr/>
          <p:nvPr/>
        </p:nvSpPr>
        <p:spPr>
          <a:xfrm>
            <a:off x="9307940" y="2983656"/>
            <a:ext cx="482665" cy="463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9D5E2124-974B-4670-967B-55D9DB778CE6}"/>
              </a:ext>
            </a:extLst>
          </p:cNvPr>
          <p:cNvSpPr txBox="1"/>
          <p:nvPr/>
        </p:nvSpPr>
        <p:spPr>
          <a:xfrm>
            <a:off x="9388963" y="30017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</a:t>
            </a: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C1F869B2-780C-4C7F-9A9D-3A89D2CCC59C}"/>
              </a:ext>
            </a:extLst>
          </p:cNvPr>
          <p:cNvSpPr/>
          <p:nvPr/>
        </p:nvSpPr>
        <p:spPr>
          <a:xfrm>
            <a:off x="11373628" y="2926112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042A2C82-4B61-4002-A469-7FB1CAA7A5FB}"/>
              </a:ext>
            </a:extLst>
          </p:cNvPr>
          <p:cNvSpPr txBox="1"/>
          <p:nvPr/>
        </p:nvSpPr>
        <p:spPr>
          <a:xfrm>
            <a:off x="13723275" y="2841923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A4A49CE4-8C99-48AC-B3BF-30A611D07537}"/>
              </a:ext>
            </a:extLst>
          </p:cNvPr>
          <p:cNvSpPr txBox="1"/>
          <p:nvPr/>
        </p:nvSpPr>
        <p:spPr>
          <a:xfrm>
            <a:off x="12106333" y="2962092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FB20B5D4-3A94-4FA5-B422-CAFAD2B6EC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9893" y="3020181"/>
            <a:ext cx="278105" cy="267571"/>
          </a:xfrm>
          <a:prstGeom prst="rect">
            <a:avLst/>
          </a:prstGeom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0A2E1623-9F1E-467F-A24C-13ACF261EC94}"/>
              </a:ext>
            </a:extLst>
          </p:cNvPr>
          <p:cNvSpPr txBox="1"/>
          <p:nvPr/>
        </p:nvSpPr>
        <p:spPr>
          <a:xfrm>
            <a:off x="12100542" y="3136513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D4C8E4-C526-44A5-B147-9BCCF204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17889" y="2108020"/>
            <a:ext cx="151896" cy="110385"/>
          </a:xfrm>
          <a:prstGeom prst="rect">
            <a:avLst/>
          </a:prstGeom>
        </p:spPr>
      </p:pic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D8B44C15-3DA0-4EAC-9AEE-3D0E4051633F}"/>
              </a:ext>
            </a:extLst>
          </p:cNvPr>
          <p:cNvCxnSpPr>
            <a:cxnSpLocks/>
          </p:cNvCxnSpPr>
          <p:nvPr/>
        </p:nvCxnSpPr>
        <p:spPr>
          <a:xfrm>
            <a:off x="6773230" y="370660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EAECD63-D10F-4F85-998E-BC7F5657BF6D}"/>
              </a:ext>
            </a:extLst>
          </p:cNvPr>
          <p:cNvCxnSpPr>
            <a:cxnSpLocks/>
          </p:cNvCxnSpPr>
          <p:nvPr/>
        </p:nvCxnSpPr>
        <p:spPr>
          <a:xfrm>
            <a:off x="8156130" y="386435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1" name="Rectangle 660">
            <a:extLst>
              <a:ext uri="{FF2B5EF4-FFF2-40B4-BE49-F238E27FC236}">
                <a16:creationId xmlns:a16="http://schemas.microsoft.com/office/drawing/2014/main" id="{BBE1C28B-A18F-456E-A21B-97F47299E50B}"/>
              </a:ext>
            </a:extLst>
          </p:cNvPr>
          <p:cNvSpPr/>
          <p:nvPr/>
        </p:nvSpPr>
        <p:spPr>
          <a:xfrm>
            <a:off x="10607436" y="2934040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5FC3AF2A-5728-478C-9519-2CACCED32546}"/>
              </a:ext>
            </a:extLst>
          </p:cNvPr>
          <p:cNvSpPr txBox="1"/>
          <p:nvPr/>
        </p:nvSpPr>
        <p:spPr>
          <a:xfrm>
            <a:off x="11254511" y="415759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052EB886-53F4-40A8-8AE9-75C0BB433CDB}"/>
              </a:ext>
            </a:extLst>
          </p:cNvPr>
          <p:cNvSpPr/>
          <p:nvPr/>
        </p:nvSpPr>
        <p:spPr>
          <a:xfrm>
            <a:off x="991011" y="3674262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760AB9F1-C370-4137-86F6-3323705D0E4A}"/>
              </a:ext>
            </a:extLst>
          </p:cNvPr>
          <p:cNvSpPr/>
          <p:nvPr/>
        </p:nvSpPr>
        <p:spPr>
          <a:xfrm>
            <a:off x="5012783" y="369557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0640E2D0-9DB9-45F2-91B3-A1E93FEAA646}"/>
              </a:ext>
            </a:extLst>
          </p:cNvPr>
          <p:cNvSpPr txBox="1"/>
          <p:nvPr/>
        </p:nvSpPr>
        <p:spPr>
          <a:xfrm>
            <a:off x="4900555" y="416637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B760589E-D7AF-4883-B629-10B858FA93F2}"/>
              </a:ext>
            </a:extLst>
          </p:cNvPr>
          <p:cNvSpPr/>
          <p:nvPr/>
        </p:nvSpPr>
        <p:spPr>
          <a:xfrm>
            <a:off x="7100425" y="370645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DF9284BD-B9C2-4ADA-A438-AFF88E11A09C}"/>
              </a:ext>
            </a:extLst>
          </p:cNvPr>
          <p:cNvSpPr txBox="1"/>
          <p:nvPr/>
        </p:nvSpPr>
        <p:spPr>
          <a:xfrm>
            <a:off x="6988197" y="417725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EF89B5FB-EF9C-4AEB-B928-2B7A362A60E9}"/>
              </a:ext>
            </a:extLst>
          </p:cNvPr>
          <p:cNvSpPr/>
          <p:nvPr/>
        </p:nvSpPr>
        <p:spPr>
          <a:xfrm>
            <a:off x="5806523" y="369557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E615E486-B889-43E3-8CDE-659FF5CE82AF}"/>
              </a:ext>
            </a:extLst>
          </p:cNvPr>
          <p:cNvSpPr txBox="1"/>
          <p:nvPr/>
        </p:nvSpPr>
        <p:spPr>
          <a:xfrm>
            <a:off x="5694295" y="416637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D34ABA83-BDAD-4030-BA82-B3B0649993AE}"/>
              </a:ext>
            </a:extLst>
          </p:cNvPr>
          <p:cNvSpPr/>
          <p:nvPr/>
        </p:nvSpPr>
        <p:spPr>
          <a:xfrm>
            <a:off x="11390917" y="368841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022DA68A-6929-4537-89C3-0CA2CE666A3E}"/>
              </a:ext>
            </a:extLst>
          </p:cNvPr>
          <p:cNvSpPr txBox="1"/>
          <p:nvPr/>
        </p:nvSpPr>
        <p:spPr>
          <a:xfrm>
            <a:off x="12123622" y="3724397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677" name="Picture 676">
            <a:extLst>
              <a:ext uri="{FF2B5EF4-FFF2-40B4-BE49-F238E27FC236}">
                <a16:creationId xmlns:a16="http://schemas.microsoft.com/office/drawing/2014/main" id="{6C15EE2D-30EE-4F1E-B2F2-497093BF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7182" y="3782486"/>
            <a:ext cx="278105" cy="267571"/>
          </a:xfrm>
          <a:prstGeom prst="rect">
            <a:avLst/>
          </a:prstGeom>
        </p:spPr>
      </p:pic>
      <p:sp>
        <p:nvSpPr>
          <p:cNvPr id="678" name="TextBox 677">
            <a:extLst>
              <a:ext uri="{FF2B5EF4-FFF2-40B4-BE49-F238E27FC236}">
                <a16:creationId xmlns:a16="http://schemas.microsoft.com/office/drawing/2014/main" id="{432088E9-A6F9-4D7E-AC41-966E2B21BDB7}"/>
              </a:ext>
            </a:extLst>
          </p:cNvPr>
          <p:cNvSpPr txBox="1"/>
          <p:nvPr/>
        </p:nvSpPr>
        <p:spPr>
          <a:xfrm>
            <a:off x="12117831" y="3898818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609039EC-B48F-4176-AA32-C080CBDB29EE}"/>
              </a:ext>
            </a:extLst>
          </p:cNvPr>
          <p:cNvSpPr txBox="1"/>
          <p:nvPr/>
        </p:nvSpPr>
        <p:spPr>
          <a:xfrm>
            <a:off x="13826626" y="3695576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68746C35-C54A-44E8-A4A9-AE23267656BE}"/>
              </a:ext>
            </a:extLst>
          </p:cNvPr>
          <p:cNvSpPr txBox="1"/>
          <p:nvPr/>
        </p:nvSpPr>
        <p:spPr>
          <a:xfrm>
            <a:off x="10634305" y="495252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37DFEB8D-CD7D-4A9D-B50B-C307098F4014}"/>
              </a:ext>
            </a:extLst>
          </p:cNvPr>
          <p:cNvSpPr txBox="1"/>
          <p:nvPr/>
        </p:nvSpPr>
        <p:spPr>
          <a:xfrm>
            <a:off x="11270828" y="495252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AE22C6BD-0002-44E7-8734-6D786108311E}"/>
              </a:ext>
            </a:extLst>
          </p:cNvPr>
          <p:cNvSpPr/>
          <p:nvPr/>
        </p:nvSpPr>
        <p:spPr>
          <a:xfrm>
            <a:off x="1007328" y="446919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AEC1946E-1A17-4BC8-9472-F321F8229667}"/>
              </a:ext>
            </a:extLst>
          </p:cNvPr>
          <p:cNvSpPr/>
          <p:nvPr/>
        </p:nvSpPr>
        <p:spPr>
          <a:xfrm>
            <a:off x="5029100" y="449051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E71406DD-451B-47A0-BBED-79CF6C8AD401}"/>
              </a:ext>
            </a:extLst>
          </p:cNvPr>
          <p:cNvSpPr txBox="1"/>
          <p:nvPr/>
        </p:nvSpPr>
        <p:spPr>
          <a:xfrm>
            <a:off x="4916872" y="496130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6A7BF6D2-2D1A-4345-ABD7-C0FC450C0428}"/>
              </a:ext>
            </a:extLst>
          </p:cNvPr>
          <p:cNvSpPr txBox="1"/>
          <p:nvPr/>
        </p:nvSpPr>
        <p:spPr>
          <a:xfrm>
            <a:off x="7004514" y="497218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ED981845-57DC-4596-A6EB-C94512E8BEB7}"/>
              </a:ext>
            </a:extLst>
          </p:cNvPr>
          <p:cNvSpPr/>
          <p:nvPr/>
        </p:nvSpPr>
        <p:spPr>
          <a:xfrm>
            <a:off x="5822840" y="449051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A241368C-5F77-4C43-8C8C-B4BBD664F73A}"/>
              </a:ext>
            </a:extLst>
          </p:cNvPr>
          <p:cNvSpPr txBox="1"/>
          <p:nvPr/>
        </p:nvSpPr>
        <p:spPr>
          <a:xfrm>
            <a:off x="5710612" y="496130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37" name="Rectangle 736">
            <a:extLst>
              <a:ext uri="{FF2B5EF4-FFF2-40B4-BE49-F238E27FC236}">
                <a16:creationId xmlns:a16="http://schemas.microsoft.com/office/drawing/2014/main" id="{B1762665-994F-4A91-846B-3B84C28F4C46}"/>
              </a:ext>
            </a:extLst>
          </p:cNvPr>
          <p:cNvSpPr/>
          <p:nvPr/>
        </p:nvSpPr>
        <p:spPr>
          <a:xfrm>
            <a:off x="11407234" y="448335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ECAA6245-9C27-4541-A875-83AAEBAFF3A8}"/>
              </a:ext>
            </a:extLst>
          </p:cNvPr>
          <p:cNvSpPr txBox="1"/>
          <p:nvPr/>
        </p:nvSpPr>
        <p:spPr>
          <a:xfrm>
            <a:off x="12139939" y="451933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739" name="Picture 738">
            <a:extLst>
              <a:ext uri="{FF2B5EF4-FFF2-40B4-BE49-F238E27FC236}">
                <a16:creationId xmlns:a16="http://schemas.microsoft.com/office/drawing/2014/main" id="{85344AF3-5399-4333-9338-CAEC17F8B3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73499" y="4577423"/>
            <a:ext cx="278105" cy="267571"/>
          </a:xfrm>
          <a:prstGeom prst="rect">
            <a:avLst/>
          </a:prstGeom>
        </p:spPr>
      </p:pic>
      <p:sp>
        <p:nvSpPr>
          <p:cNvPr id="740" name="TextBox 739">
            <a:extLst>
              <a:ext uri="{FF2B5EF4-FFF2-40B4-BE49-F238E27FC236}">
                <a16:creationId xmlns:a16="http://schemas.microsoft.com/office/drawing/2014/main" id="{1E17D063-436B-4F7E-A883-072AF7BE58D3}"/>
              </a:ext>
            </a:extLst>
          </p:cNvPr>
          <p:cNvSpPr txBox="1"/>
          <p:nvPr/>
        </p:nvSpPr>
        <p:spPr>
          <a:xfrm>
            <a:off x="12134148" y="4693755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EB0BE973-EEF9-412D-ABBE-D1FC825CCC7E}"/>
              </a:ext>
            </a:extLst>
          </p:cNvPr>
          <p:cNvSpPr/>
          <p:nvPr/>
        </p:nvSpPr>
        <p:spPr>
          <a:xfrm>
            <a:off x="10641042" y="4491282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2BAF5B08-565C-4BF4-AF55-9855E557F7F4}"/>
              </a:ext>
            </a:extLst>
          </p:cNvPr>
          <p:cNvSpPr/>
          <p:nvPr/>
        </p:nvSpPr>
        <p:spPr>
          <a:xfrm>
            <a:off x="7122989" y="4472680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A3056B7F-91BA-4C9B-98F4-004D5E19C1E0}"/>
              </a:ext>
            </a:extLst>
          </p:cNvPr>
          <p:cNvSpPr txBox="1"/>
          <p:nvPr/>
        </p:nvSpPr>
        <p:spPr>
          <a:xfrm>
            <a:off x="7109440" y="443128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3/71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C6085F82-F573-4146-A5B0-1E1456466218}"/>
              </a:ext>
            </a:extLst>
          </p:cNvPr>
          <p:cNvSpPr txBox="1"/>
          <p:nvPr/>
        </p:nvSpPr>
        <p:spPr>
          <a:xfrm>
            <a:off x="7125953" y="467531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A52DBA24-8147-4CB8-B447-81EA8F0507E5}"/>
              </a:ext>
            </a:extLst>
          </p:cNvPr>
          <p:cNvSpPr txBox="1"/>
          <p:nvPr/>
        </p:nvSpPr>
        <p:spPr>
          <a:xfrm>
            <a:off x="10640856" y="575771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66E30D8E-8C1A-4CC6-920E-CE4CDDF30958}"/>
              </a:ext>
            </a:extLst>
          </p:cNvPr>
          <p:cNvSpPr txBox="1"/>
          <p:nvPr/>
        </p:nvSpPr>
        <p:spPr>
          <a:xfrm>
            <a:off x="11277379" y="575771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777" name="Rectangle 776">
            <a:extLst>
              <a:ext uri="{FF2B5EF4-FFF2-40B4-BE49-F238E27FC236}">
                <a16:creationId xmlns:a16="http://schemas.microsoft.com/office/drawing/2014/main" id="{DFE4254C-C276-4E21-BFE7-BC1F7ACA678E}"/>
              </a:ext>
            </a:extLst>
          </p:cNvPr>
          <p:cNvSpPr/>
          <p:nvPr/>
        </p:nvSpPr>
        <p:spPr>
          <a:xfrm>
            <a:off x="5035651" y="529570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008CE4D4-AE34-490E-840E-7DBDA04B120D}"/>
              </a:ext>
            </a:extLst>
          </p:cNvPr>
          <p:cNvSpPr txBox="1"/>
          <p:nvPr/>
        </p:nvSpPr>
        <p:spPr>
          <a:xfrm>
            <a:off x="4923423" y="576649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785" name="Rectangle 784">
            <a:extLst>
              <a:ext uri="{FF2B5EF4-FFF2-40B4-BE49-F238E27FC236}">
                <a16:creationId xmlns:a16="http://schemas.microsoft.com/office/drawing/2014/main" id="{2DBFCCF2-00A4-4B7A-9B27-88471E5A2387}"/>
              </a:ext>
            </a:extLst>
          </p:cNvPr>
          <p:cNvSpPr/>
          <p:nvPr/>
        </p:nvSpPr>
        <p:spPr>
          <a:xfrm>
            <a:off x="10654886" y="5274386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>
            <a:extLst>
              <a:ext uri="{FF2B5EF4-FFF2-40B4-BE49-F238E27FC236}">
                <a16:creationId xmlns:a16="http://schemas.microsoft.com/office/drawing/2014/main" id="{573B249A-9EAC-464C-8800-A1D122EEC118}"/>
              </a:ext>
            </a:extLst>
          </p:cNvPr>
          <p:cNvSpPr/>
          <p:nvPr/>
        </p:nvSpPr>
        <p:spPr>
          <a:xfrm>
            <a:off x="11403291" y="5287374"/>
            <a:ext cx="482665" cy="4636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A2FF0D53-830A-4E7D-AB20-6BCD177672EF}"/>
              </a:ext>
            </a:extLst>
          </p:cNvPr>
          <p:cNvSpPr txBox="1"/>
          <p:nvPr/>
        </p:nvSpPr>
        <p:spPr>
          <a:xfrm>
            <a:off x="12126539" y="5351756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790" name="Picture 789">
            <a:extLst>
              <a:ext uri="{FF2B5EF4-FFF2-40B4-BE49-F238E27FC236}">
                <a16:creationId xmlns:a16="http://schemas.microsoft.com/office/drawing/2014/main" id="{D7D523E6-36F7-4B75-846A-FE30E495FC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0099" y="5409845"/>
            <a:ext cx="278105" cy="267571"/>
          </a:xfrm>
          <a:prstGeom prst="rect">
            <a:avLst/>
          </a:prstGeom>
        </p:spPr>
      </p:pic>
      <p:sp>
        <p:nvSpPr>
          <p:cNvPr id="791" name="TextBox 790">
            <a:extLst>
              <a:ext uri="{FF2B5EF4-FFF2-40B4-BE49-F238E27FC236}">
                <a16:creationId xmlns:a16="http://schemas.microsoft.com/office/drawing/2014/main" id="{A1CED0A1-8F9B-4730-AAA7-BB0EE7E29986}"/>
              </a:ext>
            </a:extLst>
          </p:cNvPr>
          <p:cNvSpPr txBox="1"/>
          <p:nvPr/>
        </p:nvSpPr>
        <p:spPr>
          <a:xfrm>
            <a:off x="12120748" y="5526177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799" name="Rectangle 798">
            <a:extLst>
              <a:ext uri="{FF2B5EF4-FFF2-40B4-BE49-F238E27FC236}">
                <a16:creationId xmlns:a16="http://schemas.microsoft.com/office/drawing/2014/main" id="{D388E075-DF8E-4668-88A9-1C28A7D25FE5}"/>
              </a:ext>
            </a:extLst>
          </p:cNvPr>
          <p:cNvSpPr/>
          <p:nvPr/>
        </p:nvSpPr>
        <p:spPr>
          <a:xfrm>
            <a:off x="1001810" y="5264136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29867B5C-12B6-4453-A271-50A221C7E15D}"/>
              </a:ext>
            </a:extLst>
          </p:cNvPr>
          <p:cNvSpPr txBox="1"/>
          <p:nvPr/>
        </p:nvSpPr>
        <p:spPr>
          <a:xfrm>
            <a:off x="10650033" y="650384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1" name="TextBox 800">
            <a:extLst>
              <a:ext uri="{FF2B5EF4-FFF2-40B4-BE49-F238E27FC236}">
                <a16:creationId xmlns:a16="http://schemas.microsoft.com/office/drawing/2014/main" id="{BD7CA4E3-EE6B-48EA-9A1E-D7927490E086}"/>
              </a:ext>
            </a:extLst>
          </p:cNvPr>
          <p:cNvSpPr txBox="1"/>
          <p:nvPr/>
        </p:nvSpPr>
        <p:spPr>
          <a:xfrm>
            <a:off x="11286556" y="6503846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1B76BECC-EC35-484E-A69A-D857262ED7C9}"/>
              </a:ext>
            </a:extLst>
          </p:cNvPr>
          <p:cNvSpPr/>
          <p:nvPr/>
        </p:nvSpPr>
        <p:spPr>
          <a:xfrm>
            <a:off x="7132470" y="6052709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TextBox 804">
            <a:extLst>
              <a:ext uri="{FF2B5EF4-FFF2-40B4-BE49-F238E27FC236}">
                <a16:creationId xmlns:a16="http://schemas.microsoft.com/office/drawing/2014/main" id="{9C6CAD42-7B8D-4280-A4A4-637EDE75DFB9}"/>
              </a:ext>
            </a:extLst>
          </p:cNvPr>
          <p:cNvSpPr txBox="1"/>
          <p:nvPr/>
        </p:nvSpPr>
        <p:spPr>
          <a:xfrm>
            <a:off x="7020242" y="652350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B191AFA1-8F39-4E57-865C-4CAC8C982E7C}"/>
              </a:ext>
            </a:extLst>
          </p:cNvPr>
          <p:cNvSpPr txBox="1"/>
          <p:nvPr/>
        </p:nvSpPr>
        <p:spPr>
          <a:xfrm>
            <a:off x="5726340" y="651262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07" name="Rectangle 806">
            <a:extLst>
              <a:ext uri="{FF2B5EF4-FFF2-40B4-BE49-F238E27FC236}">
                <a16:creationId xmlns:a16="http://schemas.microsoft.com/office/drawing/2014/main" id="{85801491-F23F-4165-9418-268875545150}"/>
              </a:ext>
            </a:extLst>
          </p:cNvPr>
          <p:cNvSpPr/>
          <p:nvPr/>
        </p:nvSpPr>
        <p:spPr>
          <a:xfrm>
            <a:off x="8560253" y="6085097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Rectangle 809">
            <a:extLst>
              <a:ext uri="{FF2B5EF4-FFF2-40B4-BE49-F238E27FC236}">
                <a16:creationId xmlns:a16="http://schemas.microsoft.com/office/drawing/2014/main" id="{79DEEA67-B8F4-4B8F-8BE7-803D709269A8}"/>
              </a:ext>
            </a:extLst>
          </p:cNvPr>
          <p:cNvSpPr/>
          <p:nvPr/>
        </p:nvSpPr>
        <p:spPr>
          <a:xfrm>
            <a:off x="10664063" y="6020516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D9792882-EE62-4D1D-AC6C-4067006D9DDA}"/>
              </a:ext>
            </a:extLst>
          </p:cNvPr>
          <p:cNvSpPr txBox="1"/>
          <p:nvPr/>
        </p:nvSpPr>
        <p:spPr>
          <a:xfrm>
            <a:off x="12135716" y="6097886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813" name="Picture 812">
            <a:extLst>
              <a:ext uri="{FF2B5EF4-FFF2-40B4-BE49-F238E27FC236}">
                <a16:creationId xmlns:a16="http://schemas.microsoft.com/office/drawing/2014/main" id="{9269DE5A-19E0-4A5A-AFEA-A8A82FDA14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69276" y="6155975"/>
            <a:ext cx="278105" cy="267571"/>
          </a:xfrm>
          <a:prstGeom prst="rect">
            <a:avLst/>
          </a:prstGeom>
        </p:spPr>
      </p:pic>
      <p:sp>
        <p:nvSpPr>
          <p:cNvPr id="814" name="TextBox 813">
            <a:extLst>
              <a:ext uri="{FF2B5EF4-FFF2-40B4-BE49-F238E27FC236}">
                <a16:creationId xmlns:a16="http://schemas.microsoft.com/office/drawing/2014/main" id="{1AE04935-F8D7-462E-B9DE-5217D1E3346A}"/>
              </a:ext>
            </a:extLst>
          </p:cNvPr>
          <p:cNvSpPr txBox="1"/>
          <p:nvPr/>
        </p:nvSpPr>
        <p:spPr>
          <a:xfrm>
            <a:off x="12129925" y="6272307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815" name="TextBox 814">
            <a:extLst>
              <a:ext uri="{FF2B5EF4-FFF2-40B4-BE49-F238E27FC236}">
                <a16:creationId xmlns:a16="http://schemas.microsoft.com/office/drawing/2014/main" id="{1FF24E21-6D01-4D95-9CFC-9C10206AF9ED}"/>
              </a:ext>
            </a:extLst>
          </p:cNvPr>
          <p:cNvSpPr txBox="1"/>
          <p:nvPr/>
        </p:nvSpPr>
        <p:spPr>
          <a:xfrm>
            <a:off x="7124681" y="62549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7A71EDE9-68FC-45DD-A3C6-CFF5492BAF6A}"/>
              </a:ext>
            </a:extLst>
          </p:cNvPr>
          <p:cNvSpPr txBox="1"/>
          <p:nvPr/>
        </p:nvSpPr>
        <p:spPr>
          <a:xfrm>
            <a:off x="8542685" y="627967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19" name="Rectangle 818">
            <a:extLst>
              <a:ext uri="{FF2B5EF4-FFF2-40B4-BE49-F238E27FC236}">
                <a16:creationId xmlns:a16="http://schemas.microsoft.com/office/drawing/2014/main" id="{85EF2A8D-6D83-474A-B2DF-2CBAC936D6DD}"/>
              </a:ext>
            </a:extLst>
          </p:cNvPr>
          <p:cNvSpPr/>
          <p:nvPr/>
        </p:nvSpPr>
        <p:spPr>
          <a:xfrm>
            <a:off x="5835334" y="6017115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FA59417B-422C-4688-B71F-53436A57DA3B}"/>
              </a:ext>
            </a:extLst>
          </p:cNvPr>
          <p:cNvSpPr txBox="1"/>
          <p:nvPr/>
        </p:nvSpPr>
        <p:spPr>
          <a:xfrm>
            <a:off x="10504474" y="601039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822" name="Rectangle 821">
            <a:extLst>
              <a:ext uri="{FF2B5EF4-FFF2-40B4-BE49-F238E27FC236}">
                <a16:creationId xmlns:a16="http://schemas.microsoft.com/office/drawing/2014/main" id="{B2A1A6A2-29FC-4CE5-A947-91EE708955B8}"/>
              </a:ext>
            </a:extLst>
          </p:cNvPr>
          <p:cNvSpPr/>
          <p:nvPr/>
        </p:nvSpPr>
        <p:spPr>
          <a:xfrm>
            <a:off x="1010987" y="6010266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TextBox 822">
            <a:extLst>
              <a:ext uri="{FF2B5EF4-FFF2-40B4-BE49-F238E27FC236}">
                <a16:creationId xmlns:a16="http://schemas.microsoft.com/office/drawing/2014/main" id="{A191DF27-0AEC-4CA6-8D8B-196BF5FD35FD}"/>
              </a:ext>
            </a:extLst>
          </p:cNvPr>
          <p:cNvSpPr txBox="1"/>
          <p:nvPr/>
        </p:nvSpPr>
        <p:spPr>
          <a:xfrm>
            <a:off x="4932574" y="653500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24" name="Rectangle 823">
            <a:extLst>
              <a:ext uri="{FF2B5EF4-FFF2-40B4-BE49-F238E27FC236}">
                <a16:creationId xmlns:a16="http://schemas.microsoft.com/office/drawing/2014/main" id="{1E50403C-6D0B-4F74-BD3D-DF0E637937A7}"/>
              </a:ext>
            </a:extLst>
          </p:cNvPr>
          <p:cNvSpPr/>
          <p:nvPr/>
        </p:nvSpPr>
        <p:spPr>
          <a:xfrm>
            <a:off x="5041568" y="6039494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id="{E02D294B-93E2-48D5-A7B8-A9D76BBDFE2A}"/>
              </a:ext>
            </a:extLst>
          </p:cNvPr>
          <p:cNvSpPr txBox="1"/>
          <p:nvPr/>
        </p:nvSpPr>
        <p:spPr>
          <a:xfrm>
            <a:off x="13800554" y="6027968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 when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7" name="TextBox 826">
            <a:extLst>
              <a:ext uri="{FF2B5EF4-FFF2-40B4-BE49-F238E27FC236}">
                <a16:creationId xmlns:a16="http://schemas.microsoft.com/office/drawing/2014/main" id="{A95C220C-AE2F-41F6-A2A9-2D1DDBEF5E6A}"/>
              </a:ext>
            </a:extLst>
          </p:cNvPr>
          <p:cNvSpPr txBox="1"/>
          <p:nvPr/>
        </p:nvSpPr>
        <p:spPr>
          <a:xfrm>
            <a:off x="13807640" y="5273220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828" name="TextBox 827">
            <a:extLst>
              <a:ext uri="{FF2B5EF4-FFF2-40B4-BE49-F238E27FC236}">
                <a16:creationId xmlns:a16="http://schemas.microsoft.com/office/drawing/2014/main" id="{CFDA04BD-6FDC-4CC4-9D03-E71EB8309251}"/>
              </a:ext>
            </a:extLst>
          </p:cNvPr>
          <p:cNvSpPr txBox="1"/>
          <p:nvPr/>
        </p:nvSpPr>
        <p:spPr>
          <a:xfrm>
            <a:off x="13868916" y="4490513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C9C9C847-DEA6-4499-9D22-C5C82410C975}"/>
              </a:ext>
            </a:extLst>
          </p:cNvPr>
          <p:cNvSpPr txBox="1"/>
          <p:nvPr/>
        </p:nvSpPr>
        <p:spPr>
          <a:xfrm>
            <a:off x="7009611" y="152297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5837982-AC67-4121-817B-205962611855}"/>
              </a:ext>
            </a:extLst>
          </p:cNvPr>
          <p:cNvSpPr txBox="1"/>
          <p:nvPr/>
        </p:nvSpPr>
        <p:spPr>
          <a:xfrm>
            <a:off x="5784384" y="152225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D683F7F-C302-4847-B0A8-F30D4FAD2A4C}"/>
              </a:ext>
            </a:extLst>
          </p:cNvPr>
          <p:cNvSpPr txBox="1"/>
          <p:nvPr/>
        </p:nvSpPr>
        <p:spPr>
          <a:xfrm>
            <a:off x="5048514" y="151879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7790CA90-B7C5-4A77-B0AB-FAA2B28AE77E}"/>
              </a:ext>
            </a:extLst>
          </p:cNvPr>
          <p:cNvSpPr txBox="1"/>
          <p:nvPr/>
        </p:nvSpPr>
        <p:spPr>
          <a:xfrm>
            <a:off x="9249214" y="152690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F28B728-C98A-4116-8B86-B499868A5929}"/>
              </a:ext>
            </a:extLst>
          </p:cNvPr>
          <p:cNvSpPr txBox="1"/>
          <p:nvPr/>
        </p:nvSpPr>
        <p:spPr>
          <a:xfrm>
            <a:off x="10618003" y="15475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5104FA3-2DBC-4C82-93C1-ADB38D3808D0}"/>
              </a:ext>
            </a:extLst>
          </p:cNvPr>
          <p:cNvSpPr txBox="1"/>
          <p:nvPr/>
        </p:nvSpPr>
        <p:spPr>
          <a:xfrm>
            <a:off x="11367778" y="15595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F474A32-CC3C-4B52-979E-37E4FD4C5501}"/>
              </a:ext>
            </a:extLst>
          </p:cNvPr>
          <p:cNvSpPr txBox="1"/>
          <p:nvPr/>
        </p:nvSpPr>
        <p:spPr>
          <a:xfrm>
            <a:off x="213682" y="287558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Manufacturers page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B024BE1D-7101-4C07-960C-088E582231D6}"/>
              </a:ext>
            </a:extLst>
          </p:cNvPr>
          <p:cNvSpPr/>
          <p:nvPr/>
        </p:nvSpPr>
        <p:spPr>
          <a:xfrm>
            <a:off x="9380377" y="6084180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53FBBAA-767A-4044-9BC8-7200D41159C9}"/>
              </a:ext>
            </a:extLst>
          </p:cNvPr>
          <p:cNvSpPr txBox="1"/>
          <p:nvPr/>
        </p:nvSpPr>
        <p:spPr>
          <a:xfrm>
            <a:off x="9384530" y="628777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1534AC8B-1BA0-48B9-872D-CB2475840996}"/>
              </a:ext>
            </a:extLst>
          </p:cNvPr>
          <p:cNvSpPr txBox="1"/>
          <p:nvPr/>
        </p:nvSpPr>
        <p:spPr>
          <a:xfrm>
            <a:off x="9318298" y="6052709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9B9A6EAE-7008-401C-9FB0-5002A69DE968}"/>
              </a:ext>
            </a:extLst>
          </p:cNvPr>
          <p:cNvSpPr txBox="1"/>
          <p:nvPr/>
        </p:nvSpPr>
        <p:spPr>
          <a:xfrm>
            <a:off x="9352856" y="319568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120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03EF5DA-9ABE-466B-A7AE-90618F16D12E}"/>
              </a:ext>
            </a:extLst>
          </p:cNvPr>
          <p:cNvSpPr txBox="1"/>
          <p:nvPr/>
        </p:nvSpPr>
        <p:spPr>
          <a:xfrm>
            <a:off x="10533428" y="526413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 /229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FBE4290-9CAF-4664-9769-FB9247F8B66B}"/>
              </a:ext>
            </a:extLst>
          </p:cNvPr>
          <p:cNvSpPr txBox="1"/>
          <p:nvPr/>
        </p:nvSpPr>
        <p:spPr>
          <a:xfrm>
            <a:off x="10539092" y="4471840"/>
            <a:ext cx="71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15/229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29E261AE-2A0C-4301-A1B4-8D31B1752697}"/>
              </a:ext>
            </a:extLst>
          </p:cNvPr>
          <p:cNvSpPr txBox="1"/>
          <p:nvPr/>
        </p:nvSpPr>
        <p:spPr>
          <a:xfrm>
            <a:off x="10651343" y="292975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120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8856BA9-6236-431E-8476-E921D64221C7}"/>
              </a:ext>
            </a:extLst>
          </p:cNvPr>
          <p:cNvSpPr txBox="1"/>
          <p:nvPr/>
        </p:nvSpPr>
        <p:spPr>
          <a:xfrm>
            <a:off x="11429256" y="548637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9348FA91-352A-4933-B693-2488976D2D3A}"/>
              </a:ext>
            </a:extLst>
          </p:cNvPr>
          <p:cNvSpPr txBox="1"/>
          <p:nvPr/>
        </p:nvSpPr>
        <p:spPr>
          <a:xfrm>
            <a:off x="11388270" y="468039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7DBC13F7-4F5B-4410-875F-7F989F2BA07D}"/>
              </a:ext>
            </a:extLst>
          </p:cNvPr>
          <p:cNvSpPr txBox="1"/>
          <p:nvPr/>
        </p:nvSpPr>
        <p:spPr>
          <a:xfrm>
            <a:off x="11375137" y="3902041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95CB8795-A1E5-4912-A25E-59226F57DCB1}"/>
              </a:ext>
            </a:extLst>
          </p:cNvPr>
          <p:cNvSpPr txBox="1"/>
          <p:nvPr/>
        </p:nvSpPr>
        <p:spPr>
          <a:xfrm>
            <a:off x="11349479" y="3153312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0484C36E-FFB1-4244-8B94-8E8155DAE831}"/>
              </a:ext>
            </a:extLst>
          </p:cNvPr>
          <p:cNvSpPr/>
          <p:nvPr/>
        </p:nvSpPr>
        <p:spPr>
          <a:xfrm>
            <a:off x="11416496" y="6022352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A64F9DB0-3CA1-424C-ACA4-B01FCC43DDED}"/>
              </a:ext>
            </a:extLst>
          </p:cNvPr>
          <p:cNvSpPr txBox="1"/>
          <p:nvPr/>
        </p:nvSpPr>
        <p:spPr>
          <a:xfrm>
            <a:off x="11297971" y="600270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5B0C4DDB-9569-47B7-A717-46F7A782C25E}"/>
              </a:ext>
            </a:extLst>
          </p:cNvPr>
          <p:cNvCxnSpPr>
            <a:cxnSpLocks/>
          </p:cNvCxnSpPr>
          <p:nvPr/>
        </p:nvCxnSpPr>
        <p:spPr>
          <a:xfrm>
            <a:off x="10104987" y="331166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TextBox 437">
            <a:extLst>
              <a:ext uri="{FF2B5EF4-FFF2-40B4-BE49-F238E27FC236}">
                <a16:creationId xmlns:a16="http://schemas.microsoft.com/office/drawing/2014/main" id="{DB9FEF9B-60C3-4FFF-A55C-10B182B2311C}"/>
              </a:ext>
            </a:extLst>
          </p:cNvPr>
          <p:cNvSpPr txBox="1"/>
          <p:nvPr/>
        </p:nvSpPr>
        <p:spPr>
          <a:xfrm>
            <a:off x="8459926" y="604386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D4EA527A-1DE2-437F-A069-CAE4532E4ADD}"/>
              </a:ext>
            </a:extLst>
          </p:cNvPr>
          <p:cNvSpPr txBox="1"/>
          <p:nvPr/>
        </p:nvSpPr>
        <p:spPr>
          <a:xfrm>
            <a:off x="6982508" y="604438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6553B434-8798-4C93-9E3F-1E4738DC87C2}"/>
              </a:ext>
            </a:extLst>
          </p:cNvPr>
          <p:cNvSpPr txBox="1"/>
          <p:nvPr/>
        </p:nvSpPr>
        <p:spPr>
          <a:xfrm>
            <a:off x="10673934" y="745890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0D4B9EDC-7A7D-4014-B261-A8778ECD941F}"/>
              </a:ext>
            </a:extLst>
          </p:cNvPr>
          <p:cNvSpPr txBox="1"/>
          <p:nvPr/>
        </p:nvSpPr>
        <p:spPr>
          <a:xfrm>
            <a:off x="11310457" y="7458902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23EE123E-CD73-4E7C-B270-EEF99DB05618}"/>
              </a:ext>
            </a:extLst>
          </p:cNvPr>
          <p:cNvSpPr/>
          <p:nvPr/>
        </p:nvSpPr>
        <p:spPr>
          <a:xfrm>
            <a:off x="7156371" y="7007765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DA9C9C9D-2DF4-48E8-87E3-1257F8780367}"/>
              </a:ext>
            </a:extLst>
          </p:cNvPr>
          <p:cNvSpPr txBox="1"/>
          <p:nvPr/>
        </p:nvSpPr>
        <p:spPr>
          <a:xfrm>
            <a:off x="7044143" y="74785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C6557FBC-3C4C-4635-A379-28E652ADABB3}"/>
              </a:ext>
            </a:extLst>
          </p:cNvPr>
          <p:cNvSpPr txBox="1"/>
          <p:nvPr/>
        </p:nvSpPr>
        <p:spPr>
          <a:xfrm>
            <a:off x="5750241" y="746768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80D16B3F-1C96-498D-BEC7-DDCCE7AFAC07}"/>
              </a:ext>
            </a:extLst>
          </p:cNvPr>
          <p:cNvSpPr/>
          <p:nvPr/>
        </p:nvSpPr>
        <p:spPr>
          <a:xfrm>
            <a:off x="8584154" y="7040153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454E7E7F-DF82-4703-A424-D59D5920CB19}"/>
              </a:ext>
            </a:extLst>
          </p:cNvPr>
          <p:cNvSpPr/>
          <p:nvPr/>
        </p:nvSpPr>
        <p:spPr>
          <a:xfrm>
            <a:off x="10687964" y="6975572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24288E5A-55BB-4A41-A23A-8EC832FCBE37}"/>
              </a:ext>
            </a:extLst>
          </p:cNvPr>
          <p:cNvSpPr txBox="1"/>
          <p:nvPr/>
        </p:nvSpPr>
        <p:spPr>
          <a:xfrm>
            <a:off x="12159617" y="7052942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6106F4BD-1A05-417F-8DBA-59E1A8ADFBE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3177" y="7111031"/>
            <a:ext cx="278105" cy="267571"/>
          </a:xfrm>
          <a:prstGeom prst="rect">
            <a:avLst/>
          </a:prstGeom>
        </p:spPr>
      </p:pic>
      <p:sp>
        <p:nvSpPr>
          <p:cNvPr id="449" name="TextBox 448">
            <a:extLst>
              <a:ext uri="{FF2B5EF4-FFF2-40B4-BE49-F238E27FC236}">
                <a16:creationId xmlns:a16="http://schemas.microsoft.com/office/drawing/2014/main" id="{F2A8637D-90C6-4264-B437-73E7576DB393}"/>
              </a:ext>
            </a:extLst>
          </p:cNvPr>
          <p:cNvSpPr txBox="1"/>
          <p:nvPr/>
        </p:nvSpPr>
        <p:spPr>
          <a:xfrm>
            <a:off x="12153826" y="7227363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D69D4177-B43A-4F73-AA1D-C33AC9623F6A}"/>
              </a:ext>
            </a:extLst>
          </p:cNvPr>
          <p:cNvSpPr txBox="1"/>
          <p:nvPr/>
        </p:nvSpPr>
        <p:spPr>
          <a:xfrm>
            <a:off x="7148582" y="720995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8F93B018-7FDF-41C6-B932-8A529E59D6E8}"/>
              </a:ext>
            </a:extLst>
          </p:cNvPr>
          <p:cNvSpPr txBox="1"/>
          <p:nvPr/>
        </p:nvSpPr>
        <p:spPr>
          <a:xfrm>
            <a:off x="8566586" y="723472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0B331E78-4861-45C7-95A9-7A2AD0EE2836}"/>
              </a:ext>
            </a:extLst>
          </p:cNvPr>
          <p:cNvSpPr/>
          <p:nvPr/>
        </p:nvSpPr>
        <p:spPr>
          <a:xfrm>
            <a:off x="5859235" y="6972171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9CD1B975-BCB3-4EBC-8D61-FAD0F28D41C2}"/>
              </a:ext>
            </a:extLst>
          </p:cNvPr>
          <p:cNvSpPr txBox="1"/>
          <p:nvPr/>
        </p:nvSpPr>
        <p:spPr>
          <a:xfrm>
            <a:off x="5865796" y="718377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7C7FA37C-7C92-4278-B36A-A4F244246F6E}"/>
              </a:ext>
            </a:extLst>
          </p:cNvPr>
          <p:cNvSpPr txBox="1"/>
          <p:nvPr/>
        </p:nvSpPr>
        <p:spPr>
          <a:xfrm>
            <a:off x="10561082" y="6948662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45633F91-DAC7-45A4-A741-9925DDCD7A2E}"/>
              </a:ext>
            </a:extLst>
          </p:cNvPr>
          <p:cNvSpPr/>
          <p:nvPr/>
        </p:nvSpPr>
        <p:spPr>
          <a:xfrm>
            <a:off x="1034888" y="6965322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88DCE08A-8E5B-4C44-B57D-4E9EB674EC79}"/>
              </a:ext>
            </a:extLst>
          </p:cNvPr>
          <p:cNvSpPr txBox="1"/>
          <p:nvPr/>
        </p:nvSpPr>
        <p:spPr>
          <a:xfrm>
            <a:off x="4956475" y="749006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9CB56C88-C529-4DAD-A3A8-12B39D942FAC}"/>
              </a:ext>
            </a:extLst>
          </p:cNvPr>
          <p:cNvSpPr/>
          <p:nvPr/>
        </p:nvSpPr>
        <p:spPr>
          <a:xfrm>
            <a:off x="5065469" y="6994550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E2B4341A-B606-4ED5-B228-964317D9C6A5}"/>
              </a:ext>
            </a:extLst>
          </p:cNvPr>
          <p:cNvSpPr txBox="1"/>
          <p:nvPr/>
        </p:nvSpPr>
        <p:spPr>
          <a:xfrm>
            <a:off x="5098406" y="719064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9D8A3643-83CD-4393-BF2F-ECA988B4881C}"/>
              </a:ext>
            </a:extLst>
          </p:cNvPr>
          <p:cNvSpPr txBox="1"/>
          <p:nvPr/>
        </p:nvSpPr>
        <p:spPr>
          <a:xfrm>
            <a:off x="13824455" y="6983024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Broken links when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313D44BD-5D4A-418F-BAC4-7094BB4C86A5}"/>
              </a:ext>
            </a:extLst>
          </p:cNvPr>
          <p:cNvSpPr/>
          <p:nvPr/>
        </p:nvSpPr>
        <p:spPr>
          <a:xfrm>
            <a:off x="9404278" y="7039236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2B4EF2A3-1F81-41AE-B2B4-DCE3A43DDC8F}"/>
              </a:ext>
            </a:extLst>
          </p:cNvPr>
          <p:cNvSpPr txBox="1"/>
          <p:nvPr/>
        </p:nvSpPr>
        <p:spPr>
          <a:xfrm>
            <a:off x="9408431" y="724282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7A6C7BF3-4350-4BA9-AFF4-77555F4131F9}"/>
              </a:ext>
            </a:extLst>
          </p:cNvPr>
          <p:cNvSpPr/>
          <p:nvPr/>
        </p:nvSpPr>
        <p:spPr>
          <a:xfrm>
            <a:off x="11440397" y="6977408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480DF41C-A4C4-4F10-9AE9-1AEE9C665F8B}"/>
              </a:ext>
            </a:extLst>
          </p:cNvPr>
          <p:cNvSpPr txBox="1"/>
          <p:nvPr/>
        </p:nvSpPr>
        <p:spPr>
          <a:xfrm>
            <a:off x="11321872" y="6957756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5E9593F7-AE7F-4280-9727-FBA48CF0A1E5}"/>
              </a:ext>
            </a:extLst>
          </p:cNvPr>
          <p:cNvSpPr txBox="1"/>
          <p:nvPr/>
        </p:nvSpPr>
        <p:spPr>
          <a:xfrm>
            <a:off x="7034785" y="6966489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28/214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6C1855D9-43C0-43BE-A62F-F751A456BEB5}"/>
              </a:ext>
            </a:extLst>
          </p:cNvPr>
          <p:cNvSpPr txBox="1"/>
          <p:nvPr/>
        </p:nvSpPr>
        <p:spPr>
          <a:xfrm>
            <a:off x="8474691" y="698857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28/214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7087EFC2-030F-4AD9-A726-2BB157D26C33}"/>
              </a:ext>
            </a:extLst>
          </p:cNvPr>
          <p:cNvSpPr txBox="1"/>
          <p:nvPr/>
        </p:nvSpPr>
        <p:spPr>
          <a:xfrm>
            <a:off x="9297458" y="698314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28/214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E6D12135-30AC-4DB0-BF81-171032E62B55}"/>
              </a:ext>
            </a:extLst>
          </p:cNvPr>
          <p:cNvSpPr txBox="1"/>
          <p:nvPr/>
        </p:nvSpPr>
        <p:spPr>
          <a:xfrm>
            <a:off x="4978295" y="6957642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28/214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1EA0E42E-9163-4243-ACFB-0C8CD21E44CF}"/>
              </a:ext>
            </a:extLst>
          </p:cNvPr>
          <p:cNvSpPr txBox="1"/>
          <p:nvPr/>
        </p:nvSpPr>
        <p:spPr>
          <a:xfrm>
            <a:off x="5795007" y="694995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28/214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7A0F14E2-8B04-4CA4-ABE5-1A1EBAB6C896}"/>
              </a:ext>
            </a:extLst>
          </p:cNvPr>
          <p:cNvSpPr txBox="1"/>
          <p:nvPr/>
        </p:nvSpPr>
        <p:spPr>
          <a:xfrm>
            <a:off x="894613" y="6957756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28 / 214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89652025-A824-44E5-9166-FFEC0E9384A7}"/>
              </a:ext>
            </a:extLst>
          </p:cNvPr>
          <p:cNvSpPr txBox="1"/>
          <p:nvPr/>
        </p:nvSpPr>
        <p:spPr>
          <a:xfrm>
            <a:off x="870362" y="5969082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1D1676E4-404F-4575-9EA4-B3DEF12CC586}"/>
              </a:ext>
            </a:extLst>
          </p:cNvPr>
          <p:cNvSpPr txBox="1"/>
          <p:nvPr/>
        </p:nvSpPr>
        <p:spPr>
          <a:xfrm>
            <a:off x="4880893" y="5986018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234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6F32958D-542A-4F7B-BF1F-98C197A4D5EC}"/>
              </a:ext>
            </a:extLst>
          </p:cNvPr>
          <p:cNvSpPr txBox="1"/>
          <p:nvPr/>
        </p:nvSpPr>
        <p:spPr>
          <a:xfrm>
            <a:off x="5698953" y="600270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234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3F9B7714-D60C-45DB-9B47-B4F01C1347FE}"/>
              </a:ext>
            </a:extLst>
          </p:cNvPr>
          <p:cNvSpPr/>
          <p:nvPr/>
        </p:nvSpPr>
        <p:spPr>
          <a:xfrm>
            <a:off x="7128895" y="5303772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88730FF2-F38A-4EA7-B9EB-0A11F5314416}"/>
              </a:ext>
            </a:extLst>
          </p:cNvPr>
          <p:cNvSpPr txBox="1"/>
          <p:nvPr/>
        </p:nvSpPr>
        <p:spPr>
          <a:xfrm>
            <a:off x="7016667" y="577456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AD39F5D2-3B5F-45C9-9D18-A0286263B15A}"/>
              </a:ext>
            </a:extLst>
          </p:cNvPr>
          <p:cNvSpPr/>
          <p:nvPr/>
        </p:nvSpPr>
        <p:spPr>
          <a:xfrm>
            <a:off x="8556678" y="5336160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EAB6CD69-2B42-4EE0-8D80-74DE87EEC64D}"/>
              </a:ext>
            </a:extLst>
          </p:cNvPr>
          <p:cNvSpPr txBox="1"/>
          <p:nvPr/>
        </p:nvSpPr>
        <p:spPr>
          <a:xfrm>
            <a:off x="7121106" y="55059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CF53EFFD-B638-4C52-89A1-890A6F7475EA}"/>
              </a:ext>
            </a:extLst>
          </p:cNvPr>
          <p:cNvSpPr txBox="1"/>
          <p:nvPr/>
        </p:nvSpPr>
        <p:spPr>
          <a:xfrm>
            <a:off x="8539110" y="553073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A3EC2040-CC81-48CB-AB79-22DCDFABC089}"/>
              </a:ext>
            </a:extLst>
          </p:cNvPr>
          <p:cNvSpPr/>
          <p:nvPr/>
        </p:nvSpPr>
        <p:spPr>
          <a:xfrm>
            <a:off x="5831759" y="5268178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0158E7DD-1303-441C-8864-C3E78FE3AE60}"/>
              </a:ext>
            </a:extLst>
          </p:cNvPr>
          <p:cNvSpPr/>
          <p:nvPr/>
        </p:nvSpPr>
        <p:spPr>
          <a:xfrm>
            <a:off x="9376802" y="5335243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A9D4AEF8-DA5D-4400-A914-A4B5A51D5F78}"/>
              </a:ext>
            </a:extLst>
          </p:cNvPr>
          <p:cNvSpPr txBox="1"/>
          <p:nvPr/>
        </p:nvSpPr>
        <p:spPr>
          <a:xfrm>
            <a:off x="9380955" y="553883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B1188634-6188-4499-BDFE-56AFBCD2FD14}"/>
              </a:ext>
            </a:extLst>
          </p:cNvPr>
          <p:cNvSpPr txBox="1"/>
          <p:nvPr/>
        </p:nvSpPr>
        <p:spPr>
          <a:xfrm>
            <a:off x="9314723" y="5303772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0357A085-7269-4E72-8EB0-AB555DABA79A}"/>
              </a:ext>
            </a:extLst>
          </p:cNvPr>
          <p:cNvSpPr txBox="1"/>
          <p:nvPr/>
        </p:nvSpPr>
        <p:spPr>
          <a:xfrm>
            <a:off x="8456351" y="5294923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6B3E473C-5087-49EA-A152-6820E2F46D46}"/>
              </a:ext>
            </a:extLst>
          </p:cNvPr>
          <p:cNvSpPr txBox="1"/>
          <p:nvPr/>
        </p:nvSpPr>
        <p:spPr>
          <a:xfrm>
            <a:off x="6978933" y="5295448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A5541FDB-B5C5-4DE9-BC2B-C055B5776908}"/>
              </a:ext>
            </a:extLst>
          </p:cNvPr>
          <p:cNvSpPr txBox="1"/>
          <p:nvPr/>
        </p:nvSpPr>
        <p:spPr>
          <a:xfrm>
            <a:off x="5695609" y="525533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/ 219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234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E9F0AE4C-DA52-410B-930F-216C9A9F12B0}"/>
              </a:ext>
            </a:extLst>
          </p:cNvPr>
          <p:cNvSpPr txBox="1"/>
          <p:nvPr/>
        </p:nvSpPr>
        <p:spPr>
          <a:xfrm>
            <a:off x="8443403" y="581883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FCC999F5-E5F3-48A6-9517-9C8C97FC2492}"/>
              </a:ext>
            </a:extLst>
          </p:cNvPr>
          <p:cNvSpPr txBox="1"/>
          <p:nvPr/>
        </p:nvSpPr>
        <p:spPr>
          <a:xfrm>
            <a:off x="9324185" y="576922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2076BA0D-909D-4CC9-8934-9E7D560DD956}"/>
              </a:ext>
            </a:extLst>
          </p:cNvPr>
          <p:cNvSpPr txBox="1"/>
          <p:nvPr/>
        </p:nvSpPr>
        <p:spPr>
          <a:xfrm>
            <a:off x="8444229" y="656380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14A4B056-FD37-4232-B584-67F322C665F7}"/>
              </a:ext>
            </a:extLst>
          </p:cNvPr>
          <p:cNvSpPr txBox="1"/>
          <p:nvPr/>
        </p:nvSpPr>
        <p:spPr>
          <a:xfrm>
            <a:off x="9296656" y="656506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3B786AFF-29B5-4B34-8462-049F25E1B8BA}"/>
              </a:ext>
            </a:extLst>
          </p:cNvPr>
          <p:cNvSpPr/>
          <p:nvPr/>
        </p:nvSpPr>
        <p:spPr>
          <a:xfrm>
            <a:off x="8515067" y="4477731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57028D4E-61DC-40D6-B5ED-6FBA7C51B355}"/>
              </a:ext>
            </a:extLst>
          </p:cNvPr>
          <p:cNvSpPr txBox="1"/>
          <p:nvPr/>
        </p:nvSpPr>
        <p:spPr>
          <a:xfrm>
            <a:off x="8497499" y="467230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C8690096-4EBD-43DA-8AEE-3879CD4835A7}"/>
              </a:ext>
            </a:extLst>
          </p:cNvPr>
          <p:cNvSpPr/>
          <p:nvPr/>
        </p:nvSpPr>
        <p:spPr>
          <a:xfrm>
            <a:off x="9335191" y="4476814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463E1483-A969-4FA7-81C6-F9AE9047F29F}"/>
              </a:ext>
            </a:extLst>
          </p:cNvPr>
          <p:cNvSpPr txBox="1"/>
          <p:nvPr/>
        </p:nvSpPr>
        <p:spPr>
          <a:xfrm>
            <a:off x="9339344" y="468040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6C3C7BD9-1325-4B88-943A-EEC474DA7260}"/>
              </a:ext>
            </a:extLst>
          </p:cNvPr>
          <p:cNvSpPr txBox="1"/>
          <p:nvPr/>
        </p:nvSpPr>
        <p:spPr>
          <a:xfrm>
            <a:off x="9273112" y="4445343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985530FA-E0AC-4BBC-B9D8-13E907FF1E2F}"/>
              </a:ext>
            </a:extLst>
          </p:cNvPr>
          <p:cNvSpPr txBox="1"/>
          <p:nvPr/>
        </p:nvSpPr>
        <p:spPr>
          <a:xfrm>
            <a:off x="8473171" y="447444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6C3F0D0C-BFBD-4181-8383-DB079FD1C69E}"/>
              </a:ext>
            </a:extLst>
          </p:cNvPr>
          <p:cNvSpPr txBox="1"/>
          <p:nvPr/>
        </p:nvSpPr>
        <p:spPr>
          <a:xfrm>
            <a:off x="8401792" y="496040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710DDA7C-8887-46ED-A2A3-13D117EAA8E3}"/>
              </a:ext>
            </a:extLst>
          </p:cNvPr>
          <p:cNvSpPr txBox="1"/>
          <p:nvPr/>
        </p:nvSpPr>
        <p:spPr>
          <a:xfrm>
            <a:off x="9282574" y="49107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EC74ADBC-E895-4BE3-A386-BCC32AFAD422}"/>
              </a:ext>
            </a:extLst>
          </p:cNvPr>
          <p:cNvSpPr txBox="1"/>
          <p:nvPr/>
        </p:nvSpPr>
        <p:spPr>
          <a:xfrm>
            <a:off x="10617115" y="417950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3FFF9CC3-42B9-408F-BEBB-B2C0CC3DAF21}"/>
              </a:ext>
            </a:extLst>
          </p:cNvPr>
          <p:cNvSpPr/>
          <p:nvPr/>
        </p:nvSpPr>
        <p:spPr>
          <a:xfrm>
            <a:off x="10623852" y="3718254"/>
            <a:ext cx="482665" cy="463636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2E6FC6D1-BD1B-4836-920F-7F7BCEA03457}"/>
              </a:ext>
            </a:extLst>
          </p:cNvPr>
          <p:cNvSpPr txBox="1"/>
          <p:nvPr/>
        </p:nvSpPr>
        <p:spPr>
          <a:xfrm>
            <a:off x="10521902" y="3698812"/>
            <a:ext cx="71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15/229</a:t>
            </a:r>
          </a:p>
          <a:p>
            <a:pPr algn="ctr"/>
            <a:r>
              <a:rPr lang="en-US" sz="1400" dirty="0"/>
              <a:t>234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2D854669-58CE-4C4E-87F4-9A88E5832D5B}"/>
              </a:ext>
            </a:extLst>
          </p:cNvPr>
          <p:cNvSpPr/>
          <p:nvPr/>
        </p:nvSpPr>
        <p:spPr>
          <a:xfrm>
            <a:off x="8497877" y="3704703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0B5DFCA3-C11A-4E09-BD12-EDEDF08EA64D}"/>
              </a:ext>
            </a:extLst>
          </p:cNvPr>
          <p:cNvSpPr txBox="1"/>
          <p:nvPr/>
        </p:nvSpPr>
        <p:spPr>
          <a:xfrm>
            <a:off x="8480309" y="389927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7FC17BBF-3362-4AF3-A346-C3A352FABFB6}"/>
              </a:ext>
            </a:extLst>
          </p:cNvPr>
          <p:cNvSpPr/>
          <p:nvPr/>
        </p:nvSpPr>
        <p:spPr>
          <a:xfrm>
            <a:off x="9318001" y="3703786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C02A329C-5143-484F-8FAC-5559899C9FC9}"/>
              </a:ext>
            </a:extLst>
          </p:cNvPr>
          <p:cNvSpPr txBox="1"/>
          <p:nvPr/>
        </p:nvSpPr>
        <p:spPr>
          <a:xfrm>
            <a:off x="9322154" y="390737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18D4DA7-5C01-4A01-9D8F-1F1582842058}"/>
              </a:ext>
            </a:extLst>
          </p:cNvPr>
          <p:cNvSpPr txBox="1"/>
          <p:nvPr/>
        </p:nvSpPr>
        <p:spPr>
          <a:xfrm>
            <a:off x="9255922" y="367231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15/229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44328E11-0ABA-450C-AE36-5670F28A7107}"/>
              </a:ext>
            </a:extLst>
          </p:cNvPr>
          <p:cNvSpPr txBox="1"/>
          <p:nvPr/>
        </p:nvSpPr>
        <p:spPr>
          <a:xfrm>
            <a:off x="8339957" y="3663435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 / 229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4E592C56-E60C-43FB-9D60-2D77085EFFDF}"/>
              </a:ext>
            </a:extLst>
          </p:cNvPr>
          <p:cNvSpPr txBox="1"/>
          <p:nvPr/>
        </p:nvSpPr>
        <p:spPr>
          <a:xfrm>
            <a:off x="9265384" y="413776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</p:spTree>
    <p:extLst>
      <p:ext uri="{BB962C8B-B14F-4D97-AF65-F5344CB8AC3E}">
        <p14:creationId xmlns:p14="http://schemas.microsoft.com/office/powerpoint/2010/main" val="414538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Picture 941">
            <a:extLst>
              <a:ext uri="{FF2B5EF4-FFF2-40B4-BE49-F238E27FC236}">
                <a16:creationId xmlns:a16="http://schemas.microsoft.com/office/drawing/2014/main" id="{DDFEB05C-1E19-44FD-B909-36CBFF7E9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1" b="36201"/>
          <a:stretch/>
        </p:blipFill>
        <p:spPr>
          <a:xfrm>
            <a:off x="1327265" y="2766115"/>
            <a:ext cx="12151894" cy="4047330"/>
          </a:xfrm>
          <a:prstGeom prst="rect">
            <a:avLst/>
          </a:prstGeom>
        </p:spPr>
      </p:pic>
      <p:pic>
        <p:nvPicPr>
          <p:cNvPr id="943" name="Picture 942">
            <a:extLst>
              <a:ext uri="{FF2B5EF4-FFF2-40B4-BE49-F238E27FC236}">
                <a16:creationId xmlns:a16="http://schemas.microsoft.com/office/drawing/2014/main" id="{0F88B483-9B2B-4CE4-AAC8-FBA968E20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7" r="3762" b="31958"/>
          <a:stretch/>
        </p:blipFill>
        <p:spPr>
          <a:xfrm>
            <a:off x="3381564" y="2781936"/>
            <a:ext cx="583304" cy="42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21FA4-A506-4627-A835-BFEB1B7A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00896" y="1947446"/>
            <a:ext cx="207429" cy="26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CFCF-F119-420A-9462-28E012B7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0314" y="2017531"/>
            <a:ext cx="174974" cy="16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49074-BDD2-4E2A-804D-CB371DE7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4161" y="2059173"/>
            <a:ext cx="151896" cy="11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E8F3-2D38-48BC-8430-32F13AA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75137" y="2057473"/>
            <a:ext cx="151896" cy="1103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C3CD3C-0C76-4006-88BB-DEC25938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44421" y="2055011"/>
            <a:ext cx="151896" cy="1103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1400CE8-4BBB-4FB5-ACAB-75DB7CB62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1981" y="1977219"/>
            <a:ext cx="278105" cy="267571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B6CDE86C-3BED-4F51-B4D3-970B8C28C170}"/>
              </a:ext>
            </a:extLst>
          </p:cNvPr>
          <p:cNvSpPr txBox="1"/>
          <p:nvPr/>
        </p:nvSpPr>
        <p:spPr>
          <a:xfrm>
            <a:off x="5108855" y="1922399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9F8E6C2-EED5-4FD1-A44B-A3283D5929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7590" y="2187094"/>
            <a:ext cx="151896" cy="110385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9098260D-6558-4604-A973-D2E393D91597}"/>
              </a:ext>
            </a:extLst>
          </p:cNvPr>
          <p:cNvSpPr txBox="1"/>
          <p:nvPr/>
        </p:nvSpPr>
        <p:spPr>
          <a:xfrm>
            <a:off x="7082140" y="2002784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Mnf</a:t>
            </a:r>
            <a:r>
              <a:rPr lang="en-US" sz="1100" dirty="0"/>
              <a:t> Comments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7A41426-EA8E-4DCE-BF7A-32A9522B7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2163" y="2134024"/>
            <a:ext cx="151896" cy="110385"/>
          </a:xfrm>
          <a:prstGeom prst="rect">
            <a:avLst/>
          </a:prstGeom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F378DA5E-89D7-4F15-BFAF-6106CD093E5F}"/>
              </a:ext>
            </a:extLst>
          </p:cNvPr>
          <p:cNvSpPr txBox="1"/>
          <p:nvPr/>
        </p:nvSpPr>
        <p:spPr>
          <a:xfrm>
            <a:off x="1038001" y="1890624"/>
            <a:ext cx="61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FC461616-0EFF-4E76-B11F-425C6FE3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736" y="1997779"/>
            <a:ext cx="151896" cy="110385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C9E76BAC-EBDD-43CF-8482-245295BC235F}"/>
              </a:ext>
            </a:extLst>
          </p:cNvPr>
          <p:cNvSpPr txBox="1"/>
          <p:nvPr/>
        </p:nvSpPr>
        <p:spPr>
          <a:xfrm>
            <a:off x="9213577" y="2002784"/>
            <a:ext cx="9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Data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45E056B-9ED5-4BFD-BE03-8386AB25FF3A}"/>
              </a:ext>
            </a:extLst>
          </p:cNvPr>
          <p:cNvSpPr txBox="1"/>
          <p:nvPr/>
        </p:nvSpPr>
        <p:spPr>
          <a:xfrm>
            <a:off x="5862060" y="2072151"/>
            <a:ext cx="774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Preview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ADFA66E-AB09-4118-AB48-EDC5C615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1330" y="2187094"/>
            <a:ext cx="151896" cy="110385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7264F0FB-9128-418D-9041-BD8004C7B5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57643" y="2083182"/>
            <a:ext cx="151896" cy="11038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8707B551-137D-4BD6-8561-F01C2BE49EBD}"/>
              </a:ext>
            </a:extLst>
          </p:cNvPr>
          <p:cNvSpPr txBox="1"/>
          <p:nvPr/>
        </p:nvSpPr>
        <p:spPr>
          <a:xfrm>
            <a:off x="8559399" y="1977048"/>
            <a:ext cx="105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Ready</a:t>
            </a:r>
          </a:p>
          <a:p>
            <a:r>
              <a:rPr lang="en-US" sz="1100" dirty="0"/>
              <a:t>/QA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8E923-5A81-4342-A69A-7E9756045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47" y="2211768"/>
            <a:ext cx="723900" cy="238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30E51-AC35-4CA9-8DB9-2B42DDBC4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606" y="2372828"/>
            <a:ext cx="723900" cy="238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79711A-F85C-4EB4-86D7-22A41AB70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54" y="883926"/>
            <a:ext cx="13716000" cy="31055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A893D-8EBE-4C0B-9B9B-F7ED98734CE5}"/>
              </a:ext>
            </a:extLst>
          </p:cNvPr>
          <p:cNvCxnSpPr>
            <a:cxnSpLocks/>
          </p:cNvCxnSpPr>
          <p:nvPr/>
        </p:nvCxnSpPr>
        <p:spPr>
          <a:xfrm>
            <a:off x="-78633" y="2699481"/>
            <a:ext cx="13716000" cy="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9" name="Picture 328">
            <a:extLst>
              <a:ext uri="{FF2B5EF4-FFF2-40B4-BE49-F238E27FC236}">
                <a16:creationId xmlns:a16="http://schemas.microsoft.com/office/drawing/2014/main" id="{8100FA90-70A6-49C6-B685-F15A14752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600" y="2355821"/>
            <a:ext cx="723900" cy="23812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C99A435-E420-4D53-9A16-1A9AB13F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617" y="2425334"/>
            <a:ext cx="723900" cy="238125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59611491-A797-4446-8A77-9A8487FFF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438" y="2404197"/>
            <a:ext cx="723900" cy="238125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D3B99FBB-9656-4665-945B-D67127F7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643" y="2436247"/>
            <a:ext cx="723900" cy="238125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811E4F12-E805-4E5A-84D3-4032DDBF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0874" y="2428522"/>
            <a:ext cx="723900" cy="2381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95B7709-9BAB-4B30-8B72-276A56484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1980" y="2429050"/>
            <a:ext cx="723900" cy="238125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B3D418-1844-4D35-A997-0341718D1B93}"/>
              </a:ext>
            </a:extLst>
          </p:cNvPr>
          <p:cNvCxnSpPr>
            <a:cxnSpLocks/>
          </p:cNvCxnSpPr>
          <p:nvPr/>
        </p:nvCxnSpPr>
        <p:spPr>
          <a:xfrm>
            <a:off x="10452454" y="8683527"/>
            <a:ext cx="0" cy="7752039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D4C8E4-C526-44A5-B147-9BCCF204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17889" y="2108020"/>
            <a:ext cx="151896" cy="110385"/>
          </a:xfrm>
          <a:prstGeom prst="rect">
            <a:avLst/>
          </a:prstGeom>
        </p:spPr>
      </p:pic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EAECD63-D10F-4F85-998E-BC7F5657BF6D}"/>
              </a:ext>
            </a:extLst>
          </p:cNvPr>
          <p:cNvCxnSpPr>
            <a:cxnSpLocks/>
          </p:cNvCxnSpPr>
          <p:nvPr/>
        </p:nvCxnSpPr>
        <p:spPr>
          <a:xfrm>
            <a:off x="8156130" y="3864357"/>
            <a:ext cx="0" cy="7530655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" name="Rectangle 849">
            <a:extLst>
              <a:ext uri="{FF2B5EF4-FFF2-40B4-BE49-F238E27FC236}">
                <a16:creationId xmlns:a16="http://schemas.microsoft.com/office/drawing/2014/main" id="{B21F2CD5-2CDC-4222-94C5-064D47A5274A}"/>
              </a:ext>
            </a:extLst>
          </p:cNvPr>
          <p:cNvSpPr/>
          <p:nvPr/>
        </p:nvSpPr>
        <p:spPr>
          <a:xfrm>
            <a:off x="960963" y="3737259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>
            <a:extLst>
              <a:ext uri="{FF2B5EF4-FFF2-40B4-BE49-F238E27FC236}">
                <a16:creationId xmlns:a16="http://schemas.microsoft.com/office/drawing/2014/main" id="{12B274C8-20E5-4021-AC05-62C2A3DCA469}"/>
              </a:ext>
            </a:extLst>
          </p:cNvPr>
          <p:cNvSpPr/>
          <p:nvPr/>
        </p:nvSpPr>
        <p:spPr>
          <a:xfrm>
            <a:off x="4982735" y="375857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TextBox 851">
            <a:extLst>
              <a:ext uri="{FF2B5EF4-FFF2-40B4-BE49-F238E27FC236}">
                <a16:creationId xmlns:a16="http://schemas.microsoft.com/office/drawing/2014/main" id="{5EFF85F4-06BB-4A5A-BAA4-FCCC209708DA}"/>
              </a:ext>
            </a:extLst>
          </p:cNvPr>
          <p:cNvSpPr txBox="1"/>
          <p:nvPr/>
        </p:nvSpPr>
        <p:spPr>
          <a:xfrm>
            <a:off x="4870507" y="422936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53" name="Rectangle 852">
            <a:extLst>
              <a:ext uri="{FF2B5EF4-FFF2-40B4-BE49-F238E27FC236}">
                <a16:creationId xmlns:a16="http://schemas.microsoft.com/office/drawing/2014/main" id="{9B2466D3-2E1A-4285-B0AA-8D8B29364688}"/>
              </a:ext>
            </a:extLst>
          </p:cNvPr>
          <p:cNvSpPr/>
          <p:nvPr/>
        </p:nvSpPr>
        <p:spPr>
          <a:xfrm>
            <a:off x="7070377" y="3769452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TextBox 853">
            <a:extLst>
              <a:ext uri="{FF2B5EF4-FFF2-40B4-BE49-F238E27FC236}">
                <a16:creationId xmlns:a16="http://schemas.microsoft.com/office/drawing/2014/main" id="{C7F830EE-025D-4ADE-A2EC-38372AFFB0B8}"/>
              </a:ext>
            </a:extLst>
          </p:cNvPr>
          <p:cNvSpPr txBox="1"/>
          <p:nvPr/>
        </p:nvSpPr>
        <p:spPr>
          <a:xfrm>
            <a:off x="6958149" y="424024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55" name="Rectangle 854">
            <a:extLst>
              <a:ext uri="{FF2B5EF4-FFF2-40B4-BE49-F238E27FC236}">
                <a16:creationId xmlns:a16="http://schemas.microsoft.com/office/drawing/2014/main" id="{B8D27A10-D754-4AA3-8357-BA0517AD80CA}"/>
              </a:ext>
            </a:extLst>
          </p:cNvPr>
          <p:cNvSpPr/>
          <p:nvPr/>
        </p:nvSpPr>
        <p:spPr>
          <a:xfrm>
            <a:off x="5776475" y="375857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TextBox 855">
            <a:extLst>
              <a:ext uri="{FF2B5EF4-FFF2-40B4-BE49-F238E27FC236}">
                <a16:creationId xmlns:a16="http://schemas.microsoft.com/office/drawing/2014/main" id="{50FFE52C-0C50-4A5E-8DCE-F3405231AF05}"/>
              </a:ext>
            </a:extLst>
          </p:cNvPr>
          <p:cNvSpPr txBox="1"/>
          <p:nvPr/>
        </p:nvSpPr>
        <p:spPr>
          <a:xfrm>
            <a:off x="5664247" y="422936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58" name="TextBox 857">
            <a:extLst>
              <a:ext uri="{FF2B5EF4-FFF2-40B4-BE49-F238E27FC236}">
                <a16:creationId xmlns:a16="http://schemas.microsoft.com/office/drawing/2014/main" id="{3B3FD971-BB69-4E08-BEC3-D312278C8AB9}"/>
              </a:ext>
            </a:extLst>
          </p:cNvPr>
          <p:cNvSpPr txBox="1"/>
          <p:nvPr/>
        </p:nvSpPr>
        <p:spPr>
          <a:xfrm>
            <a:off x="12093574" y="3787394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859" name="Picture 858">
            <a:extLst>
              <a:ext uri="{FF2B5EF4-FFF2-40B4-BE49-F238E27FC236}">
                <a16:creationId xmlns:a16="http://schemas.microsoft.com/office/drawing/2014/main" id="{22677710-C77F-4DE3-BD32-A9DD1EAF0E1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27134" y="3845483"/>
            <a:ext cx="278105" cy="267571"/>
          </a:xfrm>
          <a:prstGeom prst="rect">
            <a:avLst/>
          </a:prstGeom>
        </p:spPr>
      </p:pic>
      <p:sp>
        <p:nvSpPr>
          <p:cNvPr id="860" name="TextBox 859">
            <a:extLst>
              <a:ext uri="{FF2B5EF4-FFF2-40B4-BE49-F238E27FC236}">
                <a16:creationId xmlns:a16="http://schemas.microsoft.com/office/drawing/2014/main" id="{35CBBAA7-9DF2-4ECC-A0CA-1A81808BFFA3}"/>
              </a:ext>
            </a:extLst>
          </p:cNvPr>
          <p:cNvSpPr txBox="1"/>
          <p:nvPr/>
        </p:nvSpPr>
        <p:spPr>
          <a:xfrm>
            <a:off x="12087783" y="3961815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863" name="Rectangle 862">
            <a:extLst>
              <a:ext uri="{FF2B5EF4-FFF2-40B4-BE49-F238E27FC236}">
                <a16:creationId xmlns:a16="http://schemas.microsoft.com/office/drawing/2014/main" id="{340648A5-43D9-4A07-BFFA-EB0793349DF4}"/>
              </a:ext>
            </a:extLst>
          </p:cNvPr>
          <p:cNvSpPr/>
          <p:nvPr/>
        </p:nvSpPr>
        <p:spPr>
          <a:xfrm>
            <a:off x="8487238" y="4521953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TextBox 863">
            <a:extLst>
              <a:ext uri="{FF2B5EF4-FFF2-40B4-BE49-F238E27FC236}">
                <a16:creationId xmlns:a16="http://schemas.microsoft.com/office/drawing/2014/main" id="{E4C52C98-A956-4A96-85CD-6937D610AB3B}"/>
              </a:ext>
            </a:extLst>
          </p:cNvPr>
          <p:cNvSpPr txBox="1"/>
          <p:nvPr/>
        </p:nvSpPr>
        <p:spPr>
          <a:xfrm>
            <a:off x="8375010" y="499274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67" name="TextBox 866">
            <a:extLst>
              <a:ext uri="{FF2B5EF4-FFF2-40B4-BE49-F238E27FC236}">
                <a16:creationId xmlns:a16="http://schemas.microsoft.com/office/drawing/2014/main" id="{85BB443F-8220-49F1-A70B-A3E0C49C87C1}"/>
              </a:ext>
            </a:extLst>
          </p:cNvPr>
          <p:cNvSpPr txBox="1"/>
          <p:nvPr/>
        </p:nvSpPr>
        <p:spPr>
          <a:xfrm>
            <a:off x="8469670" y="471652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68" name="TextBox 867">
            <a:extLst>
              <a:ext uri="{FF2B5EF4-FFF2-40B4-BE49-F238E27FC236}">
                <a16:creationId xmlns:a16="http://schemas.microsoft.com/office/drawing/2014/main" id="{6249453C-D4CD-475C-9773-8B76900041B4}"/>
              </a:ext>
            </a:extLst>
          </p:cNvPr>
          <p:cNvSpPr txBox="1"/>
          <p:nvPr/>
        </p:nvSpPr>
        <p:spPr>
          <a:xfrm>
            <a:off x="8495544" y="451508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69" name="Rectangle 868">
            <a:extLst>
              <a:ext uri="{FF2B5EF4-FFF2-40B4-BE49-F238E27FC236}">
                <a16:creationId xmlns:a16="http://schemas.microsoft.com/office/drawing/2014/main" id="{480BE9AB-C003-496E-ADA3-6D62BBD94170}"/>
              </a:ext>
            </a:extLst>
          </p:cNvPr>
          <p:cNvSpPr/>
          <p:nvPr/>
        </p:nvSpPr>
        <p:spPr>
          <a:xfrm>
            <a:off x="8471650" y="3802768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TextBox 871">
            <a:extLst>
              <a:ext uri="{FF2B5EF4-FFF2-40B4-BE49-F238E27FC236}">
                <a16:creationId xmlns:a16="http://schemas.microsoft.com/office/drawing/2014/main" id="{17D7DC68-4384-43C5-9922-88861C235970}"/>
              </a:ext>
            </a:extLst>
          </p:cNvPr>
          <p:cNvSpPr txBox="1"/>
          <p:nvPr/>
        </p:nvSpPr>
        <p:spPr>
          <a:xfrm>
            <a:off x="8474614" y="40339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73" name="TextBox 872">
            <a:extLst>
              <a:ext uri="{FF2B5EF4-FFF2-40B4-BE49-F238E27FC236}">
                <a16:creationId xmlns:a16="http://schemas.microsoft.com/office/drawing/2014/main" id="{9BE811A3-6E8B-4FC7-8937-84FFC976390C}"/>
              </a:ext>
            </a:extLst>
          </p:cNvPr>
          <p:cNvSpPr txBox="1"/>
          <p:nvPr/>
        </p:nvSpPr>
        <p:spPr>
          <a:xfrm>
            <a:off x="8419167" y="3816263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 / 222</a:t>
            </a:r>
          </a:p>
        </p:txBody>
      </p:sp>
      <p:sp>
        <p:nvSpPr>
          <p:cNvPr id="877" name="Rectangle 876">
            <a:extLst>
              <a:ext uri="{FF2B5EF4-FFF2-40B4-BE49-F238E27FC236}">
                <a16:creationId xmlns:a16="http://schemas.microsoft.com/office/drawing/2014/main" id="{C6E6E03F-5EC5-45BD-BE9A-622D769576EC}"/>
              </a:ext>
            </a:extLst>
          </p:cNvPr>
          <p:cNvSpPr/>
          <p:nvPr/>
        </p:nvSpPr>
        <p:spPr>
          <a:xfrm>
            <a:off x="977280" y="4532196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Rectangle 877">
            <a:extLst>
              <a:ext uri="{FF2B5EF4-FFF2-40B4-BE49-F238E27FC236}">
                <a16:creationId xmlns:a16="http://schemas.microsoft.com/office/drawing/2014/main" id="{63D13386-533D-4B93-93D1-83ADFD16EEED}"/>
              </a:ext>
            </a:extLst>
          </p:cNvPr>
          <p:cNvSpPr/>
          <p:nvPr/>
        </p:nvSpPr>
        <p:spPr>
          <a:xfrm>
            <a:off x="4999052" y="455351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TextBox 878">
            <a:extLst>
              <a:ext uri="{FF2B5EF4-FFF2-40B4-BE49-F238E27FC236}">
                <a16:creationId xmlns:a16="http://schemas.microsoft.com/office/drawing/2014/main" id="{1C6049ED-9E6D-445A-93A4-50FC112D28BC}"/>
              </a:ext>
            </a:extLst>
          </p:cNvPr>
          <p:cNvSpPr txBox="1"/>
          <p:nvPr/>
        </p:nvSpPr>
        <p:spPr>
          <a:xfrm>
            <a:off x="4886824" y="502430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80" name="TextBox 879">
            <a:extLst>
              <a:ext uri="{FF2B5EF4-FFF2-40B4-BE49-F238E27FC236}">
                <a16:creationId xmlns:a16="http://schemas.microsoft.com/office/drawing/2014/main" id="{7A021B7D-C06C-4BA0-A537-FD93BA2A592A}"/>
              </a:ext>
            </a:extLst>
          </p:cNvPr>
          <p:cNvSpPr txBox="1"/>
          <p:nvPr/>
        </p:nvSpPr>
        <p:spPr>
          <a:xfrm>
            <a:off x="6974466" y="503518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81" name="Rectangle 880">
            <a:extLst>
              <a:ext uri="{FF2B5EF4-FFF2-40B4-BE49-F238E27FC236}">
                <a16:creationId xmlns:a16="http://schemas.microsoft.com/office/drawing/2014/main" id="{914A36FD-B92F-4D85-8E48-40461A37C0E2}"/>
              </a:ext>
            </a:extLst>
          </p:cNvPr>
          <p:cNvSpPr/>
          <p:nvPr/>
        </p:nvSpPr>
        <p:spPr>
          <a:xfrm>
            <a:off x="5792792" y="455351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TextBox 881">
            <a:extLst>
              <a:ext uri="{FF2B5EF4-FFF2-40B4-BE49-F238E27FC236}">
                <a16:creationId xmlns:a16="http://schemas.microsoft.com/office/drawing/2014/main" id="{8FC0006D-F4D7-4B48-98F1-FC09A27F0B74}"/>
              </a:ext>
            </a:extLst>
          </p:cNvPr>
          <p:cNvSpPr txBox="1"/>
          <p:nvPr/>
        </p:nvSpPr>
        <p:spPr>
          <a:xfrm>
            <a:off x="5680564" y="502430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84" name="TextBox 883">
            <a:extLst>
              <a:ext uri="{FF2B5EF4-FFF2-40B4-BE49-F238E27FC236}">
                <a16:creationId xmlns:a16="http://schemas.microsoft.com/office/drawing/2014/main" id="{2ED6B272-6998-4E93-9EC8-45D3DF84D6B9}"/>
              </a:ext>
            </a:extLst>
          </p:cNvPr>
          <p:cNvSpPr txBox="1"/>
          <p:nvPr/>
        </p:nvSpPr>
        <p:spPr>
          <a:xfrm>
            <a:off x="12109891" y="4582331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885" name="Picture 884">
            <a:extLst>
              <a:ext uri="{FF2B5EF4-FFF2-40B4-BE49-F238E27FC236}">
                <a16:creationId xmlns:a16="http://schemas.microsoft.com/office/drawing/2014/main" id="{EA274795-3CF6-454B-9198-1B4255ECF7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43451" y="4640420"/>
            <a:ext cx="278105" cy="267571"/>
          </a:xfrm>
          <a:prstGeom prst="rect">
            <a:avLst/>
          </a:prstGeom>
        </p:spPr>
      </p:pic>
      <p:sp>
        <p:nvSpPr>
          <p:cNvPr id="886" name="TextBox 885">
            <a:extLst>
              <a:ext uri="{FF2B5EF4-FFF2-40B4-BE49-F238E27FC236}">
                <a16:creationId xmlns:a16="http://schemas.microsoft.com/office/drawing/2014/main" id="{76ABB6C7-2F70-4D10-9214-E6B7C0EEC684}"/>
              </a:ext>
            </a:extLst>
          </p:cNvPr>
          <p:cNvSpPr txBox="1"/>
          <p:nvPr/>
        </p:nvSpPr>
        <p:spPr>
          <a:xfrm>
            <a:off x="12104100" y="4756752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889" name="Rectangle 888">
            <a:extLst>
              <a:ext uri="{FF2B5EF4-FFF2-40B4-BE49-F238E27FC236}">
                <a16:creationId xmlns:a16="http://schemas.microsoft.com/office/drawing/2014/main" id="{227EB098-8B11-4175-ADD3-539342369E37}"/>
              </a:ext>
            </a:extLst>
          </p:cNvPr>
          <p:cNvSpPr/>
          <p:nvPr/>
        </p:nvSpPr>
        <p:spPr>
          <a:xfrm>
            <a:off x="7092941" y="4535677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TextBox 890">
            <a:extLst>
              <a:ext uri="{FF2B5EF4-FFF2-40B4-BE49-F238E27FC236}">
                <a16:creationId xmlns:a16="http://schemas.microsoft.com/office/drawing/2014/main" id="{08DD2BC2-33AD-4D77-876B-38AEE3540E00}"/>
              </a:ext>
            </a:extLst>
          </p:cNvPr>
          <p:cNvSpPr txBox="1"/>
          <p:nvPr/>
        </p:nvSpPr>
        <p:spPr>
          <a:xfrm>
            <a:off x="7094633" y="476721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894" name="Rectangle 893">
            <a:extLst>
              <a:ext uri="{FF2B5EF4-FFF2-40B4-BE49-F238E27FC236}">
                <a16:creationId xmlns:a16="http://schemas.microsoft.com/office/drawing/2014/main" id="{D24A06B9-A0CF-40EC-91CA-1A6A0D511AF5}"/>
              </a:ext>
            </a:extLst>
          </p:cNvPr>
          <p:cNvSpPr/>
          <p:nvPr/>
        </p:nvSpPr>
        <p:spPr>
          <a:xfrm>
            <a:off x="5005603" y="535869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TextBox 894">
            <a:extLst>
              <a:ext uri="{FF2B5EF4-FFF2-40B4-BE49-F238E27FC236}">
                <a16:creationId xmlns:a16="http://schemas.microsoft.com/office/drawing/2014/main" id="{E7544628-EF90-4312-BFAC-4775F8903CF7}"/>
              </a:ext>
            </a:extLst>
          </p:cNvPr>
          <p:cNvSpPr txBox="1"/>
          <p:nvPr/>
        </p:nvSpPr>
        <p:spPr>
          <a:xfrm>
            <a:off x="4893375" y="58294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96" name="Rectangle 895">
            <a:extLst>
              <a:ext uri="{FF2B5EF4-FFF2-40B4-BE49-F238E27FC236}">
                <a16:creationId xmlns:a16="http://schemas.microsoft.com/office/drawing/2014/main" id="{C03745B0-C6FC-42B6-909D-414DBAE8C920}"/>
              </a:ext>
            </a:extLst>
          </p:cNvPr>
          <p:cNvSpPr/>
          <p:nvPr/>
        </p:nvSpPr>
        <p:spPr>
          <a:xfrm>
            <a:off x="7093245" y="5369576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TextBox 896">
            <a:extLst>
              <a:ext uri="{FF2B5EF4-FFF2-40B4-BE49-F238E27FC236}">
                <a16:creationId xmlns:a16="http://schemas.microsoft.com/office/drawing/2014/main" id="{614F2CEF-9350-4C88-940C-539131E7F5E3}"/>
              </a:ext>
            </a:extLst>
          </p:cNvPr>
          <p:cNvSpPr txBox="1"/>
          <p:nvPr/>
        </p:nvSpPr>
        <p:spPr>
          <a:xfrm>
            <a:off x="6981017" y="584037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98" name="TextBox 897">
            <a:extLst>
              <a:ext uri="{FF2B5EF4-FFF2-40B4-BE49-F238E27FC236}">
                <a16:creationId xmlns:a16="http://schemas.microsoft.com/office/drawing/2014/main" id="{92B45CD7-4DEF-45F5-AC0D-65701428E8D4}"/>
              </a:ext>
            </a:extLst>
          </p:cNvPr>
          <p:cNvSpPr txBox="1"/>
          <p:nvPr/>
        </p:nvSpPr>
        <p:spPr>
          <a:xfrm>
            <a:off x="5687115" y="58294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899" name="Rectangle 898">
            <a:extLst>
              <a:ext uri="{FF2B5EF4-FFF2-40B4-BE49-F238E27FC236}">
                <a16:creationId xmlns:a16="http://schemas.microsoft.com/office/drawing/2014/main" id="{6DEF1E34-2E4B-49B7-9DBD-227396809F7C}"/>
              </a:ext>
            </a:extLst>
          </p:cNvPr>
          <p:cNvSpPr/>
          <p:nvPr/>
        </p:nvSpPr>
        <p:spPr>
          <a:xfrm>
            <a:off x="8521028" y="5401964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TextBox 903">
            <a:extLst>
              <a:ext uri="{FF2B5EF4-FFF2-40B4-BE49-F238E27FC236}">
                <a16:creationId xmlns:a16="http://schemas.microsoft.com/office/drawing/2014/main" id="{13FCEED5-297B-4D0E-B9AE-3074820DE1E0}"/>
              </a:ext>
            </a:extLst>
          </p:cNvPr>
          <p:cNvSpPr txBox="1"/>
          <p:nvPr/>
        </p:nvSpPr>
        <p:spPr>
          <a:xfrm>
            <a:off x="12096491" y="5414753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905" name="Picture 904">
            <a:extLst>
              <a:ext uri="{FF2B5EF4-FFF2-40B4-BE49-F238E27FC236}">
                <a16:creationId xmlns:a16="http://schemas.microsoft.com/office/drawing/2014/main" id="{7F4BC634-3F9F-4B47-B3EE-95F5FFB2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0051" y="5472842"/>
            <a:ext cx="278105" cy="267571"/>
          </a:xfrm>
          <a:prstGeom prst="rect">
            <a:avLst/>
          </a:prstGeom>
        </p:spPr>
      </p:pic>
      <p:sp>
        <p:nvSpPr>
          <p:cNvPr id="906" name="TextBox 905">
            <a:extLst>
              <a:ext uri="{FF2B5EF4-FFF2-40B4-BE49-F238E27FC236}">
                <a16:creationId xmlns:a16="http://schemas.microsoft.com/office/drawing/2014/main" id="{ED01B797-797A-49A2-98EC-CA40970E274E}"/>
              </a:ext>
            </a:extLst>
          </p:cNvPr>
          <p:cNvSpPr txBox="1"/>
          <p:nvPr/>
        </p:nvSpPr>
        <p:spPr>
          <a:xfrm>
            <a:off x="12090700" y="5589174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907" name="TextBox 906">
            <a:extLst>
              <a:ext uri="{FF2B5EF4-FFF2-40B4-BE49-F238E27FC236}">
                <a16:creationId xmlns:a16="http://schemas.microsoft.com/office/drawing/2014/main" id="{B940B6AB-F7AA-4658-B4DD-FB72FE0E50D5}"/>
              </a:ext>
            </a:extLst>
          </p:cNvPr>
          <p:cNvSpPr txBox="1"/>
          <p:nvPr/>
        </p:nvSpPr>
        <p:spPr>
          <a:xfrm>
            <a:off x="7094633" y="558431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908" name="TextBox 907">
            <a:extLst>
              <a:ext uri="{FF2B5EF4-FFF2-40B4-BE49-F238E27FC236}">
                <a16:creationId xmlns:a16="http://schemas.microsoft.com/office/drawing/2014/main" id="{CA5ADD25-AC0E-42E4-B058-B317D824CB0A}"/>
              </a:ext>
            </a:extLst>
          </p:cNvPr>
          <p:cNvSpPr txBox="1"/>
          <p:nvPr/>
        </p:nvSpPr>
        <p:spPr>
          <a:xfrm>
            <a:off x="8503460" y="559653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909" name="TextBox 908">
            <a:extLst>
              <a:ext uri="{FF2B5EF4-FFF2-40B4-BE49-F238E27FC236}">
                <a16:creationId xmlns:a16="http://schemas.microsoft.com/office/drawing/2014/main" id="{58EB8F88-621C-49E7-B67D-9692EEAC6A27}"/>
              </a:ext>
            </a:extLst>
          </p:cNvPr>
          <p:cNvSpPr txBox="1"/>
          <p:nvPr/>
        </p:nvSpPr>
        <p:spPr>
          <a:xfrm>
            <a:off x="6948217" y="5369576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 / 222</a:t>
            </a:r>
          </a:p>
        </p:txBody>
      </p:sp>
      <p:sp>
        <p:nvSpPr>
          <p:cNvPr id="910" name="TextBox 909">
            <a:extLst>
              <a:ext uri="{FF2B5EF4-FFF2-40B4-BE49-F238E27FC236}">
                <a16:creationId xmlns:a16="http://schemas.microsoft.com/office/drawing/2014/main" id="{97D2D631-D6CA-4720-B654-6B180E3AB4CB}"/>
              </a:ext>
            </a:extLst>
          </p:cNvPr>
          <p:cNvSpPr txBox="1"/>
          <p:nvPr/>
        </p:nvSpPr>
        <p:spPr>
          <a:xfrm>
            <a:off x="8525236" y="539702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911" name="Rectangle 910">
            <a:extLst>
              <a:ext uri="{FF2B5EF4-FFF2-40B4-BE49-F238E27FC236}">
                <a16:creationId xmlns:a16="http://schemas.microsoft.com/office/drawing/2014/main" id="{0CAABBEC-CBBF-4BBC-958C-6D4DA61C165C}"/>
              </a:ext>
            </a:extLst>
          </p:cNvPr>
          <p:cNvSpPr/>
          <p:nvPr/>
        </p:nvSpPr>
        <p:spPr>
          <a:xfrm>
            <a:off x="5796109" y="5333982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Rectangle 913">
            <a:extLst>
              <a:ext uri="{FF2B5EF4-FFF2-40B4-BE49-F238E27FC236}">
                <a16:creationId xmlns:a16="http://schemas.microsoft.com/office/drawing/2014/main" id="{1879FBE5-9EC5-4162-9C5D-B6CC82A072AE}"/>
              </a:ext>
            </a:extLst>
          </p:cNvPr>
          <p:cNvSpPr/>
          <p:nvPr/>
        </p:nvSpPr>
        <p:spPr>
          <a:xfrm>
            <a:off x="971762" y="5327133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>
            <a:extLst>
              <a:ext uri="{FF2B5EF4-FFF2-40B4-BE49-F238E27FC236}">
                <a16:creationId xmlns:a16="http://schemas.microsoft.com/office/drawing/2014/main" id="{17451D30-1820-4EF3-92A5-804B8A40FE91}"/>
              </a:ext>
            </a:extLst>
          </p:cNvPr>
          <p:cNvSpPr/>
          <p:nvPr/>
        </p:nvSpPr>
        <p:spPr>
          <a:xfrm>
            <a:off x="7102422" y="6115706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TextBox 917">
            <a:extLst>
              <a:ext uri="{FF2B5EF4-FFF2-40B4-BE49-F238E27FC236}">
                <a16:creationId xmlns:a16="http://schemas.microsoft.com/office/drawing/2014/main" id="{F7338614-AE48-4B3B-83F3-B8DF5BA6B8CC}"/>
              </a:ext>
            </a:extLst>
          </p:cNvPr>
          <p:cNvSpPr txBox="1"/>
          <p:nvPr/>
        </p:nvSpPr>
        <p:spPr>
          <a:xfrm>
            <a:off x="6990194" y="658650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19" name="TextBox 918">
            <a:extLst>
              <a:ext uri="{FF2B5EF4-FFF2-40B4-BE49-F238E27FC236}">
                <a16:creationId xmlns:a16="http://schemas.microsoft.com/office/drawing/2014/main" id="{6CE26EEE-5BE0-4BC7-AA06-89FC15B38727}"/>
              </a:ext>
            </a:extLst>
          </p:cNvPr>
          <p:cNvSpPr txBox="1"/>
          <p:nvPr/>
        </p:nvSpPr>
        <p:spPr>
          <a:xfrm>
            <a:off x="5696292" y="657562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20" name="Rectangle 919">
            <a:extLst>
              <a:ext uri="{FF2B5EF4-FFF2-40B4-BE49-F238E27FC236}">
                <a16:creationId xmlns:a16="http://schemas.microsoft.com/office/drawing/2014/main" id="{1D266AFF-CE90-4577-A039-C7ECD5737BDD}"/>
              </a:ext>
            </a:extLst>
          </p:cNvPr>
          <p:cNvSpPr/>
          <p:nvPr/>
        </p:nvSpPr>
        <p:spPr>
          <a:xfrm>
            <a:off x="8530205" y="6148094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TextBox 924">
            <a:extLst>
              <a:ext uri="{FF2B5EF4-FFF2-40B4-BE49-F238E27FC236}">
                <a16:creationId xmlns:a16="http://schemas.microsoft.com/office/drawing/2014/main" id="{63BF5512-8A0C-4804-A749-808FE8DD2FF8}"/>
              </a:ext>
            </a:extLst>
          </p:cNvPr>
          <p:cNvSpPr txBox="1"/>
          <p:nvPr/>
        </p:nvSpPr>
        <p:spPr>
          <a:xfrm>
            <a:off x="12105668" y="6160883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926" name="Picture 925">
            <a:extLst>
              <a:ext uri="{FF2B5EF4-FFF2-40B4-BE49-F238E27FC236}">
                <a16:creationId xmlns:a16="http://schemas.microsoft.com/office/drawing/2014/main" id="{F0DBE285-2C22-46D0-8E4D-9D37BA5445C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9228" y="6218972"/>
            <a:ext cx="278105" cy="267571"/>
          </a:xfrm>
          <a:prstGeom prst="rect">
            <a:avLst/>
          </a:prstGeom>
        </p:spPr>
      </p:pic>
      <p:sp>
        <p:nvSpPr>
          <p:cNvPr id="927" name="TextBox 926">
            <a:extLst>
              <a:ext uri="{FF2B5EF4-FFF2-40B4-BE49-F238E27FC236}">
                <a16:creationId xmlns:a16="http://schemas.microsoft.com/office/drawing/2014/main" id="{B3E9973B-BC4A-464A-ABD0-2E5CDBCFA5F6}"/>
              </a:ext>
            </a:extLst>
          </p:cNvPr>
          <p:cNvSpPr txBox="1"/>
          <p:nvPr/>
        </p:nvSpPr>
        <p:spPr>
          <a:xfrm>
            <a:off x="12099877" y="6335304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CC7F017C-C9E1-4FC9-939D-2EBE56BA0FC3}"/>
              </a:ext>
            </a:extLst>
          </p:cNvPr>
          <p:cNvSpPr txBox="1"/>
          <p:nvPr/>
        </p:nvSpPr>
        <p:spPr>
          <a:xfrm>
            <a:off x="7105149" y="63204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8DA6198E-ABE9-4CA6-849D-B9B52BD3D68F}"/>
              </a:ext>
            </a:extLst>
          </p:cNvPr>
          <p:cNvSpPr txBox="1"/>
          <p:nvPr/>
        </p:nvSpPr>
        <p:spPr>
          <a:xfrm>
            <a:off x="8512637" y="634266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79C9974A-252B-45B1-832E-F8CB4394B4D2}"/>
              </a:ext>
            </a:extLst>
          </p:cNvPr>
          <p:cNvSpPr txBox="1"/>
          <p:nvPr/>
        </p:nvSpPr>
        <p:spPr>
          <a:xfrm>
            <a:off x="6931973" y="609833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12 / 222</a:t>
            </a: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06721558-F9BB-45ED-B07F-53B76892DC70}"/>
              </a:ext>
            </a:extLst>
          </p:cNvPr>
          <p:cNvSpPr txBox="1"/>
          <p:nvPr/>
        </p:nvSpPr>
        <p:spPr>
          <a:xfrm>
            <a:off x="8354689" y="6130105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 /222</a:t>
            </a:r>
          </a:p>
        </p:txBody>
      </p:sp>
      <p:sp>
        <p:nvSpPr>
          <p:cNvPr id="932" name="Rectangle 931">
            <a:extLst>
              <a:ext uri="{FF2B5EF4-FFF2-40B4-BE49-F238E27FC236}">
                <a16:creationId xmlns:a16="http://schemas.microsoft.com/office/drawing/2014/main" id="{4354A54E-00DF-4F13-8E04-4B3647E65BC3}"/>
              </a:ext>
            </a:extLst>
          </p:cNvPr>
          <p:cNvSpPr/>
          <p:nvPr/>
        </p:nvSpPr>
        <p:spPr>
          <a:xfrm>
            <a:off x="5805286" y="6080112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F5A94F85-9D81-4E6C-9CBC-B6BF3DAFC2D0}"/>
              </a:ext>
            </a:extLst>
          </p:cNvPr>
          <p:cNvSpPr txBox="1"/>
          <p:nvPr/>
        </p:nvSpPr>
        <p:spPr>
          <a:xfrm>
            <a:off x="5845503" y="62799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935" name="Rectangle 934">
            <a:extLst>
              <a:ext uri="{FF2B5EF4-FFF2-40B4-BE49-F238E27FC236}">
                <a16:creationId xmlns:a16="http://schemas.microsoft.com/office/drawing/2014/main" id="{1D2904C6-98FB-42FF-9CA5-358AAAB4AE0A}"/>
              </a:ext>
            </a:extLst>
          </p:cNvPr>
          <p:cNvSpPr/>
          <p:nvPr/>
        </p:nvSpPr>
        <p:spPr>
          <a:xfrm>
            <a:off x="980939" y="6073263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54066538-5E32-40A5-9A24-BE6BEDF5F4E9}"/>
              </a:ext>
            </a:extLst>
          </p:cNvPr>
          <p:cNvSpPr txBox="1"/>
          <p:nvPr/>
        </p:nvSpPr>
        <p:spPr>
          <a:xfrm>
            <a:off x="4902526" y="659800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37" name="Rectangle 936">
            <a:extLst>
              <a:ext uri="{FF2B5EF4-FFF2-40B4-BE49-F238E27FC236}">
                <a16:creationId xmlns:a16="http://schemas.microsoft.com/office/drawing/2014/main" id="{7BF078E2-92C4-4977-A3F2-4FF7A539E519}"/>
              </a:ext>
            </a:extLst>
          </p:cNvPr>
          <p:cNvSpPr/>
          <p:nvPr/>
        </p:nvSpPr>
        <p:spPr>
          <a:xfrm>
            <a:off x="5011520" y="6102491"/>
            <a:ext cx="482665" cy="4636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5C32AED2-EA7F-470B-9BBE-9B4EA01D0CB2}"/>
              </a:ext>
            </a:extLst>
          </p:cNvPr>
          <p:cNvSpPr txBox="1"/>
          <p:nvPr/>
        </p:nvSpPr>
        <p:spPr>
          <a:xfrm>
            <a:off x="5087071" y="630538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951" name="Rectangle 950">
            <a:extLst>
              <a:ext uri="{FF2B5EF4-FFF2-40B4-BE49-F238E27FC236}">
                <a16:creationId xmlns:a16="http://schemas.microsoft.com/office/drawing/2014/main" id="{F78FAB3D-9820-4D35-A679-27BFAF927413}"/>
              </a:ext>
            </a:extLst>
          </p:cNvPr>
          <p:cNvSpPr/>
          <p:nvPr/>
        </p:nvSpPr>
        <p:spPr>
          <a:xfrm>
            <a:off x="8525493" y="6973115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TextBox 951">
            <a:extLst>
              <a:ext uri="{FF2B5EF4-FFF2-40B4-BE49-F238E27FC236}">
                <a16:creationId xmlns:a16="http://schemas.microsoft.com/office/drawing/2014/main" id="{90078882-91E0-495B-AAA8-BD3BDFCDB9C6}"/>
              </a:ext>
            </a:extLst>
          </p:cNvPr>
          <p:cNvSpPr txBox="1"/>
          <p:nvPr/>
        </p:nvSpPr>
        <p:spPr>
          <a:xfrm>
            <a:off x="8413265" y="744391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80A2CED8-2B6B-48E6-A472-581AE09D1834}"/>
              </a:ext>
            </a:extLst>
          </p:cNvPr>
          <p:cNvSpPr txBox="1"/>
          <p:nvPr/>
        </p:nvSpPr>
        <p:spPr>
          <a:xfrm>
            <a:off x="5696292" y="743244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54" name="Rectangle 953">
            <a:extLst>
              <a:ext uri="{FF2B5EF4-FFF2-40B4-BE49-F238E27FC236}">
                <a16:creationId xmlns:a16="http://schemas.microsoft.com/office/drawing/2014/main" id="{83BBF1E5-1332-4A9A-90F1-D3B67C008C4E}"/>
              </a:ext>
            </a:extLst>
          </p:cNvPr>
          <p:cNvSpPr/>
          <p:nvPr/>
        </p:nvSpPr>
        <p:spPr>
          <a:xfrm>
            <a:off x="7119442" y="6966777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TextBox 958">
            <a:extLst>
              <a:ext uri="{FF2B5EF4-FFF2-40B4-BE49-F238E27FC236}">
                <a16:creationId xmlns:a16="http://schemas.microsoft.com/office/drawing/2014/main" id="{5D0582EA-B679-46AC-8907-611271E159AF}"/>
              </a:ext>
            </a:extLst>
          </p:cNvPr>
          <p:cNvSpPr txBox="1"/>
          <p:nvPr/>
        </p:nvSpPr>
        <p:spPr>
          <a:xfrm>
            <a:off x="12105668" y="7017709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960" name="Picture 959">
            <a:extLst>
              <a:ext uri="{FF2B5EF4-FFF2-40B4-BE49-F238E27FC236}">
                <a16:creationId xmlns:a16="http://schemas.microsoft.com/office/drawing/2014/main" id="{D7E19D06-071B-4D84-A3A8-C6FB1B42B0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9228" y="7075798"/>
            <a:ext cx="278105" cy="267571"/>
          </a:xfrm>
          <a:prstGeom prst="rect">
            <a:avLst/>
          </a:prstGeom>
        </p:spPr>
      </p:pic>
      <p:sp>
        <p:nvSpPr>
          <p:cNvPr id="961" name="TextBox 960">
            <a:extLst>
              <a:ext uri="{FF2B5EF4-FFF2-40B4-BE49-F238E27FC236}">
                <a16:creationId xmlns:a16="http://schemas.microsoft.com/office/drawing/2014/main" id="{3FC2F246-8DFF-4D9F-9A58-08BAD6FB63E3}"/>
              </a:ext>
            </a:extLst>
          </p:cNvPr>
          <p:cNvSpPr txBox="1"/>
          <p:nvPr/>
        </p:nvSpPr>
        <p:spPr>
          <a:xfrm>
            <a:off x="12099877" y="7192130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id="{27E220BC-24D2-4E3E-B6E0-F9FCC191327E}"/>
              </a:ext>
            </a:extLst>
          </p:cNvPr>
          <p:cNvSpPr txBox="1"/>
          <p:nvPr/>
        </p:nvSpPr>
        <p:spPr>
          <a:xfrm>
            <a:off x="8553993" y="716180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234</a:t>
            </a:r>
          </a:p>
        </p:txBody>
      </p:sp>
      <p:sp>
        <p:nvSpPr>
          <p:cNvPr id="963" name="TextBox 962">
            <a:extLst>
              <a:ext uri="{FF2B5EF4-FFF2-40B4-BE49-F238E27FC236}">
                <a16:creationId xmlns:a16="http://schemas.microsoft.com/office/drawing/2014/main" id="{79EF8E97-C56C-431F-BB17-0D9497B525D4}"/>
              </a:ext>
            </a:extLst>
          </p:cNvPr>
          <p:cNvSpPr txBox="1"/>
          <p:nvPr/>
        </p:nvSpPr>
        <p:spPr>
          <a:xfrm>
            <a:off x="7111756" y="717394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964" name="TextBox 963">
            <a:extLst>
              <a:ext uri="{FF2B5EF4-FFF2-40B4-BE49-F238E27FC236}">
                <a16:creationId xmlns:a16="http://schemas.microsoft.com/office/drawing/2014/main" id="{90C1EBE3-02AA-4218-9CA7-1777E70BB21E}"/>
              </a:ext>
            </a:extLst>
          </p:cNvPr>
          <p:cNvSpPr txBox="1"/>
          <p:nvPr/>
        </p:nvSpPr>
        <p:spPr>
          <a:xfrm>
            <a:off x="8396744" y="6944434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12 / 222</a:t>
            </a:r>
          </a:p>
        </p:txBody>
      </p:sp>
      <p:sp>
        <p:nvSpPr>
          <p:cNvPr id="965" name="TextBox 964">
            <a:extLst>
              <a:ext uri="{FF2B5EF4-FFF2-40B4-BE49-F238E27FC236}">
                <a16:creationId xmlns:a16="http://schemas.microsoft.com/office/drawing/2014/main" id="{D123E2E9-5B6B-4DD8-BB2D-8E6686966EB2}"/>
              </a:ext>
            </a:extLst>
          </p:cNvPr>
          <p:cNvSpPr txBox="1"/>
          <p:nvPr/>
        </p:nvSpPr>
        <p:spPr>
          <a:xfrm>
            <a:off x="6967257" y="6953339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 / 222</a:t>
            </a:r>
          </a:p>
        </p:txBody>
      </p:sp>
      <p:sp>
        <p:nvSpPr>
          <p:cNvPr id="966" name="Rectangle 965">
            <a:extLst>
              <a:ext uri="{FF2B5EF4-FFF2-40B4-BE49-F238E27FC236}">
                <a16:creationId xmlns:a16="http://schemas.microsoft.com/office/drawing/2014/main" id="{446E96C9-E75A-4B54-8D1A-D7C3543E5A90}"/>
              </a:ext>
            </a:extLst>
          </p:cNvPr>
          <p:cNvSpPr/>
          <p:nvPr/>
        </p:nvSpPr>
        <p:spPr>
          <a:xfrm>
            <a:off x="5805286" y="6936938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TextBox 966">
            <a:extLst>
              <a:ext uri="{FF2B5EF4-FFF2-40B4-BE49-F238E27FC236}">
                <a16:creationId xmlns:a16="http://schemas.microsoft.com/office/drawing/2014/main" id="{9656B9F3-F634-4094-9CF4-E5C8EC101FE4}"/>
              </a:ext>
            </a:extLst>
          </p:cNvPr>
          <p:cNvSpPr txBox="1"/>
          <p:nvPr/>
        </p:nvSpPr>
        <p:spPr>
          <a:xfrm>
            <a:off x="5798994" y="712263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969" name="Rectangle 968">
            <a:extLst>
              <a:ext uri="{FF2B5EF4-FFF2-40B4-BE49-F238E27FC236}">
                <a16:creationId xmlns:a16="http://schemas.microsoft.com/office/drawing/2014/main" id="{B763FCB2-5CA0-48DC-B508-2D45FD98385E}"/>
              </a:ext>
            </a:extLst>
          </p:cNvPr>
          <p:cNvSpPr/>
          <p:nvPr/>
        </p:nvSpPr>
        <p:spPr>
          <a:xfrm>
            <a:off x="980939" y="6930089"/>
            <a:ext cx="482665" cy="46363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TextBox 969">
            <a:extLst>
              <a:ext uri="{FF2B5EF4-FFF2-40B4-BE49-F238E27FC236}">
                <a16:creationId xmlns:a16="http://schemas.microsoft.com/office/drawing/2014/main" id="{937AEA37-E19C-4B1B-A3B3-C663A5A60925}"/>
              </a:ext>
            </a:extLst>
          </p:cNvPr>
          <p:cNvSpPr txBox="1"/>
          <p:nvPr/>
        </p:nvSpPr>
        <p:spPr>
          <a:xfrm>
            <a:off x="4902526" y="745482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71" name="Rectangle 970">
            <a:extLst>
              <a:ext uri="{FF2B5EF4-FFF2-40B4-BE49-F238E27FC236}">
                <a16:creationId xmlns:a16="http://schemas.microsoft.com/office/drawing/2014/main" id="{38EDE47C-EB44-4BC0-B06B-FDC793EA9E81}"/>
              </a:ext>
            </a:extLst>
          </p:cNvPr>
          <p:cNvSpPr/>
          <p:nvPr/>
        </p:nvSpPr>
        <p:spPr>
          <a:xfrm>
            <a:off x="5011520" y="6959317"/>
            <a:ext cx="482665" cy="463636"/>
          </a:xfrm>
          <a:prstGeom prst="rect">
            <a:avLst/>
          </a:prstGeom>
          <a:solidFill>
            <a:srgbClr val="FFFF9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TextBox 971">
            <a:extLst>
              <a:ext uri="{FF2B5EF4-FFF2-40B4-BE49-F238E27FC236}">
                <a16:creationId xmlns:a16="http://schemas.microsoft.com/office/drawing/2014/main" id="{4B1CC110-62F4-4346-A592-9B170543FB83}"/>
              </a:ext>
            </a:extLst>
          </p:cNvPr>
          <p:cNvSpPr txBox="1"/>
          <p:nvPr/>
        </p:nvSpPr>
        <p:spPr>
          <a:xfrm>
            <a:off x="5035643" y="712897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974" name="TextBox 973">
            <a:extLst>
              <a:ext uri="{FF2B5EF4-FFF2-40B4-BE49-F238E27FC236}">
                <a16:creationId xmlns:a16="http://schemas.microsoft.com/office/drawing/2014/main" id="{DFB52AC4-74ED-493E-8C5B-55FC796D3B3D}"/>
              </a:ext>
            </a:extLst>
          </p:cNvPr>
          <p:cNvSpPr txBox="1"/>
          <p:nvPr/>
        </p:nvSpPr>
        <p:spPr>
          <a:xfrm>
            <a:off x="13790168" y="6862393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Comments from QA when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75" name="TextBox 974">
            <a:extLst>
              <a:ext uri="{FF2B5EF4-FFF2-40B4-BE49-F238E27FC236}">
                <a16:creationId xmlns:a16="http://schemas.microsoft.com/office/drawing/2014/main" id="{9BFB56B0-66B4-4E79-8B7C-FB372F59F4EB}"/>
              </a:ext>
            </a:extLst>
          </p:cNvPr>
          <p:cNvSpPr txBox="1"/>
          <p:nvPr/>
        </p:nvSpPr>
        <p:spPr>
          <a:xfrm>
            <a:off x="13838867" y="6090965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Comments from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when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76" name="TextBox 975">
            <a:extLst>
              <a:ext uri="{FF2B5EF4-FFF2-40B4-BE49-F238E27FC236}">
                <a16:creationId xmlns:a16="http://schemas.microsoft.com/office/drawing/2014/main" id="{18F6638C-E0EB-4224-A3BE-EDCC45BFC9B5}"/>
              </a:ext>
            </a:extLst>
          </p:cNvPr>
          <p:cNvSpPr txBox="1"/>
          <p:nvPr/>
        </p:nvSpPr>
        <p:spPr>
          <a:xfrm>
            <a:off x="13916102" y="4660922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Comments from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ongoing, </a:t>
            </a:r>
          </a:p>
        </p:txBody>
      </p:sp>
      <p:sp>
        <p:nvSpPr>
          <p:cNvPr id="977" name="TextBox 976">
            <a:extLst>
              <a:ext uri="{FF2B5EF4-FFF2-40B4-BE49-F238E27FC236}">
                <a16:creationId xmlns:a16="http://schemas.microsoft.com/office/drawing/2014/main" id="{6DBF1337-8C75-4D09-8E14-E7FD74E1B163}"/>
              </a:ext>
            </a:extLst>
          </p:cNvPr>
          <p:cNvSpPr txBox="1"/>
          <p:nvPr/>
        </p:nvSpPr>
        <p:spPr>
          <a:xfrm>
            <a:off x="13916102" y="3958979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Comments from QA and all fam. checked</a:t>
            </a:r>
          </a:p>
        </p:txBody>
      </p:sp>
      <p:sp>
        <p:nvSpPr>
          <p:cNvPr id="978" name="TextBox 977">
            <a:extLst>
              <a:ext uri="{FF2B5EF4-FFF2-40B4-BE49-F238E27FC236}">
                <a16:creationId xmlns:a16="http://schemas.microsoft.com/office/drawing/2014/main" id="{39E4048C-6FE7-4840-8604-5BAA4A2C2701}"/>
              </a:ext>
            </a:extLst>
          </p:cNvPr>
          <p:cNvSpPr txBox="1"/>
          <p:nvPr/>
        </p:nvSpPr>
        <p:spPr>
          <a:xfrm>
            <a:off x="13847488" y="5352491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Comments from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and all fam checked</a:t>
            </a:r>
          </a:p>
        </p:txBody>
      </p:sp>
      <p:sp>
        <p:nvSpPr>
          <p:cNvPr id="981" name="Rectangle 980">
            <a:extLst>
              <a:ext uri="{FF2B5EF4-FFF2-40B4-BE49-F238E27FC236}">
                <a16:creationId xmlns:a16="http://schemas.microsoft.com/office/drawing/2014/main" id="{EB69F761-84DA-4FFC-885C-A46745AFB268}"/>
              </a:ext>
            </a:extLst>
          </p:cNvPr>
          <p:cNvSpPr/>
          <p:nvPr/>
        </p:nvSpPr>
        <p:spPr>
          <a:xfrm>
            <a:off x="967980" y="3007425"/>
            <a:ext cx="482665" cy="46363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>
            <a:extLst>
              <a:ext uri="{FF2B5EF4-FFF2-40B4-BE49-F238E27FC236}">
                <a16:creationId xmlns:a16="http://schemas.microsoft.com/office/drawing/2014/main" id="{C9A813DA-3A82-440D-907C-7AC598CCE7AC}"/>
              </a:ext>
            </a:extLst>
          </p:cNvPr>
          <p:cNvSpPr/>
          <p:nvPr/>
        </p:nvSpPr>
        <p:spPr>
          <a:xfrm>
            <a:off x="4989752" y="302873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TextBox 982">
            <a:extLst>
              <a:ext uri="{FF2B5EF4-FFF2-40B4-BE49-F238E27FC236}">
                <a16:creationId xmlns:a16="http://schemas.microsoft.com/office/drawing/2014/main" id="{F42B5B46-149B-44FF-922B-DC601F9B810D}"/>
              </a:ext>
            </a:extLst>
          </p:cNvPr>
          <p:cNvSpPr txBox="1"/>
          <p:nvPr/>
        </p:nvSpPr>
        <p:spPr>
          <a:xfrm>
            <a:off x="4877524" y="349953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84" name="Rectangle 983">
            <a:extLst>
              <a:ext uri="{FF2B5EF4-FFF2-40B4-BE49-F238E27FC236}">
                <a16:creationId xmlns:a16="http://schemas.microsoft.com/office/drawing/2014/main" id="{DC6060C3-8D22-4F3E-8BA5-7A9961A07693}"/>
              </a:ext>
            </a:extLst>
          </p:cNvPr>
          <p:cNvSpPr/>
          <p:nvPr/>
        </p:nvSpPr>
        <p:spPr>
          <a:xfrm>
            <a:off x="7077394" y="303961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TextBox 984">
            <a:extLst>
              <a:ext uri="{FF2B5EF4-FFF2-40B4-BE49-F238E27FC236}">
                <a16:creationId xmlns:a16="http://schemas.microsoft.com/office/drawing/2014/main" id="{BA2F77D0-3D6E-4890-BE12-C3166AABCD0B}"/>
              </a:ext>
            </a:extLst>
          </p:cNvPr>
          <p:cNvSpPr txBox="1"/>
          <p:nvPr/>
        </p:nvSpPr>
        <p:spPr>
          <a:xfrm>
            <a:off x="6965166" y="351041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86" name="Rectangle 985">
            <a:extLst>
              <a:ext uri="{FF2B5EF4-FFF2-40B4-BE49-F238E27FC236}">
                <a16:creationId xmlns:a16="http://schemas.microsoft.com/office/drawing/2014/main" id="{D4578A15-9C68-4CD6-BEC9-E06E375C6180}"/>
              </a:ext>
            </a:extLst>
          </p:cNvPr>
          <p:cNvSpPr/>
          <p:nvPr/>
        </p:nvSpPr>
        <p:spPr>
          <a:xfrm>
            <a:off x="5783492" y="302873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TextBox 986">
            <a:extLst>
              <a:ext uri="{FF2B5EF4-FFF2-40B4-BE49-F238E27FC236}">
                <a16:creationId xmlns:a16="http://schemas.microsoft.com/office/drawing/2014/main" id="{68565940-71DF-4987-8C45-B7DBA16C4C20}"/>
              </a:ext>
            </a:extLst>
          </p:cNvPr>
          <p:cNvSpPr txBox="1"/>
          <p:nvPr/>
        </p:nvSpPr>
        <p:spPr>
          <a:xfrm>
            <a:off x="5671264" y="349953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989" name="TextBox 988">
            <a:extLst>
              <a:ext uri="{FF2B5EF4-FFF2-40B4-BE49-F238E27FC236}">
                <a16:creationId xmlns:a16="http://schemas.microsoft.com/office/drawing/2014/main" id="{2D73D3E0-ED10-459B-BE30-6E781799E42B}"/>
              </a:ext>
            </a:extLst>
          </p:cNvPr>
          <p:cNvSpPr txBox="1"/>
          <p:nvPr/>
        </p:nvSpPr>
        <p:spPr>
          <a:xfrm>
            <a:off x="12100591" y="3057560"/>
            <a:ext cx="7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5/2/19</a:t>
            </a:r>
          </a:p>
        </p:txBody>
      </p:sp>
      <p:pic>
        <p:nvPicPr>
          <p:cNvPr id="990" name="Picture 989">
            <a:extLst>
              <a:ext uri="{FF2B5EF4-FFF2-40B4-BE49-F238E27FC236}">
                <a16:creationId xmlns:a16="http://schemas.microsoft.com/office/drawing/2014/main" id="{31BFC917-6B26-4230-BDE4-CD99D1F66C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4151" y="3115649"/>
            <a:ext cx="278105" cy="267571"/>
          </a:xfrm>
          <a:prstGeom prst="rect">
            <a:avLst/>
          </a:prstGeom>
        </p:spPr>
      </p:pic>
      <p:sp>
        <p:nvSpPr>
          <p:cNvPr id="991" name="TextBox 990">
            <a:extLst>
              <a:ext uri="{FF2B5EF4-FFF2-40B4-BE49-F238E27FC236}">
                <a16:creationId xmlns:a16="http://schemas.microsoft.com/office/drawing/2014/main" id="{3DA2A695-8A21-47AE-811A-A31ACD53D452}"/>
              </a:ext>
            </a:extLst>
          </p:cNvPr>
          <p:cNvSpPr txBox="1"/>
          <p:nvPr/>
        </p:nvSpPr>
        <p:spPr>
          <a:xfrm>
            <a:off x="12094800" y="3231981"/>
            <a:ext cx="112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Week</a:t>
            </a:r>
          </a:p>
        </p:txBody>
      </p:sp>
      <p:sp>
        <p:nvSpPr>
          <p:cNvPr id="994" name="Rectangle 993">
            <a:extLst>
              <a:ext uri="{FF2B5EF4-FFF2-40B4-BE49-F238E27FC236}">
                <a16:creationId xmlns:a16="http://schemas.microsoft.com/office/drawing/2014/main" id="{08BD9D86-FCBD-4875-881C-240066F6FFAA}"/>
              </a:ext>
            </a:extLst>
          </p:cNvPr>
          <p:cNvSpPr/>
          <p:nvPr/>
        </p:nvSpPr>
        <p:spPr>
          <a:xfrm>
            <a:off x="8478667" y="3072934"/>
            <a:ext cx="482665" cy="463636"/>
          </a:xfrm>
          <a:prstGeom prst="rect">
            <a:avLst/>
          </a:prstGeom>
          <a:solidFill>
            <a:srgbClr val="FDC82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TextBox 996">
            <a:extLst>
              <a:ext uri="{FF2B5EF4-FFF2-40B4-BE49-F238E27FC236}">
                <a16:creationId xmlns:a16="http://schemas.microsoft.com/office/drawing/2014/main" id="{BE9972FC-5E59-4933-90BA-7B5D3B0CAC6A}"/>
              </a:ext>
            </a:extLst>
          </p:cNvPr>
          <p:cNvSpPr txBox="1"/>
          <p:nvPr/>
        </p:nvSpPr>
        <p:spPr>
          <a:xfrm>
            <a:off x="8481631" y="330414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1000" name="TextBox 999">
            <a:extLst>
              <a:ext uri="{FF2B5EF4-FFF2-40B4-BE49-F238E27FC236}">
                <a16:creationId xmlns:a16="http://schemas.microsoft.com/office/drawing/2014/main" id="{A94E8D44-9BAA-4859-A3A5-3747C0EAD3A2}"/>
              </a:ext>
            </a:extLst>
          </p:cNvPr>
          <p:cNvSpPr txBox="1"/>
          <p:nvPr/>
        </p:nvSpPr>
        <p:spPr>
          <a:xfrm>
            <a:off x="13827104" y="3247076"/>
            <a:ext cx="41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Comments from QA, ongoing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C9C9C847-DEA6-4499-9D22-C5C82410C975}"/>
              </a:ext>
            </a:extLst>
          </p:cNvPr>
          <p:cNvSpPr txBox="1"/>
          <p:nvPr/>
        </p:nvSpPr>
        <p:spPr>
          <a:xfrm>
            <a:off x="7009611" y="152297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4380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5837982-AC67-4121-817B-205962611855}"/>
              </a:ext>
            </a:extLst>
          </p:cNvPr>
          <p:cNvSpPr txBox="1"/>
          <p:nvPr/>
        </p:nvSpPr>
        <p:spPr>
          <a:xfrm>
            <a:off x="5784384" y="152225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4220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D683F7F-C302-4847-B0A8-F30D4FAD2A4C}"/>
              </a:ext>
            </a:extLst>
          </p:cNvPr>
          <p:cNvSpPr txBox="1"/>
          <p:nvPr/>
        </p:nvSpPr>
        <p:spPr>
          <a:xfrm>
            <a:off x="5048514" y="151879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3800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7790CA90-B7C5-4A77-B0AB-FAA2B28AE77E}"/>
              </a:ext>
            </a:extLst>
          </p:cNvPr>
          <p:cNvSpPr txBox="1"/>
          <p:nvPr/>
        </p:nvSpPr>
        <p:spPr>
          <a:xfrm>
            <a:off x="9249214" y="152690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F28B728-C98A-4116-8B86-B499868A5929}"/>
              </a:ext>
            </a:extLst>
          </p:cNvPr>
          <p:cNvSpPr txBox="1"/>
          <p:nvPr/>
        </p:nvSpPr>
        <p:spPr>
          <a:xfrm>
            <a:off x="10618003" y="15475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4900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5104FA3-2DBC-4C82-93C1-ADB38D3808D0}"/>
              </a:ext>
            </a:extLst>
          </p:cNvPr>
          <p:cNvSpPr txBox="1"/>
          <p:nvPr/>
        </p:nvSpPr>
        <p:spPr>
          <a:xfrm>
            <a:off x="11367778" y="15595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5250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F474A32-CC3C-4B52-979E-37E4FD4C5501}"/>
              </a:ext>
            </a:extLst>
          </p:cNvPr>
          <p:cNvSpPr txBox="1"/>
          <p:nvPr/>
        </p:nvSpPr>
        <p:spPr>
          <a:xfrm>
            <a:off x="213682" y="287558"/>
            <a:ext cx="318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Manufacturers page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297280B6-64DA-480A-BCBB-3C31414FF388}"/>
              </a:ext>
            </a:extLst>
          </p:cNvPr>
          <p:cNvSpPr txBox="1"/>
          <p:nvPr/>
        </p:nvSpPr>
        <p:spPr>
          <a:xfrm>
            <a:off x="8433697" y="3055442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 / 71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5F76C462-9AEC-4D49-92BD-1D064248D663}"/>
              </a:ext>
            </a:extLst>
          </p:cNvPr>
          <p:cNvSpPr txBox="1"/>
          <p:nvPr/>
        </p:nvSpPr>
        <p:spPr>
          <a:xfrm>
            <a:off x="7026563" y="4554557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 / 71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BD1C2A47-3F06-46EE-B504-D34398D9DE82}"/>
              </a:ext>
            </a:extLst>
          </p:cNvPr>
          <p:cNvSpPr txBox="1"/>
          <p:nvPr/>
        </p:nvSpPr>
        <p:spPr>
          <a:xfrm>
            <a:off x="10677546" y="739499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1A69074A-0461-4BFC-889F-4A771AE41963}"/>
              </a:ext>
            </a:extLst>
          </p:cNvPr>
          <p:cNvSpPr txBox="1"/>
          <p:nvPr/>
        </p:nvSpPr>
        <p:spPr>
          <a:xfrm>
            <a:off x="11390076" y="7381410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68E26655-055E-42F3-A088-B9A91A953025}"/>
              </a:ext>
            </a:extLst>
          </p:cNvPr>
          <p:cNvSpPr/>
          <p:nvPr/>
        </p:nvSpPr>
        <p:spPr>
          <a:xfrm>
            <a:off x="11526482" y="6912235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1508CC6D-E9B3-4E9F-819B-48C9944D155D}"/>
              </a:ext>
            </a:extLst>
          </p:cNvPr>
          <p:cNvSpPr/>
          <p:nvPr/>
        </p:nvSpPr>
        <p:spPr>
          <a:xfrm>
            <a:off x="10811526" y="6920163"/>
            <a:ext cx="482665" cy="463636"/>
          </a:xfrm>
          <a:prstGeom prst="rect">
            <a:avLst/>
          </a:prstGeom>
          <a:solidFill>
            <a:srgbClr val="78D0A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7ECD9D44-CABC-4259-B7B5-23D9C5D68A13}"/>
              </a:ext>
            </a:extLst>
          </p:cNvPr>
          <p:cNvSpPr txBox="1"/>
          <p:nvPr/>
        </p:nvSpPr>
        <p:spPr>
          <a:xfrm>
            <a:off x="10841203" y="712263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61515E31-6A2E-4817-9E83-61845D7E3F20}"/>
              </a:ext>
            </a:extLst>
          </p:cNvPr>
          <p:cNvSpPr txBox="1"/>
          <p:nvPr/>
        </p:nvSpPr>
        <p:spPr>
          <a:xfrm>
            <a:off x="11510702" y="712585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A79F4F11-B5F1-4BDB-B3C1-4D1C72C04E63}"/>
              </a:ext>
            </a:extLst>
          </p:cNvPr>
          <p:cNvSpPr txBox="1"/>
          <p:nvPr/>
        </p:nvSpPr>
        <p:spPr>
          <a:xfrm>
            <a:off x="11513227" y="691209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339FA005-F8CE-41CF-A8BF-0D6518EA25E9}"/>
              </a:ext>
            </a:extLst>
          </p:cNvPr>
          <p:cNvSpPr txBox="1"/>
          <p:nvPr/>
        </p:nvSpPr>
        <p:spPr>
          <a:xfrm>
            <a:off x="10843574" y="689599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92AED05F-966D-4CAA-9657-243836AB6EAB}"/>
              </a:ext>
            </a:extLst>
          </p:cNvPr>
          <p:cNvSpPr txBox="1"/>
          <p:nvPr/>
        </p:nvSpPr>
        <p:spPr>
          <a:xfrm>
            <a:off x="9314079" y="742908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FE58FF45-A85E-4732-B5A5-8AE8D4EB8CF2}"/>
              </a:ext>
            </a:extLst>
          </p:cNvPr>
          <p:cNvSpPr/>
          <p:nvPr/>
        </p:nvSpPr>
        <p:spPr>
          <a:xfrm>
            <a:off x="9448059" y="6954253"/>
            <a:ext cx="482665" cy="463636"/>
          </a:xfrm>
          <a:prstGeom prst="rect">
            <a:avLst/>
          </a:prstGeom>
          <a:solidFill>
            <a:srgbClr val="FFFF7F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139B46A9-9049-4AC1-868E-592623C0FCD9}"/>
              </a:ext>
            </a:extLst>
          </p:cNvPr>
          <p:cNvSpPr txBox="1"/>
          <p:nvPr/>
        </p:nvSpPr>
        <p:spPr>
          <a:xfrm>
            <a:off x="9477736" y="715672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725C2478-E1A2-41E4-BCB8-270788919268}"/>
              </a:ext>
            </a:extLst>
          </p:cNvPr>
          <p:cNvSpPr txBox="1"/>
          <p:nvPr/>
        </p:nvSpPr>
        <p:spPr>
          <a:xfrm>
            <a:off x="10664944" y="661989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91F5080F-A5EA-4328-8B57-9FC884CC6DD4}"/>
              </a:ext>
            </a:extLst>
          </p:cNvPr>
          <p:cNvSpPr txBox="1"/>
          <p:nvPr/>
        </p:nvSpPr>
        <p:spPr>
          <a:xfrm>
            <a:off x="11377474" y="660630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A9177567-9EB6-4A67-A7F6-58954FBEE614}"/>
              </a:ext>
            </a:extLst>
          </p:cNvPr>
          <p:cNvSpPr/>
          <p:nvPr/>
        </p:nvSpPr>
        <p:spPr>
          <a:xfrm>
            <a:off x="11513880" y="6137134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C15FBB07-F7D8-4E09-96FB-A7A1597F062D}"/>
              </a:ext>
            </a:extLst>
          </p:cNvPr>
          <p:cNvSpPr/>
          <p:nvPr/>
        </p:nvSpPr>
        <p:spPr>
          <a:xfrm>
            <a:off x="10798924" y="6145062"/>
            <a:ext cx="482665" cy="463636"/>
          </a:xfrm>
          <a:prstGeom prst="rect">
            <a:avLst/>
          </a:prstGeom>
          <a:solidFill>
            <a:srgbClr val="78D0A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8A23DF34-6186-48F7-A3A8-11C8B35047D1}"/>
              </a:ext>
            </a:extLst>
          </p:cNvPr>
          <p:cNvSpPr txBox="1"/>
          <p:nvPr/>
        </p:nvSpPr>
        <p:spPr>
          <a:xfrm>
            <a:off x="10828601" y="634753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8BC0E41C-5AB7-432D-A5AC-22EB60CE474F}"/>
              </a:ext>
            </a:extLst>
          </p:cNvPr>
          <p:cNvSpPr txBox="1"/>
          <p:nvPr/>
        </p:nvSpPr>
        <p:spPr>
          <a:xfrm>
            <a:off x="11498100" y="6350758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C5AA0D0F-B67E-4115-BCD2-C45F712FB9BF}"/>
              </a:ext>
            </a:extLst>
          </p:cNvPr>
          <p:cNvSpPr txBox="1"/>
          <p:nvPr/>
        </p:nvSpPr>
        <p:spPr>
          <a:xfrm>
            <a:off x="11500625" y="613699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A233F8B4-7D37-46E0-92B1-807234D76D7D}"/>
              </a:ext>
            </a:extLst>
          </p:cNvPr>
          <p:cNvSpPr txBox="1"/>
          <p:nvPr/>
        </p:nvSpPr>
        <p:spPr>
          <a:xfrm>
            <a:off x="10830972" y="6120898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BDBE9320-5B4D-455A-9380-7FBD3EE806CD}"/>
              </a:ext>
            </a:extLst>
          </p:cNvPr>
          <p:cNvSpPr txBox="1"/>
          <p:nvPr/>
        </p:nvSpPr>
        <p:spPr>
          <a:xfrm>
            <a:off x="9301477" y="665398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228A6E09-66B5-40A9-94F8-FBF1A41B81BE}"/>
              </a:ext>
            </a:extLst>
          </p:cNvPr>
          <p:cNvSpPr/>
          <p:nvPr/>
        </p:nvSpPr>
        <p:spPr>
          <a:xfrm>
            <a:off x="9435457" y="6179152"/>
            <a:ext cx="482665" cy="463636"/>
          </a:xfrm>
          <a:prstGeom prst="rect">
            <a:avLst/>
          </a:prstGeom>
          <a:solidFill>
            <a:srgbClr val="FFFF7F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CF7786C5-25B9-4C4A-B4A8-BD2828356461}"/>
              </a:ext>
            </a:extLst>
          </p:cNvPr>
          <p:cNvSpPr txBox="1"/>
          <p:nvPr/>
        </p:nvSpPr>
        <p:spPr>
          <a:xfrm>
            <a:off x="9465134" y="638162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3C2A2D3D-EECA-4FBB-BCF5-EA7B95B7FA03}"/>
              </a:ext>
            </a:extLst>
          </p:cNvPr>
          <p:cNvSpPr txBox="1"/>
          <p:nvPr/>
        </p:nvSpPr>
        <p:spPr>
          <a:xfrm>
            <a:off x="10665414" y="585410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D0219DF-B6EA-4440-9A53-D50D4836C47D}"/>
              </a:ext>
            </a:extLst>
          </p:cNvPr>
          <p:cNvSpPr/>
          <p:nvPr/>
        </p:nvSpPr>
        <p:spPr>
          <a:xfrm>
            <a:off x="11514350" y="537134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5C485FE6-FB84-4DFB-A985-924F55137A31}"/>
              </a:ext>
            </a:extLst>
          </p:cNvPr>
          <p:cNvSpPr/>
          <p:nvPr/>
        </p:nvSpPr>
        <p:spPr>
          <a:xfrm>
            <a:off x="10799394" y="5379275"/>
            <a:ext cx="482665" cy="463636"/>
          </a:xfrm>
          <a:prstGeom prst="rect">
            <a:avLst/>
          </a:prstGeom>
          <a:solidFill>
            <a:srgbClr val="78D0A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37E39094-CFC2-44AD-94B0-9558AE031661}"/>
              </a:ext>
            </a:extLst>
          </p:cNvPr>
          <p:cNvSpPr txBox="1"/>
          <p:nvPr/>
        </p:nvSpPr>
        <p:spPr>
          <a:xfrm>
            <a:off x="10829071" y="5581748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8745616B-F16E-418B-8BFF-A222774C0220}"/>
              </a:ext>
            </a:extLst>
          </p:cNvPr>
          <p:cNvSpPr txBox="1"/>
          <p:nvPr/>
        </p:nvSpPr>
        <p:spPr>
          <a:xfrm>
            <a:off x="11498570" y="5584971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6BCF6DC9-159E-4EFD-B31B-360D471494B8}"/>
              </a:ext>
            </a:extLst>
          </p:cNvPr>
          <p:cNvSpPr txBox="1"/>
          <p:nvPr/>
        </p:nvSpPr>
        <p:spPr>
          <a:xfrm>
            <a:off x="11501095" y="537120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91D4ADC6-1B6F-4098-8885-64265AFAA536}"/>
              </a:ext>
            </a:extLst>
          </p:cNvPr>
          <p:cNvSpPr txBox="1"/>
          <p:nvPr/>
        </p:nvSpPr>
        <p:spPr>
          <a:xfrm>
            <a:off x="10831442" y="5355111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EEE0B6FB-B133-4E74-A2B6-F52F96F09FBA}"/>
              </a:ext>
            </a:extLst>
          </p:cNvPr>
          <p:cNvSpPr txBox="1"/>
          <p:nvPr/>
        </p:nvSpPr>
        <p:spPr>
          <a:xfrm>
            <a:off x="10667315" y="510468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180FF25B-7802-452D-84A5-D62AA5BEB65E}"/>
              </a:ext>
            </a:extLst>
          </p:cNvPr>
          <p:cNvSpPr/>
          <p:nvPr/>
        </p:nvSpPr>
        <p:spPr>
          <a:xfrm>
            <a:off x="11516251" y="4621927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E0C53EC0-FDA7-40DA-B8F9-5B9C3A3CA385}"/>
              </a:ext>
            </a:extLst>
          </p:cNvPr>
          <p:cNvSpPr/>
          <p:nvPr/>
        </p:nvSpPr>
        <p:spPr>
          <a:xfrm>
            <a:off x="10801295" y="4629855"/>
            <a:ext cx="482665" cy="463636"/>
          </a:xfrm>
          <a:prstGeom prst="rect">
            <a:avLst/>
          </a:prstGeom>
          <a:solidFill>
            <a:srgbClr val="78D0A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A50E1A97-D8AF-48C5-B734-8B86CA89C24E}"/>
              </a:ext>
            </a:extLst>
          </p:cNvPr>
          <p:cNvSpPr txBox="1"/>
          <p:nvPr/>
        </p:nvSpPr>
        <p:spPr>
          <a:xfrm>
            <a:off x="10830972" y="4832328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D4A0C64F-9F8A-4B01-9C82-0063227602D2}"/>
              </a:ext>
            </a:extLst>
          </p:cNvPr>
          <p:cNvSpPr txBox="1"/>
          <p:nvPr/>
        </p:nvSpPr>
        <p:spPr>
          <a:xfrm>
            <a:off x="11500471" y="4835551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AA72430-D0F2-485B-AF0D-3E469ED8EB90}"/>
              </a:ext>
            </a:extLst>
          </p:cNvPr>
          <p:cNvSpPr txBox="1"/>
          <p:nvPr/>
        </p:nvSpPr>
        <p:spPr>
          <a:xfrm>
            <a:off x="11502996" y="462178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24997314-B1E4-409A-ADA2-26DE4D7A6B2D}"/>
              </a:ext>
            </a:extLst>
          </p:cNvPr>
          <p:cNvSpPr txBox="1"/>
          <p:nvPr/>
        </p:nvSpPr>
        <p:spPr>
          <a:xfrm>
            <a:off x="10833343" y="4605691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0DDA6397-1818-45A3-930F-78DD3CE4A5A2}"/>
              </a:ext>
            </a:extLst>
          </p:cNvPr>
          <p:cNvSpPr txBox="1"/>
          <p:nvPr/>
        </p:nvSpPr>
        <p:spPr>
          <a:xfrm>
            <a:off x="10666476" y="438283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419B8F6D-3A85-4C7E-BC2B-B15193B08270}"/>
              </a:ext>
            </a:extLst>
          </p:cNvPr>
          <p:cNvSpPr/>
          <p:nvPr/>
        </p:nvSpPr>
        <p:spPr>
          <a:xfrm>
            <a:off x="11515412" y="3900073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1FCA58CE-06EF-4E37-BD6E-38E159F65B4D}"/>
              </a:ext>
            </a:extLst>
          </p:cNvPr>
          <p:cNvSpPr/>
          <p:nvPr/>
        </p:nvSpPr>
        <p:spPr>
          <a:xfrm>
            <a:off x="10800456" y="3908001"/>
            <a:ext cx="482665" cy="463636"/>
          </a:xfrm>
          <a:prstGeom prst="rect">
            <a:avLst/>
          </a:prstGeom>
          <a:solidFill>
            <a:srgbClr val="78D0A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92A34CE4-BD23-4DA1-9F26-DCDF1185540A}"/>
              </a:ext>
            </a:extLst>
          </p:cNvPr>
          <p:cNvSpPr txBox="1"/>
          <p:nvPr/>
        </p:nvSpPr>
        <p:spPr>
          <a:xfrm>
            <a:off x="10830133" y="411047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B86558E4-E6D7-4868-809A-30CEAF7584A1}"/>
              </a:ext>
            </a:extLst>
          </p:cNvPr>
          <p:cNvSpPr txBox="1"/>
          <p:nvPr/>
        </p:nvSpPr>
        <p:spPr>
          <a:xfrm>
            <a:off x="11499632" y="411369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04497713-0141-4ADD-B696-FCF920CA2A30}"/>
              </a:ext>
            </a:extLst>
          </p:cNvPr>
          <p:cNvSpPr txBox="1"/>
          <p:nvPr/>
        </p:nvSpPr>
        <p:spPr>
          <a:xfrm>
            <a:off x="11502157" y="3899933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5A4ED5B9-A77B-416F-9EA1-3F3971D18EE8}"/>
              </a:ext>
            </a:extLst>
          </p:cNvPr>
          <p:cNvSpPr txBox="1"/>
          <p:nvPr/>
        </p:nvSpPr>
        <p:spPr>
          <a:xfrm>
            <a:off x="10832504" y="3883837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EB3730D8-A2F9-495D-A4CB-B743A3C79724}"/>
              </a:ext>
            </a:extLst>
          </p:cNvPr>
          <p:cNvSpPr txBox="1"/>
          <p:nvPr/>
        </p:nvSpPr>
        <p:spPr>
          <a:xfrm>
            <a:off x="10679917" y="3590742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C146ADE-EEED-4C7B-B6A1-45327500A6CC}"/>
              </a:ext>
            </a:extLst>
          </p:cNvPr>
          <p:cNvSpPr/>
          <p:nvPr/>
        </p:nvSpPr>
        <p:spPr>
          <a:xfrm>
            <a:off x="11528853" y="3107985"/>
            <a:ext cx="482665" cy="463636"/>
          </a:xfrm>
          <a:prstGeom prst="rect">
            <a:avLst/>
          </a:prstGeom>
          <a:solidFill>
            <a:srgbClr val="78D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D30E6C71-64A5-4F97-8279-DC7D1CEF9F2F}"/>
              </a:ext>
            </a:extLst>
          </p:cNvPr>
          <p:cNvSpPr/>
          <p:nvPr/>
        </p:nvSpPr>
        <p:spPr>
          <a:xfrm>
            <a:off x="10813897" y="3115913"/>
            <a:ext cx="482665" cy="463636"/>
          </a:xfrm>
          <a:prstGeom prst="rect">
            <a:avLst/>
          </a:prstGeom>
          <a:solidFill>
            <a:srgbClr val="78D0A0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FD2BB894-5720-40E5-8662-B0DC48C8E4F6}"/>
              </a:ext>
            </a:extLst>
          </p:cNvPr>
          <p:cNvSpPr txBox="1"/>
          <p:nvPr/>
        </p:nvSpPr>
        <p:spPr>
          <a:xfrm>
            <a:off x="10843574" y="3318386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0C161C8D-2045-418B-AD95-EC042AEEFF49}"/>
              </a:ext>
            </a:extLst>
          </p:cNvPr>
          <p:cNvSpPr txBox="1"/>
          <p:nvPr/>
        </p:nvSpPr>
        <p:spPr>
          <a:xfrm>
            <a:off x="11513073" y="332160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14FB00FB-049F-4B6C-8665-0E95BBC0F5AF}"/>
              </a:ext>
            </a:extLst>
          </p:cNvPr>
          <p:cNvSpPr txBox="1"/>
          <p:nvPr/>
        </p:nvSpPr>
        <p:spPr>
          <a:xfrm>
            <a:off x="11515598" y="310784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789FB92E-66D8-499A-B772-C24401D4D594}"/>
              </a:ext>
            </a:extLst>
          </p:cNvPr>
          <p:cNvSpPr txBox="1"/>
          <p:nvPr/>
        </p:nvSpPr>
        <p:spPr>
          <a:xfrm>
            <a:off x="10845945" y="309174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C41F95DC-B100-45DE-AFF3-7E826EA41ACD}"/>
              </a:ext>
            </a:extLst>
          </p:cNvPr>
          <p:cNvSpPr txBox="1"/>
          <p:nvPr/>
        </p:nvSpPr>
        <p:spPr>
          <a:xfrm>
            <a:off x="9288747" y="586417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D761D955-73CE-4E5E-BC68-86F1B8FF6C45}"/>
              </a:ext>
            </a:extLst>
          </p:cNvPr>
          <p:cNvSpPr/>
          <p:nvPr/>
        </p:nvSpPr>
        <p:spPr>
          <a:xfrm>
            <a:off x="9422727" y="5389348"/>
            <a:ext cx="482665" cy="463636"/>
          </a:xfrm>
          <a:prstGeom prst="rect">
            <a:avLst/>
          </a:prstGeom>
          <a:solidFill>
            <a:srgbClr val="FFFF7F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2D565495-8B7B-4E27-803B-C7FCB66FD32B}"/>
              </a:ext>
            </a:extLst>
          </p:cNvPr>
          <p:cNvSpPr txBox="1"/>
          <p:nvPr/>
        </p:nvSpPr>
        <p:spPr>
          <a:xfrm>
            <a:off x="9452404" y="5591821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C0A9F784-69D3-4C1B-BAF9-4B4FA3992AC7}"/>
              </a:ext>
            </a:extLst>
          </p:cNvPr>
          <p:cNvSpPr txBox="1"/>
          <p:nvPr/>
        </p:nvSpPr>
        <p:spPr>
          <a:xfrm>
            <a:off x="9454775" y="536518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85182B7B-B2E1-4D6C-B843-961194F0AA81}"/>
              </a:ext>
            </a:extLst>
          </p:cNvPr>
          <p:cNvSpPr txBox="1"/>
          <p:nvPr/>
        </p:nvSpPr>
        <p:spPr>
          <a:xfrm>
            <a:off x="9276145" y="508907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3FB86A8D-5FFC-4333-A023-E684588AC66F}"/>
              </a:ext>
            </a:extLst>
          </p:cNvPr>
          <p:cNvSpPr/>
          <p:nvPr/>
        </p:nvSpPr>
        <p:spPr>
          <a:xfrm>
            <a:off x="9410125" y="4614247"/>
            <a:ext cx="482665" cy="463636"/>
          </a:xfrm>
          <a:prstGeom prst="rect">
            <a:avLst/>
          </a:prstGeom>
          <a:solidFill>
            <a:srgbClr val="FFFF7F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B49904BA-8E56-40D5-8BEF-2126BB6281A7}"/>
              </a:ext>
            </a:extLst>
          </p:cNvPr>
          <p:cNvSpPr txBox="1"/>
          <p:nvPr/>
        </p:nvSpPr>
        <p:spPr>
          <a:xfrm>
            <a:off x="9439802" y="4816720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276925A1-3D6E-446E-B79D-8D7F8B402271}"/>
              </a:ext>
            </a:extLst>
          </p:cNvPr>
          <p:cNvSpPr txBox="1"/>
          <p:nvPr/>
        </p:nvSpPr>
        <p:spPr>
          <a:xfrm>
            <a:off x="9315373" y="4565856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8/222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94343CDD-5B7A-4DC7-962F-C55BE80222D0}"/>
              </a:ext>
            </a:extLst>
          </p:cNvPr>
          <p:cNvSpPr txBox="1"/>
          <p:nvPr/>
        </p:nvSpPr>
        <p:spPr>
          <a:xfrm>
            <a:off x="9256112" y="4293236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80AA22F8-2E71-4547-A950-0A2E15B53F56}"/>
              </a:ext>
            </a:extLst>
          </p:cNvPr>
          <p:cNvSpPr/>
          <p:nvPr/>
        </p:nvSpPr>
        <p:spPr>
          <a:xfrm>
            <a:off x="9390092" y="3818407"/>
            <a:ext cx="482665" cy="463636"/>
          </a:xfrm>
          <a:prstGeom prst="rect">
            <a:avLst/>
          </a:prstGeom>
          <a:solidFill>
            <a:srgbClr val="FFFF7F">
              <a:alpha val="84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1688B34E-99B6-466E-9E8E-BE79692F1970}"/>
              </a:ext>
            </a:extLst>
          </p:cNvPr>
          <p:cNvSpPr txBox="1"/>
          <p:nvPr/>
        </p:nvSpPr>
        <p:spPr>
          <a:xfrm>
            <a:off x="9419769" y="4020880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89EE52B-0251-412E-B9FE-9743A87E4FBB}"/>
              </a:ext>
            </a:extLst>
          </p:cNvPr>
          <p:cNvSpPr txBox="1"/>
          <p:nvPr/>
        </p:nvSpPr>
        <p:spPr>
          <a:xfrm>
            <a:off x="9321952" y="3794243"/>
            <a:ext cx="659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 /222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2F517E19-A294-4379-9936-C025D69D4D9A}"/>
              </a:ext>
            </a:extLst>
          </p:cNvPr>
          <p:cNvSpPr txBox="1"/>
          <p:nvPr/>
        </p:nvSpPr>
        <p:spPr>
          <a:xfrm>
            <a:off x="9243510" y="3518135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5BEAE225-A395-4AB0-9743-7155A13CC94A}"/>
              </a:ext>
            </a:extLst>
          </p:cNvPr>
          <p:cNvSpPr/>
          <p:nvPr/>
        </p:nvSpPr>
        <p:spPr>
          <a:xfrm>
            <a:off x="9377490" y="3043306"/>
            <a:ext cx="482665" cy="463636"/>
          </a:xfrm>
          <a:prstGeom prst="rect">
            <a:avLst/>
          </a:prstGeom>
          <a:solidFill>
            <a:srgbClr val="FFF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FB06CF15-9042-405B-98FB-9001C78198F0}"/>
              </a:ext>
            </a:extLst>
          </p:cNvPr>
          <p:cNvSpPr txBox="1"/>
          <p:nvPr/>
        </p:nvSpPr>
        <p:spPr>
          <a:xfrm>
            <a:off x="9407167" y="324577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FD8D1E86-D336-43D5-BC3E-0DF8AAA48641}"/>
              </a:ext>
            </a:extLst>
          </p:cNvPr>
          <p:cNvSpPr txBox="1"/>
          <p:nvPr/>
        </p:nvSpPr>
        <p:spPr>
          <a:xfrm>
            <a:off x="9289313" y="3019142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 / 222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17E357AC-8019-402B-B3EA-A412DA0DE1EA}"/>
              </a:ext>
            </a:extLst>
          </p:cNvPr>
          <p:cNvSpPr txBox="1"/>
          <p:nvPr/>
        </p:nvSpPr>
        <p:spPr>
          <a:xfrm>
            <a:off x="9314128" y="6175615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 /222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43E2078A-FC43-4DAC-B772-BA8DF512A37A}"/>
              </a:ext>
            </a:extLst>
          </p:cNvPr>
          <p:cNvSpPr txBox="1"/>
          <p:nvPr/>
        </p:nvSpPr>
        <p:spPr>
          <a:xfrm>
            <a:off x="9334188" y="6930089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 /222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CD9F1228-4CA0-4DD6-8626-C8D796C97A86}"/>
              </a:ext>
            </a:extLst>
          </p:cNvPr>
          <p:cNvSpPr txBox="1"/>
          <p:nvPr/>
        </p:nvSpPr>
        <p:spPr>
          <a:xfrm>
            <a:off x="5642441" y="6930088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 / 222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44044DAE-58B3-4033-A262-8202E8BD8CD2}"/>
              </a:ext>
            </a:extLst>
          </p:cNvPr>
          <p:cNvSpPr txBox="1"/>
          <p:nvPr/>
        </p:nvSpPr>
        <p:spPr>
          <a:xfrm>
            <a:off x="4857407" y="6929536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 / 222</a:t>
            </a:r>
          </a:p>
        </p:txBody>
      </p:sp>
    </p:spTree>
    <p:extLst>
      <p:ext uri="{BB962C8B-B14F-4D97-AF65-F5344CB8AC3E}">
        <p14:creationId xmlns:p14="http://schemas.microsoft.com/office/powerpoint/2010/main" val="352249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1E633A-54D8-4B01-972E-565E7138AE1C}"/>
              </a:ext>
            </a:extLst>
          </p:cNvPr>
          <p:cNvSpPr/>
          <p:nvPr/>
        </p:nvSpPr>
        <p:spPr>
          <a:xfrm>
            <a:off x="2122245" y="27491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849A65-33F5-46B6-9FDE-1356FF176704}"/>
              </a:ext>
            </a:extLst>
          </p:cNvPr>
          <p:cNvSpPr/>
          <p:nvPr/>
        </p:nvSpPr>
        <p:spPr>
          <a:xfrm>
            <a:off x="4209887" y="28579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8A0F4-B604-4ABF-A7BF-4552B67D6A92}"/>
              </a:ext>
            </a:extLst>
          </p:cNvPr>
          <p:cNvSpPr/>
          <p:nvPr/>
        </p:nvSpPr>
        <p:spPr>
          <a:xfrm>
            <a:off x="2915985" y="27491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283E52-36C8-4835-B2EE-BD128A1C2993}"/>
              </a:ext>
            </a:extLst>
          </p:cNvPr>
          <p:cNvSpPr/>
          <p:nvPr/>
        </p:nvSpPr>
        <p:spPr>
          <a:xfrm>
            <a:off x="8452253" y="267758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C0708-0F79-4F56-841D-9DCB7AFB265B}"/>
              </a:ext>
            </a:extLst>
          </p:cNvPr>
          <p:cNvSpPr/>
          <p:nvPr/>
        </p:nvSpPr>
        <p:spPr>
          <a:xfrm>
            <a:off x="7846481" y="275686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710FCA-F13E-4B15-8A45-D460F2D342FC}"/>
              </a:ext>
            </a:extLst>
          </p:cNvPr>
          <p:cNvSpPr/>
          <p:nvPr/>
        </p:nvSpPr>
        <p:spPr>
          <a:xfrm>
            <a:off x="5611160" y="319112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F6F852-5F79-480D-AC1F-B7DAF6713C4E}"/>
              </a:ext>
            </a:extLst>
          </p:cNvPr>
          <p:cNvSpPr txBox="1"/>
          <p:nvPr/>
        </p:nvSpPr>
        <p:spPr>
          <a:xfrm>
            <a:off x="5664886" y="5108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53E6B-1295-48FA-822F-063D9CA19DAB}"/>
              </a:ext>
            </a:extLst>
          </p:cNvPr>
          <p:cNvSpPr txBox="1"/>
          <p:nvPr/>
        </p:nvSpPr>
        <p:spPr>
          <a:xfrm>
            <a:off x="5574074" y="26698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 </a:t>
            </a:r>
            <a:r>
              <a:rPr lang="en-US" sz="1400" dirty="0"/>
              <a:t>/ 55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8132FC-2BA9-416A-8F14-0D658CE0B2B6}"/>
              </a:ext>
            </a:extLst>
          </p:cNvPr>
          <p:cNvSpPr/>
          <p:nvPr/>
        </p:nvSpPr>
        <p:spPr>
          <a:xfrm>
            <a:off x="6350024" y="27398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499856-3B64-4E23-8657-9E45F85F4118}"/>
              </a:ext>
            </a:extLst>
          </p:cNvPr>
          <p:cNvSpPr txBox="1"/>
          <p:nvPr/>
        </p:nvSpPr>
        <p:spPr>
          <a:xfrm>
            <a:off x="6341829" y="47536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52128D-392B-4424-A0AD-EA501664178F}"/>
              </a:ext>
            </a:extLst>
          </p:cNvPr>
          <p:cNvSpPr txBox="1"/>
          <p:nvPr/>
        </p:nvSpPr>
        <p:spPr>
          <a:xfrm>
            <a:off x="6291180" y="273985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</a:t>
            </a:r>
            <a:r>
              <a:rPr lang="en-US" sz="1400" dirty="0"/>
              <a:t> /20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87D3F5-DE6C-4055-8CEF-0F425D413BE2}"/>
              </a:ext>
            </a:extLst>
          </p:cNvPr>
          <p:cNvSpPr txBox="1"/>
          <p:nvPr/>
        </p:nvSpPr>
        <p:spPr>
          <a:xfrm>
            <a:off x="7876158" y="478159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03952C-0CEC-41E2-A234-855FF9D3041A}"/>
              </a:ext>
            </a:extLst>
          </p:cNvPr>
          <p:cNvSpPr txBox="1"/>
          <p:nvPr/>
        </p:nvSpPr>
        <p:spPr>
          <a:xfrm>
            <a:off x="8436473" y="481382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234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85D0FD-5273-41CB-99C7-82A646F8B1A5}"/>
              </a:ext>
            </a:extLst>
          </p:cNvPr>
          <p:cNvSpPr txBox="1"/>
          <p:nvPr/>
        </p:nvSpPr>
        <p:spPr>
          <a:xfrm>
            <a:off x="8524442" y="25352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31E57E-5F1C-413A-AD3A-DCD0161907D7}"/>
              </a:ext>
            </a:extLst>
          </p:cNvPr>
          <p:cNvSpPr txBox="1"/>
          <p:nvPr/>
        </p:nvSpPr>
        <p:spPr>
          <a:xfrm>
            <a:off x="7958895" y="268979"/>
            <a:ext cx="27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935F2-4BDA-4F7B-BE45-0DCB29D29D61}"/>
              </a:ext>
            </a:extLst>
          </p:cNvPr>
          <p:cNvSpPr txBox="1"/>
          <p:nvPr/>
        </p:nvSpPr>
        <p:spPr>
          <a:xfrm>
            <a:off x="2934295" y="48551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A48A61-C7AB-4650-A0C4-308E37E83446}"/>
              </a:ext>
            </a:extLst>
          </p:cNvPr>
          <p:cNvSpPr txBox="1"/>
          <p:nvPr/>
        </p:nvSpPr>
        <p:spPr>
          <a:xfrm>
            <a:off x="2126987" y="47261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5287DD-5F48-416C-AF05-0F1EED160BA7}"/>
              </a:ext>
            </a:extLst>
          </p:cNvPr>
          <p:cNvSpPr txBox="1"/>
          <p:nvPr/>
        </p:nvSpPr>
        <p:spPr>
          <a:xfrm>
            <a:off x="2016890" y="252683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 / 226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42A409-3253-4A21-B356-25927F96C8A6}"/>
              </a:ext>
            </a:extLst>
          </p:cNvPr>
          <p:cNvSpPr txBox="1"/>
          <p:nvPr/>
        </p:nvSpPr>
        <p:spPr>
          <a:xfrm>
            <a:off x="2866831" y="266987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 / 226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430EE4-E55F-473E-A911-EDF0D50F7022}"/>
              </a:ext>
            </a:extLst>
          </p:cNvPr>
          <p:cNvSpPr txBox="1"/>
          <p:nvPr/>
        </p:nvSpPr>
        <p:spPr>
          <a:xfrm>
            <a:off x="4236121" y="51155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404E7B-703C-4E37-B668-CA63CDD9233B}"/>
              </a:ext>
            </a:extLst>
          </p:cNvPr>
          <p:cNvSpPr txBox="1"/>
          <p:nvPr/>
        </p:nvSpPr>
        <p:spPr>
          <a:xfrm>
            <a:off x="4145309" y="267674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 </a:t>
            </a:r>
            <a:r>
              <a:rPr lang="en-US" sz="1400" dirty="0"/>
              <a:t>/ 55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537BC2-3089-4CC1-A248-51AC8AEEE1DA}"/>
              </a:ext>
            </a:extLst>
          </p:cNvPr>
          <p:cNvSpPr/>
          <p:nvPr/>
        </p:nvSpPr>
        <p:spPr>
          <a:xfrm>
            <a:off x="2069082" y="106967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82ADF5-DBF2-415C-9AF2-A7818D5BDA9E}"/>
              </a:ext>
            </a:extLst>
          </p:cNvPr>
          <p:cNvSpPr/>
          <p:nvPr/>
        </p:nvSpPr>
        <p:spPr>
          <a:xfrm>
            <a:off x="4156724" y="108055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99C49C-7866-4C95-AB28-45FDF8CD73A5}"/>
              </a:ext>
            </a:extLst>
          </p:cNvPr>
          <p:cNvSpPr/>
          <p:nvPr/>
        </p:nvSpPr>
        <p:spPr>
          <a:xfrm>
            <a:off x="2862822" y="106967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358592-5C68-4089-AE71-E75B56500108}"/>
              </a:ext>
            </a:extLst>
          </p:cNvPr>
          <p:cNvSpPr/>
          <p:nvPr/>
        </p:nvSpPr>
        <p:spPr>
          <a:xfrm>
            <a:off x="8399090" y="1062519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397DD7-22D0-419B-90C6-7D5C2E060FDF}"/>
              </a:ext>
            </a:extLst>
          </p:cNvPr>
          <p:cNvSpPr/>
          <p:nvPr/>
        </p:nvSpPr>
        <p:spPr>
          <a:xfrm>
            <a:off x="7793318" y="1070447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4EEC94-CCC2-48C0-9FD1-74B08376D5E9}"/>
              </a:ext>
            </a:extLst>
          </p:cNvPr>
          <p:cNvSpPr/>
          <p:nvPr/>
        </p:nvSpPr>
        <p:spPr>
          <a:xfrm>
            <a:off x="5557997" y="1113873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63421E-CB4F-4674-A892-FDD90C915FFB}"/>
              </a:ext>
            </a:extLst>
          </p:cNvPr>
          <p:cNvSpPr/>
          <p:nvPr/>
        </p:nvSpPr>
        <p:spPr>
          <a:xfrm>
            <a:off x="6296861" y="106874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3478A5-A77E-4958-988F-62F6FAF4AB54}"/>
              </a:ext>
            </a:extLst>
          </p:cNvPr>
          <p:cNvSpPr txBox="1"/>
          <p:nvPr/>
        </p:nvSpPr>
        <p:spPr>
          <a:xfrm>
            <a:off x="6375154" y="127012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1FFA35-B5E8-48BE-87B2-8477B158A0F2}"/>
              </a:ext>
            </a:extLst>
          </p:cNvPr>
          <p:cNvSpPr txBox="1"/>
          <p:nvPr/>
        </p:nvSpPr>
        <p:spPr>
          <a:xfrm>
            <a:off x="6238017" y="1068746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</a:t>
            </a:r>
            <a:r>
              <a:rPr lang="en-US" sz="1400" dirty="0"/>
              <a:t> /20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FE6ABE-462F-4C54-BEA9-0E53B42E05BB}"/>
              </a:ext>
            </a:extLst>
          </p:cNvPr>
          <p:cNvSpPr/>
          <p:nvPr/>
        </p:nvSpPr>
        <p:spPr>
          <a:xfrm>
            <a:off x="2057542" y="192692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103E37-65F2-49A8-A620-1E4EB5923753}"/>
              </a:ext>
            </a:extLst>
          </p:cNvPr>
          <p:cNvSpPr/>
          <p:nvPr/>
        </p:nvSpPr>
        <p:spPr>
          <a:xfrm>
            <a:off x="4145184" y="193780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CA0DBF-2F4A-4986-9FE3-4FBC61181ADF}"/>
              </a:ext>
            </a:extLst>
          </p:cNvPr>
          <p:cNvSpPr/>
          <p:nvPr/>
        </p:nvSpPr>
        <p:spPr>
          <a:xfrm>
            <a:off x="2851282" y="192692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3EC15A6-814E-49B7-80BE-2F98C8EA894E}"/>
              </a:ext>
            </a:extLst>
          </p:cNvPr>
          <p:cNvSpPr/>
          <p:nvPr/>
        </p:nvSpPr>
        <p:spPr>
          <a:xfrm>
            <a:off x="8387550" y="1919769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D0FB087-CEB4-4D8B-8E40-B2B966F106C7}"/>
              </a:ext>
            </a:extLst>
          </p:cNvPr>
          <p:cNvSpPr/>
          <p:nvPr/>
        </p:nvSpPr>
        <p:spPr>
          <a:xfrm>
            <a:off x="7781778" y="1927697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77BCB1-C49E-41DD-9426-D7EF48575F27}"/>
              </a:ext>
            </a:extLst>
          </p:cNvPr>
          <p:cNvSpPr/>
          <p:nvPr/>
        </p:nvSpPr>
        <p:spPr>
          <a:xfrm>
            <a:off x="5546457" y="1971123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B8FF88-C4BC-49CF-AE8E-D1B49234442F}"/>
              </a:ext>
            </a:extLst>
          </p:cNvPr>
          <p:cNvSpPr/>
          <p:nvPr/>
        </p:nvSpPr>
        <p:spPr>
          <a:xfrm>
            <a:off x="6285321" y="192599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9C887F-703F-438C-9688-A187607AF9A2}"/>
              </a:ext>
            </a:extLst>
          </p:cNvPr>
          <p:cNvSpPr txBox="1"/>
          <p:nvPr/>
        </p:nvSpPr>
        <p:spPr>
          <a:xfrm>
            <a:off x="6249418" y="1908015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/20</a:t>
            </a:r>
          </a:p>
          <a:p>
            <a:pPr algn="ctr"/>
            <a:r>
              <a:rPr lang="en-US" sz="1400" dirty="0"/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45DB21-D854-42D3-9805-A84A9F8D7931}"/>
              </a:ext>
            </a:extLst>
          </p:cNvPr>
          <p:cNvSpPr txBox="1"/>
          <p:nvPr/>
        </p:nvSpPr>
        <p:spPr>
          <a:xfrm>
            <a:off x="7855163" y="190801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77DC3C-D55F-41A4-86CC-D94F1D68DDAD}"/>
              </a:ext>
            </a:extLst>
          </p:cNvPr>
          <p:cNvSpPr txBox="1"/>
          <p:nvPr/>
        </p:nvSpPr>
        <p:spPr>
          <a:xfrm>
            <a:off x="8415100" y="1897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F75AA25-0572-4FBA-9BAC-8F038A9AC409}"/>
              </a:ext>
            </a:extLst>
          </p:cNvPr>
          <p:cNvSpPr/>
          <p:nvPr/>
        </p:nvSpPr>
        <p:spPr>
          <a:xfrm>
            <a:off x="2064199" y="273998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9F7563-4836-466E-9A1C-8F29EC87962E}"/>
              </a:ext>
            </a:extLst>
          </p:cNvPr>
          <p:cNvSpPr/>
          <p:nvPr/>
        </p:nvSpPr>
        <p:spPr>
          <a:xfrm>
            <a:off x="4151841" y="275086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A69615F-64A1-4595-AEFF-A05F6CE18489}"/>
              </a:ext>
            </a:extLst>
          </p:cNvPr>
          <p:cNvSpPr/>
          <p:nvPr/>
        </p:nvSpPr>
        <p:spPr>
          <a:xfrm>
            <a:off x="2857939" y="273998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10A771F-768E-4C77-A278-E79F70E00CBA}"/>
              </a:ext>
            </a:extLst>
          </p:cNvPr>
          <p:cNvSpPr/>
          <p:nvPr/>
        </p:nvSpPr>
        <p:spPr>
          <a:xfrm>
            <a:off x="8394207" y="2732824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3AA3E7C-E7CA-42D4-A52A-067703B3D8A0}"/>
              </a:ext>
            </a:extLst>
          </p:cNvPr>
          <p:cNvSpPr/>
          <p:nvPr/>
        </p:nvSpPr>
        <p:spPr>
          <a:xfrm>
            <a:off x="7788435" y="2740752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9E5666-E06F-4253-87EA-75CBB2C24B1C}"/>
              </a:ext>
            </a:extLst>
          </p:cNvPr>
          <p:cNvSpPr/>
          <p:nvPr/>
        </p:nvSpPr>
        <p:spPr>
          <a:xfrm>
            <a:off x="5553114" y="2784178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CDEF0E-1127-4E8D-AB61-852873BD5BCC}"/>
              </a:ext>
            </a:extLst>
          </p:cNvPr>
          <p:cNvSpPr/>
          <p:nvPr/>
        </p:nvSpPr>
        <p:spPr>
          <a:xfrm>
            <a:off x="6291978" y="273905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BE53563-54A9-47D8-8EA1-0918ADAA3181}"/>
              </a:ext>
            </a:extLst>
          </p:cNvPr>
          <p:cNvSpPr txBox="1"/>
          <p:nvPr/>
        </p:nvSpPr>
        <p:spPr>
          <a:xfrm>
            <a:off x="6256075" y="2721070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/70</a:t>
            </a:r>
          </a:p>
          <a:p>
            <a:pPr algn="ctr"/>
            <a:r>
              <a:rPr lang="en-US" sz="1400" dirty="0"/>
              <a:t>120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C97759-2371-42AC-8413-D0E6D537BF29}"/>
              </a:ext>
            </a:extLst>
          </p:cNvPr>
          <p:cNvSpPr txBox="1"/>
          <p:nvPr/>
        </p:nvSpPr>
        <p:spPr>
          <a:xfrm>
            <a:off x="7816134" y="272106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190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6432695-7EA7-4A44-9F8D-1BD029F1392A}"/>
              </a:ext>
            </a:extLst>
          </p:cNvPr>
          <p:cNvSpPr txBox="1"/>
          <p:nvPr/>
        </p:nvSpPr>
        <p:spPr>
          <a:xfrm>
            <a:off x="8376071" y="271019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190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9C8B09-8156-424C-8707-2B6B16CEB728}"/>
              </a:ext>
            </a:extLst>
          </p:cNvPr>
          <p:cNvSpPr/>
          <p:nvPr/>
        </p:nvSpPr>
        <p:spPr>
          <a:xfrm>
            <a:off x="2064199" y="42531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6EE8D69-8DA5-42EE-A165-C1A2E93A0366}"/>
              </a:ext>
            </a:extLst>
          </p:cNvPr>
          <p:cNvSpPr/>
          <p:nvPr/>
        </p:nvSpPr>
        <p:spPr>
          <a:xfrm>
            <a:off x="4151841" y="426404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224DF7-B6E3-4A0F-B320-1A1C2CD7F9FF}"/>
              </a:ext>
            </a:extLst>
          </p:cNvPr>
          <p:cNvSpPr/>
          <p:nvPr/>
        </p:nvSpPr>
        <p:spPr>
          <a:xfrm>
            <a:off x="2857939" y="42531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391C60D-87D6-44C8-83CA-F27E00A3CA8D}"/>
              </a:ext>
            </a:extLst>
          </p:cNvPr>
          <p:cNvSpPr/>
          <p:nvPr/>
        </p:nvSpPr>
        <p:spPr>
          <a:xfrm>
            <a:off x="8394207" y="4246002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1646DB4-DCC0-4D89-9858-FAE5616C805F}"/>
              </a:ext>
            </a:extLst>
          </p:cNvPr>
          <p:cNvSpPr/>
          <p:nvPr/>
        </p:nvSpPr>
        <p:spPr>
          <a:xfrm>
            <a:off x="7788435" y="4253930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771E4F-7BF9-4FD0-A08C-74843A2E0D44}"/>
              </a:ext>
            </a:extLst>
          </p:cNvPr>
          <p:cNvSpPr/>
          <p:nvPr/>
        </p:nvSpPr>
        <p:spPr>
          <a:xfrm>
            <a:off x="5553114" y="4297356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8F21E6F-367F-4BF5-BB03-845AD777D936}"/>
              </a:ext>
            </a:extLst>
          </p:cNvPr>
          <p:cNvSpPr/>
          <p:nvPr/>
        </p:nvSpPr>
        <p:spPr>
          <a:xfrm>
            <a:off x="6291978" y="425223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079FD9A-EA1F-429E-A503-BB4CA82CF7D9}"/>
              </a:ext>
            </a:extLst>
          </p:cNvPr>
          <p:cNvSpPr txBox="1"/>
          <p:nvPr/>
        </p:nvSpPr>
        <p:spPr>
          <a:xfrm>
            <a:off x="6281723" y="4234248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 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45C5B6-3AEC-438C-8B1B-F107F43436C4}"/>
              </a:ext>
            </a:extLst>
          </p:cNvPr>
          <p:cNvSpPr txBox="1"/>
          <p:nvPr/>
        </p:nvSpPr>
        <p:spPr>
          <a:xfrm>
            <a:off x="7816134" y="423424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A84A621-9A88-433F-9E29-B03B0C031587}"/>
              </a:ext>
            </a:extLst>
          </p:cNvPr>
          <p:cNvSpPr txBox="1"/>
          <p:nvPr/>
        </p:nvSpPr>
        <p:spPr>
          <a:xfrm>
            <a:off x="8376071" y="422336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4B1D875-6780-4D6D-9FD9-22EC0351FF29}"/>
              </a:ext>
            </a:extLst>
          </p:cNvPr>
          <p:cNvSpPr/>
          <p:nvPr/>
        </p:nvSpPr>
        <p:spPr>
          <a:xfrm>
            <a:off x="2083190" y="521700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DEC2B16-8B77-41F7-9684-44FCB99527FF}"/>
              </a:ext>
            </a:extLst>
          </p:cNvPr>
          <p:cNvSpPr/>
          <p:nvPr/>
        </p:nvSpPr>
        <p:spPr>
          <a:xfrm>
            <a:off x="4170832" y="522788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A979F01-8F3B-4823-86FA-083764A2F4CD}"/>
              </a:ext>
            </a:extLst>
          </p:cNvPr>
          <p:cNvSpPr/>
          <p:nvPr/>
        </p:nvSpPr>
        <p:spPr>
          <a:xfrm>
            <a:off x="2876930" y="521700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475E3F3-47F5-4437-AE90-269351CD1D77}"/>
              </a:ext>
            </a:extLst>
          </p:cNvPr>
          <p:cNvSpPr/>
          <p:nvPr/>
        </p:nvSpPr>
        <p:spPr>
          <a:xfrm>
            <a:off x="8413198" y="5209850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DB28CA9-6103-4A13-BFEC-8FBF3BD96BEF}"/>
              </a:ext>
            </a:extLst>
          </p:cNvPr>
          <p:cNvSpPr/>
          <p:nvPr/>
        </p:nvSpPr>
        <p:spPr>
          <a:xfrm>
            <a:off x="7807426" y="5217778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54C9D5D-6564-449F-B589-7DFAD39F7623}"/>
              </a:ext>
            </a:extLst>
          </p:cNvPr>
          <p:cNvSpPr/>
          <p:nvPr/>
        </p:nvSpPr>
        <p:spPr>
          <a:xfrm>
            <a:off x="5572105" y="5261204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ABCD8E-2845-43D4-9A9A-97B9E5C5E7B6}"/>
              </a:ext>
            </a:extLst>
          </p:cNvPr>
          <p:cNvSpPr/>
          <p:nvPr/>
        </p:nvSpPr>
        <p:spPr>
          <a:xfrm>
            <a:off x="6310969" y="521607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57BA64-C6F0-4F05-A41F-0F60CDCDC70C}"/>
              </a:ext>
            </a:extLst>
          </p:cNvPr>
          <p:cNvSpPr txBox="1"/>
          <p:nvPr/>
        </p:nvSpPr>
        <p:spPr>
          <a:xfrm>
            <a:off x="6229380" y="5198096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20</a:t>
            </a:r>
            <a:r>
              <a:rPr lang="en-US" sz="1400" dirty="0"/>
              <a:t>/ 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560A2F-D555-4051-BF72-B177971A9646}"/>
              </a:ext>
            </a:extLst>
          </p:cNvPr>
          <p:cNvSpPr txBox="1"/>
          <p:nvPr/>
        </p:nvSpPr>
        <p:spPr>
          <a:xfrm>
            <a:off x="7835125" y="519809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07BB2E4-3D79-4AED-95E8-DBB950F1087C}"/>
              </a:ext>
            </a:extLst>
          </p:cNvPr>
          <p:cNvSpPr txBox="1"/>
          <p:nvPr/>
        </p:nvSpPr>
        <p:spPr>
          <a:xfrm>
            <a:off x="8395062" y="518721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087823A-818D-4A74-BA27-513A85D638A1}"/>
              </a:ext>
            </a:extLst>
          </p:cNvPr>
          <p:cNvSpPr/>
          <p:nvPr/>
        </p:nvSpPr>
        <p:spPr>
          <a:xfrm>
            <a:off x="2065483" y="348564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B638659-96EA-4C06-9D15-5A5EF1FEB7E5}"/>
              </a:ext>
            </a:extLst>
          </p:cNvPr>
          <p:cNvSpPr/>
          <p:nvPr/>
        </p:nvSpPr>
        <p:spPr>
          <a:xfrm>
            <a:off x="4153125" y="349652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ED5AFB2-2DB0-4185-AE1F-0202B427C672}"/>
              </a:ext>
            </a:extLst>
          </p:cNvPr>
          <p:cNvSpPr/>
          <p:nvPr/>
        </p:nvSpPr>
        <p:spPr>
          <a:xfrm>
            <a:off x="2859223" y="348564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742F5C3-B267-43E9-974D-EF28A4690568}"/>
              </a:ext>
            </a:extLst>
          </p:cNvPr>
          <p:cNvSpPr/>
          <p:nvPr/>
        </p:nvSpPr>
        <p:spPr>
          <a:xfrm>
            <a:off x="8395491" y="3478487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D58C01F-6494-4A01-9940-87867A7CF278}"/>
              </a:ext>
            </a:extLst>
          </p:cNvPr>
          <p:cNvSpPr/>
          <p:nvPr/>
        </p:nvSpPr>
        <p:spPr>
          <a:xfrm>
            <a:off x="7789719" y="3486415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0726785-8C95-4FC7-839A-2C3F7D1178A1}"/>
              </a:ext>
            </a:extLst>
          </p:cNvPr>
          <p:cNvSpPr/>
          <p:nvPr/>
        </p:nvSpPr>
        <p:spPr>
          <a:xfrm>
            <a:off x="5554398" y="3529841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D056391-5ED1-462B-A088-9D61CD5C432F}"/>
              </a:ext>
            </a:extLst>
          </p:cNvPr>
          <p:cNvSpPr/>
          <p:nvPr/>
        </p:nvSpPr>
        <p:spPr>
          <a:xfrm>
            <a:off x="6293262" y="348471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54F715D-0558-45E7-BE34-1ECDCA58EAE1}"/>
              </a:ext>
            </a:extLst>
          </p:cNvPr>
          <p:cNvSpPr txBox="1"/>
          <p:nvPr/>
        </p:nvSpPr>
        <p:spPr>
          <a:xfrm>
            <a:off x="6257359" y="3466733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6</a:t>
            </a:r>
            <a:r>
              <a:rPr lang="en-US" sz="1400" dirty="0"/>
              <a:t> /73</a:t>
            </a:r>
          </a:p>
          <a:p>
            <a:pPr algn="ctr"/>
            <a:r>
              <a:rPr lang="en-US" sz="1400" dirty="0"/>
              <a:t>120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95F2C7-A2DE-4616-8805-FD8579C172C3}"/>
              </a:ext>
            </a:extLst>
          </p:cNvPr>
          <p:cNvSpPr txBox="1"/>
          <p:nvPr/>
        </p:nvSpPr>
        <p:spPr>
          <a:xfrm>
            <a:off x="7817418" y="346673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190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6924B5-B430-44C3-BE45-2183B0D0C4F2}"/>
              </a:ext>
            </a:extLst>
          </p:cNvPr>
          <p:cNvSpPr txBox="1"/>
          <p:nvPr/>
        </p:nvSpPr>
        <p:spPr>
          <a:xfrm>
            <a:off x="8377355" y="3455854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</a:t>
            </a:r>
          </a:p>
          <a:p>
            <a:pPr algn="ctr"/>
            <a:r>
              <a:rPr lang="en-US" sz="1400" dirty="0"/>
              <a:t>190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AE62773-3F2F-4CFB-AC0E-745A474CDC0D}"/>
              </a:ext>
            </a:extLst>
          </p:cNvPr>
          <p:cNvSpPr/>
          <p:nvPr/>
        </p:nvSpPr>
        <p:spPr>
          <a:xfrm>
            <a:off x="2093445" y="609224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5A4F2FE-4F80-47BC-B81D-4FC675A866F1}"/>
              </a:ext>
            </a:extLst>
          </p:cNvPr>
          <p:cNvSpPr/>
          <p:nvPr/>
        </p:nvSpPr>
        <p:spPr>
          <a:xfrm>
            <a:off x="4181087" y="610312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C1F1BC0-0BC0-4C22-A8CF-B39C14F963BC}"/>
              </a:ext>
            </a:extLst>
          </p:cNvPr>
          <p:cNvSpPr/>
          <p:nvPr/>
        </p:nvSpPr>
        <p:spPr>
          <a:xfrm>
            <a:off x="2887185" y="609224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20322D5-A4EF-40CC-83BC-45996258380C}"/>
              </a:ext>
            </a:extLst>
          </p:cNvPr>
          <p:cNvSpPr/>
          <p:nvPr/>
        </p:nvSpPr>
        <p:spPr>
          <a:xfrm>
            <a:off x="8423453" y="6085082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560E6F5-53D4-4043-8F22-89E803AFF39E}"/>
              </a:ext>
            </a:extLst>
          </p:cNvPr>
          <p:cNvSpPr/>
          <p:nvPr/>
        </p:nvSpPr>
        <p:spPr>
          <a:xfrm>
            <a:off x="7817681" y="6093010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1C8DEAE-04CF-4C22-A964-A870AE8FC0C9}"/>
              </a:ext>
            </a:extLst>
          </p:cNvPr>
          <p:cNvSpPr/>
          <p:nvPr/>
        </p:nvSpPr>
        <p:spPr>
          <a:xfrm>
            <a:off x="5582360" y="6136436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F20D0A4-504D-4058-B843-F3D7DAE39163}"/>
              </a:ext>
            </a:extLst>
          </p:cNvPr>
          <p:cNvSpPr/>
          <p:nvPr/>
        </p:nvSpPr>
        <p:spPr>
          <a:xfrm>
            <a:off x="6321224" y="6091310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6E6CBAA-0920-4E9E-9D12-B160596AFA58}"/>
              </a:ext>
            </a:extLst>
          </p:cNvPr>
          <p:cNvSpPr txBox="1"/>
          <p:nvPr/>
        </p:nvSpPr>
        <p:spPr>
          <a:xfrm>
            <a:off x="6310969" y="6073328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 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9CD3EF-A8D9-41AA-A085-FF58B8EB280B}"/>
              </a:ext>
            </a:extLst>
          </p:cNvPr>
          <p:cNvSpPr txBox="1"/>
          <p:nvPr/>
        </p:nvSpPr>
        <p:spPr>
          <a:xfrm>
            <a:off x="7845380" y="607332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5C6FC15-6C5E-486D-A5BC-09BA03A4A815}"/>
              </a:ext>
            </a:extLst>
          </p:cNvPr>
          <p:cNvSpPr txBox="1"/>
          <p:nvPr/>
        </p:nvSpPr>
        <p:spPr>
          <a:xfrm>
            <a:off x="8405317" y="606244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289CDDC-B93A-4627-BEEB-69DA521B9144}"/>
              </a:ext>
            </a:extLst>
          </p:cNvPr>
          <p:cNvSpPr txBox="1"/>
          <p:nvPr/>
        </p:nvSpPr>
        <p:spPr>
          <a:xfrm>
            <a:off x="5577986" y="6103120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 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3AC0A6D-9954-4846-AFE7-7FDAC86F90A2}"/>
              </a:ext>
            </a:extLst>
          </p:cNvPr>
          <p:cNvSpPr/>
          <p:nvPr/>
        </p:nvSpPr>
        <p:spPr>
          <a:xfrm>
            <a:off x="2093445" y="689311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D19E2D0-4DE6-4A0F-9FE0-6E930591331D}"/>
              </a:ext>
            </a:extLst>
          </p:cNvPr>
          <p:cNvSpPr/>
          <p:nvPr/>
        </p:nvSpPr>
        <p:spPr>
          <a:xfrm>
            <a:off x="4181087" y="690399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18ADE2-A2A4-4281-AAA9-121B57D5D36C}"/>
              </a:ext>
            </a:extLst>
          </p:cNvPr>
          <p:cNvSpPr/>
          <p:nvPr/>
        </p:nvSpPr>
        <p:spPr>
          <a:xfrm>
            <a:off x="2887185" y="6893117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DE493C2-967B-4968-A3A9-3BE3F6653A1C}"/>
              </a:ext>
            </a:extLst>
          </p:cNvPr>
          <p:cNvSpPr/>
          <p:nvPr/>
        </p:nvSpPr>
        <p:spPr>
          <a:xfrm>
            <a:off x="8423453" y="6885958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0CDB008-9A07-42E2-9C8D-3EAF51E47796}"/>
              </a:ext>
            </a:extLst>
          </p:cNvPr>
          <p:cNvSpPr/>
          <p:nvPr/>
        </p:nvSpPr>
        <p:spPr>
          <a:xfrm>
            <a:off x="7817681" y="6893886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E65856-CEC6-498E-8815-C60FF1D482CA}"/>
              </a:ext>
            </a:extLst>
          </p:cNvPr>
          <p:cNvSpPr/>
          <p:nvPr/>
        </p:nvSpPr>
        <p:spPr>
          <a:xfrm>
            <a:off x="5582360" y="6937312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2C90163-A389-4973-BABE-29DB9ABD0233}"/>
              </a:ext>
            </a:extLst>
          </p:cNvPr>
          <p:cNvSpPr/>
          <p:nvPr/>
        </p:nvSpPr>
        <p:spPr>
          <a:xfrm>
            <a:off x="6321224" y="689218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FE4C6C7-39B3-4997-98BA-655E18E24136}"/>
              </a:ext>
            </a:extLst>
          </p:cNvPr>
          <p:cNvSpPr txBox="1"/>
          <p:nvPr/>
        </p:nvSpPr>
        <p:spPr>
          <a:xfrm>
            <a:off x="6310969" y="6874204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 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B040C00-5A5F-4C10-844F-4F1E82BBC8FF}"/>
              </a:ext>
            </a:extLst>
          </p:cNvPr>
          <p:cNvSpPr txBox="1"/>
          <p:nvPr/>
        </p:nvSpPr>
        <p:spPr>
          <a:xfrm>
            <a:off x="7845380" y="687420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311385C-51C0-4D94-A00C-47BB9FB350FA}"/>
              </a:ext>
            </a:extLst>
          </p:cNvPr>
          <p:cNvSpPr txBox="1"/>
          <p:nvPr/>
        </p:nvSpPr>
        <p:spPr>
          <a:xfrm>
            <a:off x="8405317" y="686332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FE5387D-2661-4E54-9D5D-23A58CACB070}"/>
              </a:ext>
            </a:extLst>
          </p:cNvPr>
          <p:cNvSpPr txBox="1"/>
          <p:nvPr/>
        </p:nvSpPr>
        <p:spPr>
          <a:xfrm>
            <a:off x="5532300" y="6903996"/>
            <a:ext cx="607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 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B2D7670-6878-4C2A-8326-0E407F8C251A}"/>
              </a:ext>
            </a:extLst>
          </p:cNvPr>
          <p:cNvSpPr/>
          <p:nvPr/>
        </p:nvSpPr>
        <p:spPr>
          <a:xfrm>
            <a:off x="2111581" y="764302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CAFDC4D-325B-449C-96E3-3D6D2F3E4F8A}"/>
              </a:ext>
            </a:extLst>
          </p:cNvPr>
          <p:cNvSpPr/>
          <p:nvPr/>
        </p:nvSpPr>
        <p:spPr>
          <a:xfrm>
            <a:off x="4199223" y="765390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349E199-D837-40A4-9E96-C3D38A581B42}"/>
              </a:ext>
            </a:extLst>
          </p:cNvPr>
          <p:cNvSpPr/>
          <p:nvPr/>
        </p:nvSpPr>
        <p:spPr>
          <a:xfrm>
            <a:off x="2905321" y="7643026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E1916D7-8E01-458A-88D8-711667934A29}"/>
              </a:ext>
            </a:extLst>
          </p:cNvPr>
          <p:cNvSpPr/>
          <p:nvPr/>
        </p:nvSpPr>
        <p:spPr>
          <a:xfrm>
            <a:off x="8441589" y="7635867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9EA8461-294A-489F-AB6F-645A409F9BFE}"/>
              </a:ext>
            </a:extLst>
          </p:cNvPr>
          <p:cNvSpPr/>
          <p:nvPr/>
        </p:nvSpPr>
        <p:spPr>
          <a:xfrm>
            <a:off x="7835817" y="7643795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B4A1ABB-E9E4-401C-8E48-F728CEB6E8BE}"/>
              </a:ext>
            </a:extLst>
          </p:cNvPr>
          <p:cNvSpPr/>
          <p:nvPr/>
        </p:nvSpPr>
        <p:spPr>
          <a:xfrm>
            <a:off x="5600496" y="7687221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FED312D-31FA-4A5F-A2B4-F1F91B728BFB}"/>
              </a:ext>
            </a:extLst>
          </p:cNvPr>
          <p:cNvSpPr/>
          <p:nvPr/>
        </p:nvSpPr>
        <p:spPr>
          <a:xfrm>
            <a:off x="6339360" y="764209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5A3408D-3CD8-4A3F-AE19-920C5166D231}"/>
              </a:ext>
            </a:extLst>
          </p:cNvPr>
          <p:cNvSpPr txBox="1"/>
          <p:nvPr/>
        </p:nvSpPr>
        <p:spPr>
          <a:xfrm>
            <a:off x="6329105" y="7624113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5</a:t>
            </a:r>
            <a:r>
              <a:rPr lang="en-US" sz="1400" dirty="0"/>
              <a:t> / 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DD7A556-0667-4321-967E-DBB8B171DDE2}"/>
              </a:ext>
            </a:extLst>
          </p:cNvPr>
          <p:cNvSpPr txBox="1"/>
          <p:nvPr/>
        </p:nvSpPr>
        <p:spPr>
          <a:xfrm>
            <a:off x="7863516" y="762411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9B0ED08-2227-4FC3-A1DA-923998A79719}"/>
              </a:ext>
            </a:extLst>
          </p:cNvPr>
          <p:cNvSpPr txBox="1"/>
          <p:nvPr/>
        </p:nvSpPr>
        <p:spPr>
          <a:xfrm>
            <a:off x="8423453" y="7613234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E08BD83-21AD-4147-99A9-92DD1122AA95}"/>
              </a:ext>
            </a:extLst>
          </p:cNvPr>
          <p:cNvSpPr txBox="1"/>
          <p:nvPr/>
        </p:nvSpPr>
        <p:spPr>
          <a:xfrm>
            <a:off x="5570474" y="7653905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5</a:t>
            </a:r>
            <a:r>
              <a:rPr lang="en-US" sz="1400" dirty="0"/>
              <a:t>/ 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DC2EF07-D928-4843-848C-161859F900C0}"/>
              </a:ext>
            </a:extLst>
          </p:cNvPr>
          <p:cNvSpPr/>
          <p:nvPr/>
        </p:nvSpPr>
        <p:spPr>
          <a:xfrm>
            <a:off x="2111581" y="852178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899920C-9707-44E0-BC36-30AF459CE001}"/>
              </a:ext>
            </a:extLst>
          </p:cNvPr>
          <p:cNvSpPr/>
          <p:nvPr/>
        </p:nvSpPr>
        <p:spPr>
          <a:xfrm>
            <a:off x="4199223" y="853266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141296-5344-4159-B1A5-DFD63D45CE7B}"/>
              </a:ext>
            </a:extLst>
          </p:cNvPr>
          <p:cNvSpPr/>
          <p:nvPr/>
        </p:nvSpPr>
        <p:spPr>
          <a:xfrm>
            <a:off x="2905321" y="852178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2CF7699-D38B-4325-B4A1-F3ADF6043B6F}"/>
              </a:ext>
            </a:extLst>
          </p:cNvPr>
          <p:cNvSpPr/>
          <p:nvPr/>
        </p:nvSpPr>
        <p:spPr>
          <a:xfrm>
            <a:off x="8441589" y="8514623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ECD449-85B1-4D45-9AAA-D890A949943A}"/>
              </a:ext>
            </a:extLst>
          </p:cNvPr>
          <p:cNvSpPr/>
          <p:nvPr/>
        </p:nvSpPr>
        <p:spPr>
          <a:xfrm>
            <a:off x="7835817" y="8522551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808855E-745C-44D8-8D78-F1978DDD5E5E}"/>
              </a:ext>
            </a:extLst>
          </p:cNvPr>
          <p:cNvSpPr/>
          <p:nvPr/>
        </p:nvSpPr>
        <p:spPr>
          <a:xfrm>
            <a:off x="5600496" y="8565977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AC85472-82CE-4AE5-BE50-5A5C3701D6F0}"/>
              </a:ext>
            </a:extLst>
          </p:cNvPr>
          <p:cNvSpPr/>
          <p:nvPr/>
        </p:nvSpPr>
        <p:spPr>
          <a:xfrm>
            <a:off x="6339360" y="8520851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4CDE7FF-BE30-41DB-A465-B44832FFC091}"/>
              </a:ext>
            </a:extLst>
          </p:cNvPr>
          <p:cNvSpPr txBox="1"/>
          <p:nvPr/>
        </p:nvSpPr>
        <p:spPr>
          <a:xfrm>
            <a:off x="6329105" y="8502869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 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6B09801-2497-4849-90E4-857D27D3A124}"/>
              </a:ext>
            </a:extLst>
          </p:cNvPr>
          <p:cNvSpPr txBox="1"/>
          <p:nvPr/>
        </p:nvSpPr>
        <p:spPr>
          <a:xfrm>
            <a:off x="7863516" y="8502868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36B1284-C5BA-4AD0-AFD1-1E50C28D8F36}"/>
              </a:ext>
            </a:extLst>
          </p:cNvPr>
          <p:cNvSpPr txBox="1"/>
          <p:nvPr/>
        </p:nvSpPr>
        <p:spPr>
          <a:xfrm>
            <a:off x="8423453" y="849199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AEB27EA-79CA-4820-AE0D-3543E74AD662}"/>
              </a:ext>
            </a:extLst>
          </p:cNvPr>
          <p:cNvSpPr txBox="1"/>
          <p:nvPr/>
        </p:nvSpPr>
        <p:spPr>
          <a:xfrm>
            <a:off x="5524788" y="8532661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/ 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6E232D4-28D5-4521-B43E-7D4ACC3567B0}"/>
              </a:ext>
            </a:extLst>
          </p:cNvPr>
          <p:cNvSpPr/>
          <p:nvPr/>
        </p:nvSpPr>
        <p:spPr>
          <a:xfrm>
            <a:off x="2157630" y="937928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2C650B8-1470-4482-B9EC-59E29553CB83}"/>
              </a:ext>
            </a:extLst>
          </p:cNvPr>
          <p:cNvSpPr/>
          <p:nvPr/>
        </p:nvSpPr>
        <p:spPr>
          <a:xfrm>
            <a:off x="4245272" y="939016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70ABBD2-3383-47A1-85A0-8F3F55CC4617}"/>
              </a:ext>
            </a:extLst>
          </p:cNvPr>
          <p:cNvSpPr/>
          <p:nvPr/>
        </p:nvSpPr>
        <p:spPr>
          <a:xfrm>
            <a:off x="2951370" y="9379289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079B07D-6E7D-4618-8C9F-DBAC9861C8C6}"/>
              </a:ext>
            </a:extLst>
          </p:cNvPr>
          <p:cNvSpPr/>
          <p:nvPr/>
        </p:nvSpPr>
        <p:spPr>
          <a:xfrm>
            <a:off x="8487638" y="9372130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DC4BBB5-368B-43E9-B478-57D51C6EC86B}"/>
              </a:ext>
            </a:extLst>
          </p:cNvPr>
          <p:cNvSpPr/>
          <p:nvPr/>
        </p:nvSpPr>
        <p:spPr>
          <a:xfrm>
            <a:off x="7881866" y="9380058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7732C52-43C3-48ED-8D58-BA17870512DA}"/>
              </a:ext>
            </a:extLst>
          </p:cNvPr>
          <p:cNvSpPr/>
          <p:nvPr/>
        </p:nvSpPr>
        <p:spPr>
          <a:xfrm>
            <a:off x="5646545" y="9423484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B842306-580F-48AD-957D-64BAE6E5572A}"/>
              </a:ext>
            </a:extLst>
          </p:cNvPr>
          <p:cNvSpPr/>
          <p:nvPr/>
        </p:nvSpPr>
        <p:spPr>
          <a:xfrm>
            <a:off x="6385409" y="9378358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5C037EC-EDEB-4236-B30B-7C179FFF275B}"/>
              </a:ext>
            </a:extLst>
          </p:cNvPr>
          <p:cNvSpPr txBox="1"/>
          <p:nvPr/>
        </p:nvSpPr>
        <p:spPr>
          <a:xfrm>
            <a:off x="6375154" y="9360376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 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2A59DD7-A8DE-40EB-9CFC-8938DDE2DF31}"/>
              </a:ext>
            </a:extLst>
          </p:cNvPr>
          <p:cNvSpPr txBox="1"/>
          <p:nvPr/>
        </p:nvSpPr>
        <p:spPr>
          <a:xfrm>
            <a:off x="7909565" y="936037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796A4CB-0A33-41D0-8109-BA8A213421B9}"/>
              </a:ext>
            </a:extLst>
          </p:cNvPr>
          <p:cNvSpPr txBox="1"/>
          <p:nvPr/>
        </p:nvSpPr>
        <p:spPr>
          <a:xfrm>
            <a:off x="8469502" y="934949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DFE4178-FA58-486C-AB22-7D4314A39480}"/>
              </a:ext>
            </a:extLst>
          </p:cNvPr>
          <p:cNvSpPr txBox="1"/>
          <p:nvPr/>
        </p:nvSpPr>
        <p:spPr>
          <a:xfrm>
            <a:off x="5570837" y="9390168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/ 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B489626-5532-4832-A6CC-971620356A2A}"/>
              </a:ext>
            </a:extLst>
          </p:cNvPr>
          <p:cNvSpPr txBox="1"/>
          <p:nvPr/>
        </p:nvSpPr>
        <p:spPr>
          <a:xfrm>
            <a:off x="4251525" y="937213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/ 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5BB1749-94B3-439F-919B-B160050685D8}"/>
              </a:ext>
            </a:extLst>
          </p:cNvPr>
          <p:cNvSpPr/>
          <p:nvPr/>
        </p:nvSpPr>
        <p:spPr>
          <a:xfrm>
            <a:off x="2199651" y="1019055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88A065E-9D7F-4E11-998F-AD58A94D7D6C}"/>
              </a:ext>
            </a:extLst>
          </p:cNvPr>
          <p:cNvSpPr/>
          <p:nvPr/>
        </p:nvSpPr>
        <p:spPr>
          <a:xfrm>
            <a:off x="4287293" y="1020143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B4247DC-A820-4697-BB08-6B9C461782AF}"/>
              </a:ext>
            </a:extLst>
          </p:cNvPr>
          <p:cNvSpPr/>
          <p:nvPr/>
        </p:nvSpPr>
        <p:spPr>
          <a:xfrm>
            <a:off x="2993391" y="1019055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5628275-2C39-4391-A8FC-95B281D1E4DF}"/>
              </a:ext>
            </a:extLst>
          </p:cNvPr>
          <p:cNvSpPr/>
          <p:nvPr/>
        </p:nvSpPr>
        <p:spPr>
          <a:xfrm>
            <a:off x="8529659" y="10183394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DE622DD-38C5-480F-BBB3-36349EF2A2BE}"/>
              </a:ext>
            </a:extLst>
          </p:cNvPr>
          <p:cNvSpPr/>
          <p:nvPr/>
        </p:nvSpPr>
        <p:spPr>
          <a:xfrm>
            <a:off x="7923887" y="10191322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97270AD-4088-4B41-A86E-FC8A0001E91E}"/>
              </a:ext>
            </a:extLst>
          </p:cNvPr>
          <p:cNvSpPr/>
          <p:nvPr/>
        </p:nvSpPr>
        <p:spPr>
          <a:xfrm>
            <a:off x="5688566" y="10234748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861B463-9726-4098-BBAF-5A7F16C7ABA5}"/>
              </a:ext>
            </a:extLst>
          </p:cNvPr>
          <p:cNvSpPr/>
          <p:nvPr/>
        </p:nvSpPr>
        <p:spPr>
          <a:xfrm>
            <a:off x="6427430" y="1018962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FC30B2D-C68A-4DB1-9F53-1DF222E36F79}"/>
              </a:ext>
            </a:extLst>
          </p:cNvPr>
          <p:cNvSpPr txBox="1"/>
          <p:nvPr/>
        </p:nvSpPr>
        <p:spPr>
          <a:xfrm>
            <a:off x="6417175" y="10171640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 / 2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0A9608D-9DB1-45F5-9812-E62012F0CBEE}"/>
              </a:ext>
            </a:extLst>
          </p:cNvPr>
          <p:cNvSpPr txBox="1"/>
          <p:nvPr/>
        </p:nvSpPr>
        <p:spPr>
          <a:xfrm>
            <a:off x="7951586" y="1017163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344898B-52AB-417D-BBFF-6844F0E1FB78}"/>
              </a:ext>
            </a:extLst>
          </p:cNvPr>
          <p:cNvSpPr txBox="1"/>
          <p:nvPr/>
        </p:nvSpPr>
        <p:spPr>
          <a:xfrm>
            <a:off x="8511523" y="1016076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07EBF85-B404-4080-98EA-21E1FE5F2DA4}"/>
              </a:ext>
            </a:extLst>
          </p:cNvPr>
          <p:cNvSpPr txBox="1"/>
          <p:nvPr/>
        </p:nvSpPr>
        <p:spPr>
          <a:xfrm>
            <a:off x="5612858" y="10201432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/ 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DC5213F-66B7-44BC-97DF-D93A784EA9B3}"/>
              </a:ext>
            </a:extLst>
          </p:cNvPr>
          <p:cNvSpPr txBox="1"/>
          <p:nvPr/>
        </p:nvSpPr>
        <p:spPr>
          <a:xfrm>
            <a:off x="4247860" y="10183394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/ 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633950A-28E5-41A0-B80C-900C1533292F}"/>
              </a:ext>
            </a:extLst>
          </p:cNvPr>
          <p:cNvSpPr/>
          <p:nvPr/>
        </p:nvSpPr>
        <p:spPr>
          <a:xfrm>
            <a:off x="2266794" y="1100997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6246F862-711D-4D94-AA95-B324318CF67A}"/>
              </a:ext>
            </a:extLst>
          </p:cNvPr>
          <p:cNvSpPr/>
          <p:nvPr/>
        </p:nvSpPr>
        <p:spPr>
          <a:xfrm>
            <a:off x="4354436" y="1102085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7C5ED41-6E25-4E31-9296-FB11F5BE4C67}"/>
              </a:ext>
            </a:extLst>
          </p:cNvPr>
          <p:cNvSpPr/>
          <p:nvPr/>
        </p:nvSpPr>
        <p:spPr>
          <a:xfrm>
            <a:off x="3060534" y="1100997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14B7DBF-8C7A-4041-9164-4B15ADE08849}"/>
              </a:ext>
            </a:extLst>
          </p:cNvPr>
          <p:cNvSpPr/>
          <p:nvPr/>
        </p:nvSpPr>
        <p:spPr>
          <a:xfrm>
            <a:off x="8596802" y="11002816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C5B2638-6F9F-4EE5-A485-CE5C3FD8A35B}"/>
              </a:ext>
            </a:extLst>
          </p:cNvPr>
          <p:cNvSpPr/>
          <p:nvPr/>
        </p:nvSpPr>
        <p:spPr>
          <a:xfrm>
            <a:off x="7991030" y="11010744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9F07618-44C0-4D2E-9082-307D5C7E6592}"/>
              </a:ext>
            </a:extLst>
          </p:cNvPr>
          <p:cNvSpPr/>
          <p:nvPr/>
        </p:nvSpPr>
        <p:spPr>
          <a:xfrm>
            <a:off x="5755709" y="11054170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12C88C3-EEAA-416E-A768-9ED1EBB63BCE}"/>
              </a:ext>
            </a:extLst>
          </p:cNvPr>
          <p:cNvSpPr/>
          <p:nvPr/>
        </p:nvSpPr>
        <p:spPr>
          <a:xfrm>
            <a:off x="6494573" y="1100904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F031C3C-641F-4B1E-AD30-B6A7EA57F5FE}"/>
              </a:ext>
            </a:extLst>
          </p:cNvPr>
          <p:cNvSpPr txBox="1"/>
          <p:nvPr/>
        </p:nvSpPr>
        <p:spPr>
          <a:xfrm>
            <a:off x="6484318" y="10991062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8</a:t>
            </a:r>
            <a:r>
              <a:rPr lang="en-US" sz="1400" dirty="0"/>
              <a:t> / 8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A0E7818-311F-4536-B937-666FCD022EE1}"/>
              </a:ext>
            </a:extLst>
          </p:cNvPr>
          <p:cNvSpPr txBox="1"/>
          <p:nvPr/>
        </p:nvSpPr>
        <p:spPr>
          <a:xfrm>
            <a:off x="8018729" y="1099106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FEACA22-D404-4646-9D8D-046729C91178}"/>
              </a:ext>
            </a:extLst>
          </p:cNvPr>
          <p:cNvSpPr txBox="1"/>
          <p:nvPr/>
        </p:nvSpPr>
        <p:spPr>
          <a:xfrm>
            <a:off x="8578666" y="1098018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9D59F08-CB94-48ED-B691-17EFD081E91D}"/>
              </a:ext>
            </a:extLst>
          </p:cNvPr>
          <p:cNvSpPr txBox="1"/>
          <p:nvPr/>
        </p:nvSpPr>
        <p:spPr>
          <a:xfrm>
            <a:off x="5680001" y="11020854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/ 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15153C2-4D34-4811-B76A-D9A70D44B32D}"/>
              </a:ext>
            </a:extLst>
          </p:cNvPr>
          <p:cNvSpPr txBox="1"/>
          <p:nvPr/>
        </p:nvSpPr>
        <p:spPr>
          <a:xfrm>
            <a:off x="4315003" y="11002816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/ 20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5DB485F-78A2-481F-A95A-2BB8E8473262}"/>
              </a:ext>
            </a:extLst>
          </p:cNvPr>
          <p:cNvSpPr/>
          <p:nvPr/>
        </p:nvSpPr>
        <p:spPr>
          <a:xfrm>
            <a:off x="2275359" y="1177253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FC701F1-B2CE-4A9A-B36E-99D8DA25407E}"/>
              </a:ext>
            </a:extLst>
          </p:cNvPr>
          <p:cNvSpPr/>
          <p:nvPr/>
        </p:nvSpPr>
        <p:spPr>
          <a:xfrm>
            <a:off x="4363001" y="1178341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3A37B76-E6DE-489A-B7EC-EB3E77A8B20B}"/>
              </a:ext>
            </a:extLst>
          </p:cNvPr>
          <p:cNvSpPr/>
          <p:nvPr/>
        </p:nvSpPr>
        <p:spPr>
          <a:xfrm>
            <a:off x="3069099" y="11772533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5434920-3F44-41F8-8D2E-6817ABD235B3}"/>
              </a:ext>
            </a:extLst>
          </p:cNvPr>
          <p:cNvSpPr/>
          <p:nvPr/>
        </p:nvSpPr>
        <p:spPr>
          <a:xfrm>
            <a:off x="8605367" y="11765374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0B2D2A0-2BB0-4C04-9293-FA6DFD49C737}"/>
              </a:ext>
            </a:extLst>
          </p:cNvPr>
          <p:cNvSpPr/>
          <p:nvPr/>
        </p:nvSpPr>
        <p:spPr>
          <a:xfrm>
            <a:off x="7999595" y="11773302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ACBCA7A-8DBE-4909-8F3C-D435A7247296}"/>
              </a:ext>
            </a:extLst>
          </p:cNvPr>
          <p:cNvSpPr/>
          <p:nvPr/>
        </p:nvSpPr>
        <p:spPr>
          <a:xfrm>
            <a:off x="5764274" y="11816728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D48B844-E88B-42B2-8993-0BD8ED81234C}"/>
              </a:ext>
            </a:extLst>
          </p:cNvPr>
          <p:cNvSpPr/>
          <p:nvPr/>
        </p:nvSpPr>
        <p:spPr>
          <a:xfrm>
            <a:off x="6503138" y="11771602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F2DEDFF-1ACE-44A4-A273-DFCAF3F20F1F}"/>
              </a:ext>
            </a:extLst>
          </p:cNvPr>
          <p:cNvSpPr txBox="1"/>
          <p:nvPr/>
        </p:nvSpPr>
        <p:spPr>
          <a:xfrm>
            <a:off x="6492883" y="11753620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8</a:t>
            </a:r>
            <a:r>
              <a:rPr lang="en-US" sz="1400" dirty="0"/>
              <a:t> / 8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B1BADE87-1D86-42F6-92C1-058CAB680A85}"/>
              </a:ext>
            </a:extLst>
          </p:cNvPr>
          <p:cNvSpPr txBox="1"/>
          <p:nvPr/>
        </p:nvSpPr>
        <p:spPr>
          <a:xfrm>
            <a:off x="8027294" y="1175361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E7EE75F-91C7-4C62-858D-6D4DB099A809}"/>
              </a:ext>
            </a:extLst>
          </p:cNvPr>
          <p:cNvSpPr txBox="1"/>
          <p:nvPr/>
        </p:nvSpPr>
        <p:spPr>
          <a:xfrm>
            <a:off x="8587231" y="1174274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327FA71-8B07-43D8-BF82-E009272C5A66}"/>
              </a:ext>
            </a:extLst>
          </p:cNvPr>
          <p:cNvSpPr txBox="1"/>
          <p:nvPr/>
        </p:nvSpPr>
        <p:spPr>
          <a:xfrm>
            <a:off x="5688566" y="11783412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8</a:t>
            </a:r>
            <a:r>
              <a:rPr lang="en-US" sz="1400" dirty="0"/>
              <a:t>/ 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97585E7-54B4-4893-BCDF-9BFAD530CF71}"/>
              </a:ext>
            </a:extLst>
          </p:cNvPr>
          <p:cNvSpPr txBox="1"/>
          <p:nvPr/>
        </p:nvSpPr>
        <p:spPr>
          <a:xfrm>
            <a:off x="4277882" y="11765374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/ 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9168318-E507-4567-8DDC-83ACD06046A1}"/>
              </a:ext>
            </a:extLst>
          </p:cNvPr>
          <p:cNvSpPr/>
          <p:nvPr/>
        </p:nvSpPr>
        <p:spPr>
          <a:xfrm>
            <a:off x="2284828" y="1249805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3ECB2DE-819D-4FA4-AC16-4C274AEDCA7E}"/>
              </a:ext>
            </a:extLst>
          </p:cNvPr>
          <p:cNvSpPr/>
          <p:nvPr/>
        </p:nvSpPr>
        <p:spPr>
          <a:xfrm>
            <a:off x="4372470" y="1250893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D6F62EA-0036-4A72-89CA-6B4F8D5C871C}"/>
              </a:ext>
            </a:extLst>
          </p:cNvPr>
          <p:cNvSpPr/>
          <p:nvPr/>
        </p:nvSpPr>
        <p:spPr>
          <a:xfrm>
            <a:off x="3078568" y="12498055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F0B2564E-FBD8-4A7E-B465-D1EE258818E3}"/>
              </a:ext>
            </a:extLst>
          </p:cNvPr>
          <p:cNvSpPr/>
          <p:nvPr/>
        </p:nvSpPr>
        <p:spPr>
          <a:xfrm>
            <a:off x="8614836" y="12490896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CED5A48-3BF1-496D-AB01-A4D2F4FBAA9D}"/>
              </a:ext>
            </a:extLst>
          </p:cNvPr>
          <p:cNvSpPr/>
          <p:nvPr/>
        </p:nvSpPr>
        <p:spPr>
          <a:xfrm>
            <a:off x="8009064" y="12498824"/>
            <a:ext cx="482665" cy="4636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6ABF9DA-D2B1-4419-8949-35235D6E15BF}"/>
              </a:ext>
            </a:extLst>
          </p:cNvPr>
          <p:cNvSpPr/>
          <p:nvPr/>
        </p:nvSpPr>
        <p:spPr>
          <a:xfrm>
            <a:off x="5773743" y="12542250"/>
            <a:ext cx="482665" cy="463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F804874-8748-4631-B3D3-6D76D6DAF3EF}"/>
              </a:ext>
            </a:extLst>
          </p:cNvPr>
          <p:cNvSpPr/>
          <p:nvPr/>
        </p:nvSpPr>
        <p:spPr>
          <a:xfrm>
            <a:off x="6512607" y="12497124"/>
            <a:ext cx="482665" cy="463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48E27AA4-E2AD-40E7-9CF6-3153913F094F}"/>
              </a:ext>
            </a:extLst>
          </p:cNvPr>
          <p:cNvSpPr txBox="1"/>
          <p:nvPr/>
        </p:nvSpPr>
        <p:spPr>
          <a:xfrm>
            <a:off x="6502352" y="12479142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 / 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96DEF0D-1E32-4A52-A759-6B444FA771D0}"/>
              </a:ext>
            </a:extLst>
          </p:cNvPr>
          <p:cNvSpPr txBox="1"/>
          <p:nvPr/>
        </p:nvSpPr>
        <p:spPr>
          <a:xfrm>
            <a:off x="8036763" y="1247914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B8B4761-331E-4165-B1DC-86C563B8F810}"/>
              </a:ext>
            </a:extLst>
          </p:cNvPr>
          <p:cNvSpPr txBox="1"/>
          <p:nvPr/>
        </p:nvSpPr>
        <p:spPr>
          <a:xfrm>
            <a:off x="8596700" y="1246826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B4B859FB-7851-4F86-973A-B858CC2B6FF4}"/>
              </a:ext>
            </a:extLst>
          </p:cNvPr>
          <p:cNvSpPr txBox="1"/>
          <p:nvPr/>
        </p:nvSpPr>
        <p:spPr>
          <a:xfrm>
            <a:off x="5698035" y="12508934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0</a:t>
            </a:r>
            <a:r>
              <a:rPr lang="en-US" sz="1400" dirty="0"/>
              <a:t>/ 240</a:t>
            </a:r>
          </a:p>
          <a:p>
            <a:pPr algn="ctr"/>
            <a:r>
              <a:rPr lang="en-US" sz="1400" dirty="0"/>
              <a:t>240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5EA4623-32DD-498B-A799-36576C6EDC31}"/>
              </a:ext>
            </a:extLst>
          </p:cNvPr>
          <p:cNvSpPr txBox="1"/>
          <p:nvPr/>
        </p:nvSpPr>
        <p:spPr>
          <a:xfrm>
            <a:off x="4287351" y="12490896"/>
            <a:ext cx="65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en-US" sz="1400" dirty="0"/>
              <a:t>/ 240</a:t>
            </a:r>
          </a:p>
          <a:p>
            <a:pPr algn="ctr"/>
            <a:r>
              <a:rPr lang="en-US" sz="1400" dirty="0"/>
              <a:t>240</a:t>
            </a:r>
          </a:p>
        </p:txBody>
      </p:sp>
    </p:spTree>
    <p:extLst>
      <p:ext uri="{BB962C8B-B14F-4D97-AF65-F5344CB8AC3E}">
        <p14:creationId xmlns:p14="http://schemas.microsoft.com/office/powerpoint/2010/main" val="254843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11942</Words>
  <Application>Microsoft Office PowerPoint</Application>
  <PresentationFormat>Custom</PresentationFormat>
  <Paragraphs>4718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Petryuchenko</dc:creator>
  <cp:lastModifiedBy>Oleg Petryuchenko</cp:lastModifiedBy>
  <cp:revision>469</cp:revision>
  <dcterms:created xsi:type="dcterms:W3CDTF">2018-11-16T21:03:01Z</dcterms:created>
  <dcterms:modified xsi:type="dcterms:W3CDTF">2019-07-16T16:26:27Z</dcterms:modified>
</cp:coreProperties>
</file>